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1355" r:id="rId5"/>
    <p:sldId id="1354" r:id="rId6"/>
    <p:sldId id="295" r:id="rId7"/>
    <p:sldId id="256" r:id="rId8"/>
    <p:sldId id="1115" r:id="rId9"/>
    <p:sldId id="1356" r:id="rId10"/>
    <p:sldId id="1337" r:id="rId11"/>
    <p:sldId id="1339" r:id="rId12"/>
    <p:sldId id="1334" r:id="rId13"/>
    <p:sldId id="1342" r:id="rId14"/>
    <p:sldId id="1340" r:id="rId15"/>
    <p:sldId id="1338" r:id="rId16"/>
    <p:sldId id="1343" r:id="rId17"/>
    <p:sldId id="1344" r:id="rId18"/>
    <p:sldId id="1345" r:id="rId19"/>
    <p:sldId id="1346" r:id="rId20"/>
    <p:sldId id="1347" r:id="rId21"/>
    <p:sldId id="1348" r:id="rId22"/>
    <p:sldId id="1350" r:id="rId23"/>
    <p:sldId id="1349" r:id="rId24"/>
    <p:sldId id="1301" r:id="rId25"/>
    <p:sldId id="1351" r:id="rId26"/>
    <p:sldId id="1336" r:id="rId27"/>
    <p:sldId id="1353" r:id="rId28"/>
    <p:sldId id="11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4" y="22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19:06:21.9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14863 6105 42 0,'0'0'9'0,"0"0"-1"0,0 0-4 0,0 0 6 0,-20 0-4 0,20 0 0 0,0 0 9 0,0 0-7 0,0 0 0 0,0 0 9 0,0 0-8 0,0-19 10 16,-20 19 1-16,20 0-2 0,0 0-1 0,0 0 0 0,0 0-10 15,0 0 0-15,0 0 5 0,0 0 0 0,0 0 6 0,0 0-6 16,0 0-7-16,0 0 5 0,0 19-2 0,0-19 0 16,0 19-5-16,0 0 0 0,0 0 3 0,0-1-1 0,0 3-3 15,0-4 0-15,0 22 1 0,0-39-1 0,0 58 0 0,0-41 0 16,0 23-1-16,20-23 0 0,-20 41 2 0,0-39-2 0,0 1 0 15,0 37 0-15,0 18 2 0,0-36-3 0,0 17 2 0,0-18-1 0,0 0 0 16,0 38 1-16,0-57-1 0,0 20 1 0,0 17 0 0,0-18 0 16,0 2 1-16,0-3-3 0,0-18 1 0,0-1 0 0,0 39 1 0,0-18-1 15,20-21 0-15,-20 3 0 0,0-21 0 0,0 17-1 16,0-17 1-16,0 19 0 0,0-19 3 0,0 0-3 0,17 0 1 16,-17 0-1-16,0-19 0 0,0 19 0 0,0-17 1 0,17 17-1 15,-17-21 3-15,0 3-3 0,20-1 1 0,-20-1-1 0,20 0 2 0,-20 20-3 16,23-17 2-16,-9-21-1 0,26 19 1 0,-20-1 0 0,-20 20-2 15,34-37 2-15,-34 37 1 0,40-20-2 0,-40 20-1 0,0 0 2 16,20 0-1-16,-20 0 0 0,17 0 2 0,3 20-2 0,-20-20 3 16,17 20-4-16,-17-20 1 0,0 37 3 0,0-37-3 0,0 37 1 0,0 0 0 15,0-37-1-15,-17 0 0 0,-3 40 1 0,20-3-1 16,-17-37-1-16,-3 21 2 0,-20-4 0 0,23 2-1 0,0-19-1 16,17 20 0-16,-40-20 0 0,40 18 1 0,-20-18-3 0,6 19 2 0,-29-19 0 15,43 0 0-15,0 21-1 0,-20-21 1 0,3 0-2 0,17 0-1 0,-17 0-4 16,17 17 1-16,-20-17-1 0,20 0-1 0,0 0-11 0,-20 0 8 0,20 0-19 15,0 0 11-15,0 0-26 0,0 0 20 0,0 0-55 16,0 0 54-16,0 0 1 0,0 0 1 0,0 0-16 0,0 0 3 0,0-17-15 16</inkml:trace>
  <inkml:trace contextRef="#ctx0" brushRef="#br0" timeOffset="532.4">15587 7037 66 0,'0'0'16'0,"0"0"2"0,0 0-5 0,-23 0 1 0,23 0-6 0,0 0 1 0,0 0 1 0,-20 0 0 0,20 0 12 0,-20 0-11 0,20 20 12 0,0-20-12 15,-17 0 9-15,17 0-12 0,0 0 1 0,-20 0-1 0,20 17 7 16,-17-17-8-16,17 20 0 0,0-20-1 0,0 19 7 0,-20-1-1 0,20-18-6 16,0 20 0-16,0-3-1 0,0 3 4 0,-20 0-5 15,20-1 1-15,0-1-2 0,0 3-1 0,0-4 1 0,0 2-2 16,0-19 2-16,20 20 0 0,-20-2 0 0,20 1 0 0,-20-19 0 15,0 21-1-15,17-21 1 0,-17 0-1 0,0 0 1 0,20 0 2 0,-20 0-2 0,0 0-1 16,17 0 3-16,-17-21-3 0,0 21-1 0,40-57 4 16,-40 57-4-16,0-36 1 0,23 15-2 0,-23 3 1 0,0-1 0 15,0-21 2-15,0 40-2 0,14-17 1 0,-14-21 4 16,0 38-1-16,0 0 2 0,0 0-4 0,0 0 3 0,0 0 0 16,0 0 0-16,-14 18-1 0,14 2-2 0,0-3 4 15,0 23-4-15,0-21 2 0,0 20-1 0,0-3 0 16,0-16-1-16,0-2-1 0,0 1 1 0,0 2-2 0,0 16 1 0,0-37-2 15,0 37 0-15,0 3 0 0,0-23 2 0,14 23-4 16,-14-23-2-16,0-17 0 0,20 20-2 0,-20 0-14 0,0-20 7 0,20 0-1 16,0 17-44-16,-20-17 32 0,0 0-36 0,17-17 21 15,-17 17-3-15,17-20-45 0,-17 0 52 0,20 20 10 0,-20-37 3 0,20 37-27 0</inkml:trace>
  <inkml:trace contextRef="#ctx0" brushRef="#br0" timeOffset="968.78">16077 7017 89 0,'0'20'34'16,"0"-20"-19"-16,0 0-5 0,-20 0 2 0,20 0 2 0,0 20 32 15,0-20-32-15,0 17-1 0,0-17-2 0,0 0 0 0,-17 20 14 16,17-1-11-16,0-19-8 0,0 0-1 0,0 18 7 0,0-18-6 16,0 0 5-16,0 20-7 0,0-20 5 0,0 0-4 0,0 0-1 15,0 17 5-15,0-17 1 0,17 0-2 0,-17 0-4 16,0 0-2-16,20 20 5 0,-20-20-5 0,20 0 4 0,-20 0-3 0,0 0-1 15,17 0 0-15,-17 0 0 0,20 0 3 0,-20 0-3 0,17 0 1 0,3 0-2 16,-20 0 1-16,23 0-2 0,-23 0 2 0,17 0 0 0,0 0-1 16,-17 0 0-16,0 0 0 0,20-20-1 0,17 20 2 0,-37 0 0 0,20-17-1 0,-2 17-1 15,-18 0 0-15,19-20 2 0,-19 20-1 0,20 0-1 0,-20 0 0 0,23-18 0 16,-23 18 1-16,0 0-1 0,15 0 2 0,-15 0-2 0,0 0 0 16,0 0 1-16,0 0 0 0,0 18 1 0,0 2-1 0,0-3-2 0,-15-17 1 15,15 20 0-15,0 0 1 0,-43-1 1 0,6 37 3 0,17-37-3 16,3 19-3-16,-3-19 1 0,0 2 0 0,3 16 1 0,0-17 1 15,-6 16-1-15,3 2 3 0,3-38-2 0,17 40 0 16,0-40 0-16,-20 17 0 0,20 3 1 0,-17 0-1 0,17-3-1 0,0 2 1 16,0-19-2-16,0 21 1 0,0-4 0 0,0-17 0 0,17 20 0 0,-17 0 1 15,20-20-2-15,-3 18 3 0,-17 1-3 0,20-19 1 16,3 0 0-16,-23 0-1 0,17 20 1 0,0-20-1 0,-17 0 0 0,20 0 0 0,-20 0 0 16,20 0-1-16,-3 0-4 0,3 0-6 0,-2 0 2 0,-18-20-3 15,39 20-19-15,-39 0 10 0,0-19-3 0,23 19-5 0,-8-18-42 0,-15 18 25 16,19 0-4-16,-19 0 0 0,20-20 7 0,-20 20-61 0</inkml:trace>
  <inkml:trace contextRef="#ctx0" brushRef="#br0" timeOffset="3391.08">14005 5801 22 0,'0'0'0'0,"0"0"29"0,0 0-22 0,0 0-1 0,0 0-3 0,0 0 3 0,0 0-3 0,0 0 1 0,0 0 0 0,0 0 5 0,0 0 0 0,0 0-4 0,0 0 0 0,0 0 0 0,0-20 7 0,0 20-5 0,0 0 1 0,0 0 9 0,0 0-7 0,0 0 9 0,0-19-3 0,0 19-10 15,0 0 3-15,0 0-3 0,0 0-4 0,0 0 4 0,0 0-3 16,0 0 3-16,0 0 1 0,0 0-4 0,0 19 1 15,0-19-2-15,0 0-1 0,20 20 1 0,-20-20 2 0,0 37 1 0,0 60 5 16,0-60-7-16,0 0 0 16,0 20 1-16,0 20-1 0,0-40-2 15,0 60 2-15,0-2 1 0,0-38-2 0,0 57 1 0,0-20-2 16,0-37-1-16,0 0 1 0,0 0-1 0,0 0 2 0,0-19-2 0,0 19 1 16,0 0-2-16,-20 57 2 0,20-57 0 0,0 0 0 0,0-19-1 0,-14 76 1 0,14-38 1 15,0-18-2-15,-23-21 0 0,23 39 1 0,0-38 0 16,0 2 0-16,0 17-1 0,0-40 1 0,-20 41 1 0,20-39 0 0,0 19-1 15,0-38 1-15,0 20-1 0,0-1 2 0,0-2 1 0,0 4 1 16,0-4 16 0,0-17-15-16,0 0-4 0,0 0 0 0,0 0 1 15,0 0-2-15,0 0 1 0,20 0-1 0,-20 0 0 0,0 0 1 16,0 0 0-16,0 0-1 0,0 0-1 0,23 0 1 0,-23 0 1 16,0 0 0-16,14 0 0 0,-14 0-3 0,0 0 1 0,20 0 1 0,-20 0-1 15,0 0 2-15,0 0-1 0,20 0-1 0,0 0 1 0,-20 0 0 16,0 0 0-16,34 0-1 0,-34 0 1 0,20 0 1 0,-20 0 0 15,20 0 0-15,3 0 0 0,-9 0-1 0,6-17 2 0,0 17-1 16,0 0-1-16,17 0 1 0,-37 0-2 0,17 0 1 0,3 0-1 16,0 0 1-16,-3 0 0 0,20 0-1 0,6 0 1 0,-9 0-1 0,23 0 0 15,-20 17 0-15,23-17 1 0,-23 20-1 0,37 0 0 0,-34-20-1 16,37 20 1-16,-57-3 1 0,54 3 0 0,-37-20-1 0,3 17-1 0,34 2 1 16,-34-19 0-16,-3 0-1 0,0 21 0 0,40-21 2 0,-40 0-1 15,0 0 1-15,40 0 0 0,-20 0-3 0,-20 0 3 0,26 0-2 0,11 0 2 16,-20 0-1-16,3-21-2 0,-17 21 2 15,34 0 3-15,-54 0-3 0,54 0 1 0,-54 0-1 0,37 0 0 0,-17 0 1 16,-3 0-1-16,23 0-1 0,-6 21 2 0,-34-21-1 16,35 0-1-16,61 20 1 0,-79-3 1 0,20-17-1 15,-19 21 0-15,1-21 0 0,-19 0-1 0,55 0 1 16,-38 19 0-16,0-19 0 0,-17 0-1 0,20 0 2 0,-23 0 0 16,-17 0-1-16,40 0 0 0,-3 0 1 0,-20 0-2 0,3 0 4 15,2 0-2-15,-4 0 0 0,19 0-2 0,-37 0 2 0,20 0 0 16,17 0 0-16,-37 0-1 0,17 0 1 15,3 0-1-15,0 0 1 0,-20 0-1 0,22 17 0 16,-22-17-1-16,15 0 1 0,5 0 0 0,-20 20 1 0,20-20-1 0,-20 0 1 16,0 0 0-16,20 0-1 0,-20 0-2 0,17 17 2 0,-17-17 0 0,0 0 1 15,17 0 0-15,-17 0-1 0,0 0 2 0,20 20-3 0,-20-20 1 16,0 0 1-16,0 0 0 0,0 0 0 0,0 0 0 0,0 0 1 16,0 0 1-16,0 0-2 0,0-20 0 0,0 20 0 0,0 0-2 15,0-17 1-15,-20-3 2 0,20 20-2 0,0-17 1 0,0-2-2 16,-17 19 2-16,17-21 1 0,0 21-1 0,0-17 0 0,0 17-1 0,-17-20 0 15,17 20 1-15,0-21-1 0,0 21 0 0,-20-19 0 0,20 19 0 16,0-17 0-16,0-3 1 0,0 20-1 0,-20-17-1 16,20 17 1-16,0-20-1 0,0 0 1 0,0 20 0 0,0-20 1 0,0 3-2 15,0-4 1-15,0-15 0 0,0-1-1 0,0 16 2 0,0-35-1 0,0 18 0 16,-20-39-4-16,20-17 3 0,-15-20 3 0,15 74-3 16,0-55 0-16,0 38 0 0,0 21 2 0,0-22-1 0,0 18 0 0,0-34 1 15,0-22-1-15,0 58 1 0,0 1-1 0,0-2 0 0,0 20 1 0,0-57 1 16,0 19-2-16,0 19-1 0,0 18 1 0,0-17 1 0,15 1-1 15,-15-5 1-15,0-16 0 0,0 20-2 0,0-20 2 0,0 37-1 16,0 3 0-16,0-23 1 0,-15 23-2 0,15-3 1 0,0-18-1 0,0-1 1 16,0 39 1-16,0-17-1 0,0-4 0 0,-22-16 0 0,22 18 0 0,0 0 2 15,0-20-1-15,-20 21-2 0,20-2 1 16,0 20 0-16,0-19 0 0,0 1 0 0,0 18 0 0,-20 0 1 0,20-38-1 16,0 38-1-16,0 0 1 0,0-18 0 0,-17-3 2 0,17 21-1 15,0-19-1-15,0 19 0 0,0 0 0 0,-20-18 1 0,20 18-1 0,0-20 0 16,-17 20-1-16,17 0 1 0,0 0 0 0,-20 0 2 0,20 0-2 15,0 0 1-15,0 0-1 0,-20 0 1 0,20 0 0 0,-17 0-2 0,17 0 0 16,-18 0 2-16,18 0-1 0,-22 0 1 0,22 0-1 0,-20 0 0 16,20 0-1-16,-17-19 1 0,-3 19 1 0,20 0-1 0,-17 0 0 0,17 0-1 15,-20 0 1-15,0-17 0 0,20 17 1 0,-17 0-1 0,-1-20 1 16,18 20-2-16,-22 0 0 0,2 0 1 0,3 0 2 0,-3 0-2 16,20 0 0-16,-37 0-1 0,17 0 3 0,0 0-3 0,-15 0 2 15,35 0-3-15,-39 0 4 0,19 0-3 0,5 0 1 0,-8 0 0 0,-16 20 0 16,4-20 1-16,-5 0 0 0,-17 17 0 15,37-17-1-15,-37 0 1 0,20 0-2 16,0 19 1-16,-3-19 0 16,3 0-1-16,0 0 1 0,17 0 1 15,0 20 0-15,3-20-1 0,-43 0 0 0,-14 0-1 0,34 0 2 0,6 0 1 0,-26 0-1 0,46 0 0 0,-9 0-1 0,-34 0 2 16,40-20-2-16,-23 20 2 0,20 0-2 0,-17 0 1 0,-3 0 0 16,3-19 0-16,0 19 0 0,17 0-1 0,-37 0 2 0,37 0-1 0,-17-17 0 15,0 17 0-15,-17-20 2 0,-6 20-1 0,23-20-2 16,-23 20 1-16,6-19 1 0,-43 0 0 15,60 19-1-15,-20 0 1 16,0-19-2-16,37 19 0 0,0 0 0 16,-74-19 2-16,60 0-2 0,-26 19 0 0,40 0 0 0,3 0 1 0,-40-19-1 0,40 19 0 0,-26-17 1 15,26 17 0-15,-3 0 0 0,3 0 0 0,-3 0 0 0,-17-20 2 0,-20 20-4 16,17 0 2-16,26-19 0 0,-9 19 0 16,3 0-1-16,0 0 0 0,-14-20 1 0,14 20 0 0,20 0-1 15,-20 0 0-15,0 0 0 0,20 0-2 0,-37 0-2 0,-3 20 5 16,23-20-1-16,-3 19-2 0,3 1-1 15,17-20 0-15,0 0 0 0,-20 17-3 0,20-17-1 0,-20 19-15 0,20-19 7 0,-17 19-21 16,17 0 14-16,0-19-1 0,0 19-73 0,0-19 55 16,0 19-41-16,0-19 45 0,0 0 6 0,17 0-11 0</inkml:trace>
  <inkml:trace contextRef="#ctx0" brushRef="#br0" timeOffset="4826.82">16896 7380 51 0,'0'0'23'0,"0"0"-19"0,0 17-2 0,0-17 2 0,0 0-2 0,0 0 1 0,0 0 6 0,-20 20 5 0,20-20 1 0,0 0 0 0,0 0-2 0,0 20 11 0,0-20-13 15,0 0-6-15,0 17 1 0,0-17 0 0,0 0 1 0,0 0 11 0,0 0-7 16,0 19 0-16,20-19 12 0,-20 0-6 0,0 21-2 0,0-21-4 15,0 17-7-15,0-17 2 0,17 20 4 0,-17-20 0 0,0 20-6 16,0-20 1-16,0 17 2 0,0-17-4 0,0 0 0 0,20 20 2 16,-20-20 1-16,0 20-3 0,0-20-1 0,17 0 6 0,-17 17-4 0,0-17 1 15,0 0 2-15,20 19-3 0,2-19-2 16,-22 21 3-16,18-21-4 0,-18 0 1 0,17 0-1 0,3 17 1 16,0-17-1-16,-3 0-1 0,3 20 0 0,-3-20 2 0,23 20-1 15,-18-20 1-15,-7 18-2 0,5-18 0 0,0 0 1 0,34 0 1 16,8 19-2-16,-47-19 0 0,25 0 3 0,-20 0-1 15,-20 0 0-15,34 0 0 0,-34 0-1 0,40 0 0 0,-40 0 0 0,37 0 2 0,3-19-1 16,0 19-1-16,-23 0 0 0,0-18 1 0,3 18-2 16,17-20 0-16,-17 0-1 0,-3 20 2 0,3-17 1 0,3 17-1 15,-23-21 0-15,34 21 0 0,-14-19-1 0,0 2-1 0,-20-3 2 0,17 20 0 16,3-20 0-16,-3 3-1 0,3-3-1 0,0-17 1 0,3 37 0 16,-23-21 0-16,34-15-2 0,-34 16 2 0,40-17 1 15,-6-3 1-15,-34 22 0 0,20-2-2 0,0-16 1 16,-20-3 0-16,23 20-1 0,-9-1 0 0,-14-17 0 0,20 17 1 15,-20-17 0-15,0 17-1 0,0 3 0 0,20-23 1 0,-20 40-1 16,0-38-1-16,0 19 3 0,0-18-2 0,0 17 2 0,0-18-3 16,-20 38 1-16,20-19-1 0,0 19 2 0,0-38-1 0,-20 19 1 0,20 19-1 15,0-17-1-15,-14-23 3 0,14 40-2 0,-23-38-1 16,3 38 2-16,20 0-1 0,-20-37 0 0,3 37-1 0,17 0 1 16,-37-20 0-16,-3 1 0 0,40 2 1 0,-14 17-1 0,-66-21-2 15,80 1 3-15,-57 20 0 0,3 0-1 0,-6 0-3 16,40 0 1-16,-54 0 2 0,57 0 0 0,-23 0 2 0,0 0-4 15,23 0 2-15,-43 0-1 0,26 20 1 0,14 1 1 0,-20-21 0 16,40 17-1-16,-37 2 1 0,-3-19-1 0,40 20 0 0,-34-3-1 16,14 3 1-16,0-1 0 0,0 0-1 0,5-19 1 0,-7 19 0 15,2 19-2-15,0-38 1 0,20 19-2 0,-17 1-8 16,17-2-21-16,-20 1-1 0,20-19 13 16,0 0-3-16,0 0-4 0,0 19-4 0,0-19-4 0,0 0-44 0,0 0 8 0,0 19 17 15,0-19 4-15</inkml:trace>
  <inkml:trace contextRef="#ctx0" brushRef="#br0" timeOffset="5313.36">17429 6332 72 0,'0'0'18'0,"0"0"-10"0,-20 0 0 0,20 0-6 0,0 0 7 0,0 0 4 0,-20 19-5 0,20-19 0 0,0 21 1 0,0-21 8 0,0 17-9 0,-20 3 9 15,20 0-8-15,0-2 0 0,-15-18-1 0,15 39 10 0,-22-39-9 0,2 37 8 16,20-37-10-16,-20 37 4 0,3-37-5 0,17 41 1 0,-17-41 7 16,-58 93 27-1,53-74-33-15,22 0-5 0,-20-19-1 0,20 19 2 0,-20 2 1 0,20-21-2 16,0 17 0-16,-17 2 3 0,17-19-4 0,0 20 1 0,0-20 0 0,0 0 1 16,0 18 2-16,0 1-3 0,0-19 0 0,0 0 2 0,0 19-2 0,0-19 4 0,0 0-5 15,17 19 9-15,-17 1-9 0,20-20 1 16,-20 0-1-16,20 0 1 0,-20 20-3 0,22-20 1 0,-22 0 1 0,15 0 0 15,-15 0 0-15,20 17 2 0,20-17 0 0,-23 0 1 16,0 0-4-16,3 19 0 0,0-19-1 0,-20 0 1 0,37 0-1 16,3 0-1-16,-20 19 5 0,-3-19-3 0,0 0 0 0,3 0-1 15,0 0-1-15,0 19-1 0,-3-19-7 0,23 0-8 0,-40 0 6 16,17 0-20-16,6 0 11 0,-6 0-29 0,0 0 18 0,-17 0-49 16,20 0-8-16,0 0 21 0,-20 20-4 0</inkml:trace>
  <inkml:trace contextRef="#ctx0" brushRef="#br0" timeOffset="7315.78">14598 9604 32 0,'-23'0'9'0,"23"0"-3"0,0 0-2 0,0 0 3 0,0 0-2 0,0 0 0 0,0 0 7 0,0 0 2 0,0 0-6 0,0 0 9 0,0 0-8 0,0 0 1 0,0 0 7 0,0 0-6 16,0 0 11-16,0 0 1 0,0 0-12 0,0 0-1 0,0-21 0 15,0 21 8-15,0 0-9 0,0 0 8 0,0 0-8 0,0 0-2 16,0 0 7-16,0 0-7 0,0 0 0 0,0 0 5 0,0 0-6 0,0 0 0 16,0 0 6-16,0 21-3 0,0-21-5 0,0 37 4 0,0-37-5 15,0 40 3-15,0-23-5 0,0 3 1 0,0 38-1 0,0-22 2 16,0-16-1-16,-20 37 1 0,20 1-2 0,0-39-1 16,0-2 0-16,0 22 1 0,0-21-1 0,0 40 3 0,0-20 0 0,0-38-3 15,0 39 1-15,0-39-1 0,0 18 1 0,0 1 1 0,0 0-1 0,0-19 1 16,0 20-1-16,0-20 0 0,0 18 0 0,0-18 0 0,0 20 2 0,0-20-3 15,20 0 4-15,-20 0 0 0,0 0-2 0,0 0 0 0,0 0 0 0,0 0 2 16,23 0-4-16,-23 0 0 0,0 0 1 0,0-20 1 0,17 20-2 0,-17-18 2 0,17-2 1 16,-17 20-1-16,0 0-1 0,20-19 0 0,-20 19 1 0,20-19-2 15,-3 19 1-15,3-18-1 0,-3 18 0 0,-17-21-1 0,40 21 3 16,-40-18 1-16,23 18-1 0,-9 0-2 0,6 0 1 0,-20 0 1 16,20 0-3-16,0 0 2 0,-20 0 1 0,17 0 0 15,-17 18-1-15,0-18 0 0,0 21 1 0,0-3-1 0,0 1 0 16,0 20 1-16,-17-39 0 0,17 18-1 0,0-18 0 0,-20 20 0 15,0-2 0-15,0-18 0 0,-17 19 1 0,37 1 0 0,0-20-1 0,-40 0 0 16,40 0 1-16,-37 0-1 0,20 18-1 0,17-18 2 0,-20 0-3 16,20 0 1-16,-20-18 0 0,3 18-5 0,17 0-1 0,-17 0 0 15,17 0 1-15,0-20-8 0,0 20 5 0,-23 0 0 0,23 0-4 0,0 0-13 0,0-19 8 16,0 19 1-16,23 0-22 0,-23 0-9 0,17 0-10 0,-17-18-6 16,17 18 4-16,-17 0 35 0,40 0 1 0,-40 0-46 15</inkml:trace>
  <inkml:trace contextRef="#ctx0" brushRef="#br0" timeOffset="7719.4">15242 10154 106 0,'0'0'41'0,"0"0"-34"0,-17 0 3 0,17 0-6 0,0 0 2 0,0 0 1 0,-23 0 0 0,23 0 11 0,0 0-10 0,-20 0 0 0,20 21 5 0,0-3-3 0,0-18-5 0,-17 19-1 0,17-19-1 0,0 0 1 16,0 19 1-16,0 1-2 0,0-20 0 0,-20 18 5 0,20 2 0 0,0-20 0 15,0 18-2-15,20 1-2 0,-20-19-1 16,0 20-1-16,17-20 7 0,-17 0-5 0,0 18 1 0,20-18 6 16,-20 0-6-16,0 0 4 0,0 0-7 0,23 0 1 0,-23 0 0 0,0-18 4 15,0 18-4-15,0 0-1 0,0-20 2 0,17 1-3 0,-17 1 2 16,0-2 0-16,0 2-1 0,0 18-1 0,0-20 1 15,0 20-3-15,0-19 2 0,0 0 2 0,0 19-2 0,0 0 0 16,0-18 0-16,0 18 2 0,0 0 2 0,0 0 7 0,0 0-3 0,17 0-5 16,-17 0-1-16,0 18 2 0,0 1-1 0,0 0-2 0,0-19 1 0,0 20 0 15,20 18-1-15,-20-38-1 0,0 37 1 0,20-17-1 0,-3 17 0 16,-17-18 0-16,20 1 1 0,-20 18-2 0,0-38-1 0,17 18-1 16,-17 2 1-16,0-1-1 0,20-2-6 0,-20-17 1 0,23 20-17 0,-23 1-8 15,0-21-12-15,0 0 18 0,17 18-5 0,-17-18-3 0,0 0-4 16,0-18-35-16,17-3 22 0,-17 1 20 0,0 3-23 0</inkml:trace>
  <inkml:trace contextRef="#ctx0" brushRef="#br0" timeOffset="7970.48">15715 10175 65 0,'0'0'8'0,"0"0"-2"0,0 0-1 0,0 18-1 0,0 1 7 0,0 0-5 16,0 1 12-16,0 18-7 0,-20-20 12 0,20 1-12 0,0 1 2 15,0-20-1-15,0 37 11 0,-17-18-13 0,17 1 0 0,0-1 0 0,0 0 11 0,0-1-9 16,0-18 0-16,0 20-1 0,-17-20-1 0,17 19 5 0,0-19-8 15,0 0-2-15,0 0 2 0,0 0-2 0,0 0 0 0,0 0 5 0,0 0-6 0,0-19 0 16,17 19-3-16,-17 0 0 0,0-38 5 0,17 19-2 0,-17 19-1 0,40-39 6 16,-40 20-4-16,37 0 6 0,-17 1-7 0,-20-2 4 0,40-17-1 15,-23 17-4-15,-17 2 1 0,17-2-2 0,23 1 2 0,-40 19-3 16,0-19 1-16,20 1-2 0,-3 18 0 0,3-21-1 0,-20 21 3 0,17 0 0 16,3-18-3-16,3 18-1 0,-23 0-1 0,17 0-8 0,0 0 2 15,-17 0-3-15,20 0-22 0,-20 0 13 0,0 0-6 0,20 18-40 16,-20-18-15-16,0 21 39 0,17-21-29 0,-17 18 4 0</inkml:trace>
  <inkml:trace contextRef="#ctx0" brushRef="#br0" timeOffset="9423.03">14119 9204 39 0,'0'0'5'0,"0"0"-2"0,0 0 5 0,0 0 4 0,0 0-7 0,0 0 0 0,-20 0 4 0,20-19 2 0,-17 19 2 0,17 0-6 15,0 0 0-15,-17 0 7 0,17-18-3 0,0 18 3 16,0 0-5-16,0 0 1 0,-20 0 0 0,20 0 2 0,0-20 10 0,0 20-4 15,0 0-10-15,0 0-1 0,0 0 8 0,0 0 1 0,0 0-2 16,0 0-8-16,0 20 0 0,0-2 8 0,0-18-8 0,0 0 0 16,-20 39 7-16,20-21-10 0,0-18 0 0,0 18 0 0,-20 3 0 0,20 16 1 15,0 20 0-15,0-20-3 0,0 22 0 16,0-21 2-16,-14 57-3 0,14-58 2 0,0 20-3 0,0 40 3 16,-23-60-2-16,23 0 1 0,0 1-1 0,0 2 0 0,0-4 0 0,0 41 0 15,-20-39 0-15,20 39 2 0,0-40-2 0,0 40 1 0,0-40-1 16,0 39 0-16,0-18 2 0,0 16-1 0,0-54-2 0,20 19 2 15,-20-20-1-15,0 0 2 0,0-2-2 0,0 22-2 0,23-39 2 0,-23 18 2 16,0 2 1-16,0-20-3 0,0 21 1 0,0-21-1 0,14 18 1 0,-14-18 2 16,0 0-1-16,0 19-2 0,0-19 0 0,20 0 2 0,-20 0-1 15,20 0 1-15,-20 0-1 0,0 18-1 0,0-18 1 0,20 0 0 0,-20 0 0 0,17 0-1 16,-17 0 2-16,17 0 0 0,-17-18-1 0,20 18 0 0,23 0 3 16,-43 0-3-16,0-19 1 0,14 19-1 0,6 0-1 0,-20 0 1 0,20 0 0 15,17-18 0-15,0 18-2 0,-17 0-1 0,0 0 4 0,-3 0-1 0,40-21 2 16,-17 21-4-16,-23 0 1 0,23 0-2 0,57-20 0 0,-63 20 0 15,100 20 2-15,-97-20 1 0,40 0-1 0,17 21-1 0,20-3 2 16,40 1-3 0,-117-19 2-16,0 0-1 0,0 0 1 0,40 0-1 0,0 18 1 0,-40-18 1 15,6 0-2-15,-9 0 1 0,23 0-2 0,23 0 2 0,-46 0 2 0,40 0-3 16,-14 0 0-16,-23 0 2 0,-20 18-1 0,43-18 0 0,-23 0 0 16,-17 0 0-16,34 0 1 0,-11 21 1 0,11-21-2 15,-17 0 1-15,-17 18-1 0,17-18-1 0,-17 19 1 16,3-19 1-16,-8 0-1 0,-15 21 0 0,39-21 1 0,-39 0 0 0,20 18 0 15,-3-18-2-15,-17 0 1 0,0 18 1 0,18-18 0 0,2 0 1 16,-20 0 0-16,19 20-1 0,-19-20 0 0,0 0-1 0,0 0 1 16,0 0-1-16,23 0 1 0,-23 0-1 0,0 0 2 0,0 0-1 15,0 0 1-15,0 0 0 0,15-20-1 0,-15 20 1 0,0 0 0 16,0 0 0-16,0 0-1 0,0-18 0 0,0 18 1 16,0 0-1-16,20-18 1 0,-20 18-2 0,0-21 1 0,0 21 0 0,0-19-1 15,0 19 1-15,0-18-1 0,0 18 1 0,0-21-1 0,0 21 0 16,0-18-1-16,0 18 0 0,0-18 1 0,0 18 0 0,0-19 1 0,0 1-1 15,0-3 1-15,0 1 6 0,0 2-3 0,0 0-1 0,0-3-3 16,0 4 1-16,0-21-1 0,0 20 0 0,0-3 0 0,19-16-1 0,-19 18 1 16,0-19 2-16,0 0-2 0,0 18-1 0,0-18 1 0,0 0 0 15,0-19 2-15,0 19-1 0,0 0-2 16,0-1 1-16,0 21 1 0,0-40-1 0,0 40 1 0,0-59-2 0,0 60 2 16,-19-22-1-16,19-56 1 0,0 58-1 0,0-97 0 15,0 56 2-15,0 61-1 0,0-22 0 0,0-17-1 0,0 38-1 0,0-23-1 0,19 24 2 16,-19-3-1-16,0 2 1 0,0-1 0 0,0 19 2 0,20-38-3 0,-20 19 1 15,0-20 0-15,0 21 0 0,0 18 1 0,18-39 0 0,-18 39 0 16,0-18-2-16,0-2 0 0,0 20 1 0,0-17 1 0,0 17-1 16,0 0 1-16,0-21-1 0,-18 1 0 0,18 20 0 0,0 0 0 0,-20-18 1 15,1 0 1-15,-1 18-3 0,5-21 1 16,-8 21-3-16,-16-17 1 0,39 17 5 0,-35 0-7 16,15 0 1-16,-19 0 1 0,24 0 2 0,-8 0 2 0,-16-19-1 15,21 19 0-15,-19 0-2 0,17 0 1 0,-17 0 2 0,20 0-3 16,-43 0 0-16,40 0 1 0,-17 0 1 0,0 0-1 0,20 0 0 15,-26 0 0-15,26 0 0 0,-20 0 7 0,-3 19-7 0,20-19 5 16,-14 0-6-16,-6 17 5 0,20-17-5 0,-37 0 1 0,20 21 1 16,0-21 0-16,17 18-1 0,-37-18 0 0,17 0 1 0,3 18-1 15,-20-18 1-15,23 0-1 0,11 0-1 0,-71 0 2 0,57 20 1 0,-60-20-2 16,20 0 0-16,23 0 2 0,14 0-2 0,-54 0 0 0,57 0 0 16,-17 0 0-16,-26 0 0 0,3 0 2 0,60 0-4 0,-60 0 3 15,57 0-1-15,-37 0 3 0,0 0-3 0,20 0-2 16,0 0 4-16,17 0 0 0,0 0 0 0,20 0-2 0,-37 0-1 0,0 0-1 15,-3 0 2-15,26 0-1 0,-9 0 0 0,3 0 0 16,0 0-4-16,20 0 1 0,-17 0-2 0,0 0-11 0,17 0 5 16,-20 0-20-16,0 0-6 0,20 0-5 0,0 0 18 15,-20 0-5-15,20 0-4 0,0 0-43 0,0 0 41 0,0 0-25 0,0 0 33 16,0 0-28-16</inkml:trace>
  <inkml:trace contextRef="#ctx0" brushRef="#br0" timeOffset="10375.26">16630 10078 56 0,'0'20'23'0,"-20"-20"-18"0,20 0 4 0,0 0-5 0,0 0 10 0,-19 0 0 0,19 0 3 0,0 0 3 0,-20-20-1 0,20 20-2 15,0 0-9-15,0 0 11 0,-15 0-13 0,15 0 5 16,0 0-4-16,0 0 5 0,0 0 0 0,0 0 4 15,15 20 0-15,-15-20-8 0,0 0 7 0,0 0-4 16,20 20 0-16,-20-20-5 0,19 18 6 0,1-18-6 0,-2 0 6 16,-18 18-9-16,17-18 0 0,3 0 2 0,-20 0-3 15,20 0 1-15,-20 0 0 0,37 21-1 0,-17-21 3 0,-20 0-2 0,37 0 0 16,3 0-3-16,-23 0 1 0,-17 0 0 0,40 0 0 0,-23 0 1 16,20 0-1-16,-37-21 0 0,20 21 1 0,2 0 0 0,-4-18 1 15,19 18-2-15,-37-18-1 0,57-22 5 0,-20 2-1 0,5 20 1 16,-27-21-1-16,25 22-3 0,-20-22 4 15,-20 39-4-15,34-38 2 0,-14 1-2 0,0-3 1 0,17 4 2 0,-37-3-2 16,0 20-1-16,40-18 3 0,-40-20-2 0,20 37 0 0,-3-37 1 16,-17 37 0-16,0 2-3 0,17-59 3 0,-17 57-1 15,20-17-2-15,-20 0 3 0,20 17-2 0,-20 2 1 0,0-40 1 0,0 40 0 16,0-2-1-16,0 1-2 0,20-19 3 0,-20 0-2 0,0 38-4 16,0-38 0-16,0-1 0 0,0 3 5 0,0-3-1 0,0 20-1 15,0-18 3-15,0 18-3 0,-20-59-1 16,0 78 1-16,20-37 2 0,-20 17 2 0,20 3-3 15,-17-2-1-15,17-2 2 0,-17 4 0 0,17 17-2 16,-20-20 0-16,20 0 1 0,-20 20 1 0,20-18-1 16,-20-1-1-16,20 19-1 0,0 0 3 0,-15-20-2 0,15 20 0 15,-22 0 1-15,22-17-1 0,0 17-1 0,0 0 1 16,-20 0 0-16,20-21 0 0,-20 21-2 0,20 0 1 0,0-19 2 16,-17 19-1-16,17-17-5 0,-17 17 2 0,17 0 0 0,-20-20 0 15,20 20 0-15,0 0-2 0,-20-21-3 0,20 21 4 0,-20-17-13 0,20-3 9 16,-15 20-22-16,-7-19-1 0,22 19-33 15,0 0 35-15,-20 19-43 0,20-19-10 0,-20 0 44 16,20 20-17-16,0-20-3 0</inkml:trace>
  <inkml:trace contextRef="#ctx0" brushRef="#br0" timeOffset="10887.06">17010 8844 42 0,'0'0'0'0,"0"0"16"0,0 0-7 0,0 0-3 0,0 0 2 0,0 0 15 0,0 0-8 0,0 0 1 0,0-19 17 0,0 19-17 0,0-21-3 0,0 21 0 0,0-17 9 0,-18-3-2 0,18 20-9 16,0-20-2-16,0 3 9 0,0 17-9 0,0-40 8 0,0 40-9 16,0-37 8-16,0 37-1 0,0-38-2 0,0 38-6 15,-22-39 5-15,22 39-1 0,0-38 7 0,0 19-12 16,0 2 5-16,0-3-4 0,0-1-2 0,0 4 4 16,0 17-4-16,0-20-1 0,0 1 4 0,0 19-4 0,0-17-1 0,-20-4 2 0,20 21-2 15,0 0 0-15,0-17 1 0,0 17-1 0,0-19 3 0,0-2-1 16,0 1-1-16,0 20-2 0,0 0 3 0,0-17-1 15,0 17-3-15,0 0 3 0,0 0 0 0,0 0-4 0,0 0 2 0,20 0 3 16,-20 0-1-16,22 0-2 0,-22 0-2 0,18 0 2 16,-1-20-1-16,3 20 3 0,-20 0-3 0,20 0 0 0,-3 0 0 15,20 0 2-15,3 0-2 0,-18 0 1 0,13 0-1 16,5 0 1-16,-6 0-2 0,-14 0 1 0,0 0 0 0,17 0 0 16,-17 20 0-16,20-20 0 0,-23 17 4 0,0-17-3 0,3 20-2 0,20 1 0 15,-23-21 0-15,3 19-1 0,17-2 0 0,-14-17-2 16,-23 0 0-16,34 21-7 0,-34-21 4 0,40 17-12 0,-40-17 8 0,17 0-16 15,-17 19 11-15,20-19-47 0,-3 0 36 0,-17 0-32 16,20 20-9-16,3-20 29 0,-6 17-37 0,-17 4 12 0,17-21 38 16,3 20-43-16</inkml:trace>
  <inkml:trace contextRef="#ctx0" brushRef="#br0" timeOffset="13078.21">15051 12113 58 0,'0'0'10'0,"0"0"-5"0,0 0-4 0,0 0 0 0,0 0-1 0,0 0 0 0,0 0 2 0,0 20-1 0,0-20 1 0,-17 0 1 0,17 18 4 0,0-18-1 0,0 20-3 0,0-20 1 15,0 0-1-15,-20 0 0 0,20 19 1 0,0-19 0 0,0 0 5 0,0 0-4 16,0 19 6-16,0-19-4 0,0 0 0 0,0 0 6 0,0 0-5 15,-20 0 0-15,20 0-1 0,0 0 1 0,0 0-2 0,0 0 7 0,0 0-7 0,0 0 0 16,0 0 6-16,-20 0-5 0,20 0 0 0,0 0-1 0,0 0 8 0,0 0-7 16,-14 0 8-16,14-19-2 0,-23 19-2 0,23 0-6 15,-20 0 3-15,20 0-3 0,0 0 0 0,-20 0-1 0,20 0 5 0,-17-19-5 16,0 19 4-16,17 0-1 0,-20 0-4 0,0 0 1 0,0 0 1 16,20 0-2-16,-14 0 1 0,14 19-1 0,-43 19 11 15,23-38-12-15,3 19 1 0,17-1-1 16,0 2-1-16,-20-20 1 0,20 37-2 0,-17-37 3 0,17 40-2 0,0-40 0 15,-20 18-2-15,20 19 3 0,0-37-1 0,0 39 0 0,-20-21 0 16,20 21-1-16,0-20 0 0,0 0 0 0,0 18-1 0,-17-17 2 16,17 18 1-16,0-19-1 0,0 19-2 0,0 0 0 0,0-38 2 15,0 38-2-15,0 0 3 0,0-19-2 0,0 38-1 16,0-19-1-16,0-19 0 0,0 19-5 0,0 1-9 0,0-21 4 16,0-18-3-16,0 19-3 0,0-1-30 0,0 2 17 0,0-1-47 15,0-19 35-15,-17 20-32 0,17-20 48 0,0 0-34 0</inkml:trace>
  <inkml:trace contextRef="#ctx0" brushRef="#br0" timeOffset="13315.07">14575 12893 101 0,'0'0'19'0,"0"0"-7"16,0 0-9-16,0 0-2 0,0 0 0 0,0 0 10 0,0 0-2 15,0 0 4-15,0 0-1 0,0 0 2 0,0 0 0 0,0 0 11 0,0 0-14 16,0 0-2-16,0 0-1 0,0 0 8 0,0-19-8 0,0 19 9 0,0 0-11 15,0-18 5-15,0 18-7 0,0-20 5 0,0 20-5 0,0 0 3 16,0 0-1-16,0 0 7 0,0-19-5 0,0 19-5 0,23 0 1 0,-23 0-3 16,17 0 6-16,0-19-4 0,-17 19-3 0,20 0-1 0,0 0 2 15,-3 0 0-15,3 0-1 0,-20 0 0 0,0 0-2 0,37 0-4 16,-37 0-12-16,20 0-17 0,3 0-17 0,-23 0 17 16,14 0-3-16,-14 0-1 0,20 0-1 0,-20 19-70 0</inkml:trace>
  <inkml:trace contextRef="#ctx0" brushRef="#br0" timeOffset="13628.16">15068 12931 101 0,'0'0'0'0,"0"0"39"0,0 0-28 0,-17 0-3 16,0 0-3-16,-3 0 9 0,0 0-5 0,20 19 0 0,-20-19 0 0,20 20 1 15,-14-20 0-15,-9 18 18 0,23 2-21 0,-20-20-1 0,20 19 2 16,0-19-6-16,-20 18 1 0,20 1 2 0,20-19-3 0,-20 18-1 15,20 2 3-15,-20-20-2 0,23 19 4 0,-9-19-3 0,46 0 16 16,-43 20-6-16,-17-20-8 0,17 0 1 0,3 0 0 16,0-20 2-16,0 20-4 0,-20 0-2 0,17-19 0 0,3-1 4 0,-3-17 2 15,3 19-2-15,-20 18-7 0,23-39 4 0,-23 21-2 16,17-2 2-16,-17 1-1 0,17 0-1 0,-17 19 0 0,0-19 2 0,0 0 0 16,0 1-2-16,-17-2 2 0,17 20-2 0,-17-19-2 0,17 19 1 0,-23-19 1 15,3 19-1-15,20 0-1 0,-17 0-1 16,-3 0 3-16,20 0-3 0,-17 19-3 0,17 0-1 0,-20-19 0 0,20 38-18 0,0-38 11 15,0 0-4-15,-20 38-5 0,20-19-32 0,0 0 18 0,0 1-33 16,0-2 37-16,0 2 5 0,20 17-66 0</inkml:trace>
  <inkml:trace contextRef="#ctx0" brushRef="#br0" timeOffset="14215.8">15641 12988 60 0,'0'0'13'0,"0"0"-6"0,0 0-2 0,0 0 3 0,0 0-2 0,0 0 1 0,0 0 3 0,0 0 15 0,0 0-11 0,-20 0 2 0,20 0 16 0,0-18-17 0,0 18 13 0,0 0-15 16,0 0-2-16,-20 0 11 0,20 0-11 0,0-20 0 0,0 20-3 0,0 0 0 15,0 0-1-15,-14 0 8 0,14-19-8 0,-23 19 7 0,23 0-7 16,0 0 1-16,-20 0 2 0,20 0-5 0,-20 0 2 0,3 19-2 0,17-19-2 16,0 20 2-16,-20-2-3 0,20 2 1 0,0-1 0 0,0-1 1 15,-17 39 2-15,17-38-4 0,0 1-1 0,0-2-1 0,0 3 1 0,0 15 0 0,0-17-1 16,17-1 3-16,-17 23-3 0,20-24 1 0,-3 22 0 0,3-21-2 15,-20 1 3-15,43 0-2 0,-43-19 1 0,0 19 0 0,14-19 1 0,6 0 2 0,0 0 0 16,0 0-2-16,-20-38 3 0,17 19-2 0,0-19-2 16,-17 2 0-16,20 15 0 0,-20-36 2 0,20 21-1 0,-20-3-2 15,0 19 0-15,0-19-6 0,0 21 5 0,-20-1 0 0,-34-76-10 16,54 95 6-16,-20-19-2 0,0 19-1 16,20 0-2-16,-34 0-14 0,11 0-7 0,23 0 15 0,-40 0-22 15,40 0 14-15,0 19-4 0,-17 1-38 0,-3-2-1 0,3 21 11 16,17-2-27-16</inkml:trace>
  <inkml:trace contextRef="#ctx0" brushRef="#br0" timeOffset="15426.73">14162 11791 36 0,'0'0'0'0,"0"0"18"0,-23 0-7 0,23 0 9 0,-20-20 11 0,20 20-15 0,0 0-10 0,-20-19 0 0,20 19 4 0,-17 0-4 0,17 0-1 0,0 0 1 0,-17 0 9 0,17 0-7 16,0 0 10-16,0 0-8 0,0 0 9 0,-20 0-11 0,20 0 7 15,0 0-1-15,0 0-8 0,0 0 1 0,-20 0 6 0,20 0-7 16,0 0 0-16,0 0 7 0,0 19-7 0,0 1 6 0,0-2-1 16,0 1-6-16,0 1 4 0,0-2-6 0,-20 2 0 0,20-1 0 0,0 114 3 15,0-95-4-15,0 57 1 0,0-1-3 16,0-37 0-16,0 20-1 0,-14-20 4 0,14-19-3 0,0 19 1 15,0-20 1-15,0 21-3 0,-23-19 1 0,23 17 0 0,0 39 1 0,-20-57-1 0,20 19 0 16,-20 39-1-16,20-59 1 0,-17 40 2 0,17-38-1 0,-20 16-1 0,20 4 1 16,-17-23 0-16,17 2-1 0,0-19 0 0,0 0 1 15,0 19 0-15,0-18 2 0,0-2 0 0,0 2 0 16,0-20-3-16,0 19 1 0,0-19-1 0,0 18 1 0,0 1-1 16,0-19 0-16,0 0 2 0,0 0-2 0,0 0 1 0,0 0 0 0,0 20 1 15,17-20 0-15,-17 0 1 0,20 0-3 0,-20 0 1 0,17 0 2 16,3 0-1-16,-20 0-2 0,20 0 0 0,3 0 1 0,-9 0-1 15,-14 0 0-15,40 0 1 0,-20 0-1 0,14 0 2 0,6 0-1 16,17 18 0-16,-37-18-1 0,17 0-1 0,0 20 2 0,40-20-1 0,-40 19 1 16,60-19-2-16,-23 0 1 0,23 0 0 0,-60 0 0 15,43 0-1-15,-46 0 2 0,60 0-1 0,3 0 0 0,-60-19 0 16,0 19 2-16,3 0-2 0,34-20 0 0,-34 20-1 0,-3 0 1 16,57-18-1-16,-54 18 1 0,-3 0-1 0,-17-20 1 0,17 20 0 0,43 0 0 15,-46 0 0-15,6-19-1 0,-6 19 1 0,29 0-1 0,-49 0 1 0,63 0 2 0,-60 0-2 16,23 0 1-16,-20 0-2 0,34 19-4 0,-11-19 4 15,-9 0 1-15,6 20 2 0,-3-20 0 0,-37 0-3 0,17 0 1 16,3 0-1-16,3 18 0 0,-23-18 1 0,0 0 0 0,34 0 0 0,-34 20 0 0,20-20 1 16,-20 0 1-16,20 0-2 0,-3 19 1 0,-17-19 1 15,0 0-1-15,20 0 0 0,-20 0-1 0,0 0 3 0,0 0-1 16,0 0-2-16,0 0 1 0,0 0 1 0,0 0-1 16,0-19-1-16,-20 19 1 0,20-20 0 0,0 20 1 0,0-18-2 0,0 18-1 15,0 0 2-15,0-20-1 0,-17 1 0 0,17 19 0 0,0-18 2 0,0 18 1 0,0-19-1 16,-20-1-3-16,20 2 1 0,0-2 1 0,0 1 1 0,0 0-3 15,-20-19 1-15,20 0-1 0,0 2 2 0,0 15 0 0,0 1-1 16,0-36 1-16,0 39-2 0,0-4 2 0,-17-56-1 0,17 22 1 0,0 16 0 16,-17-75 0-16,17 19-1 0,0 38-1 0,0 20 1 0,-23-78-1 15,23 77 2-15,0-20-1 0,-20-36 1 0,20 17 0 0,0 39 1 16,-17-18-1-16,17 18 0 0,0-39-1 0,0 40 1 0,-20 18-1 0,20-20 0 16,0 2 0-16,0 17 0 0,0-17 1 0,-17-2 0 0,17 21-1 0,0-2 0 15,-20 1 0-15,20-19 2 0,0 19-1 0,0 1 0 16,0 18 1-16,0-19-2 0,0 19 1 0,0 0-2 0,-20-20 2 15,20 20-1-15,0 0 2 0,-17 0-2 0,17 0 0 0,0 0-1 16,-17 0 2-16,17 0-1 0,-23 0 2 0,-14 0 0 0,17 0-2 0,-17 0 0 16,17 0 1-16,0 0 0 0,3 0 0 0,-20 0-1 0,-3 0 1 15,26 0-2-15,-49 0 1 0,9 0 1 0,14 0 0 0,-37-19 0 16,3 19 1-16,37 0 0 0,-60-19-2 0,-17 19-1 16,20-19 3-16,37 19-2 0,-34-19 0 0,-26 0 0 0,77 19 2 15,-17-19-2-15,-17 19 1 0,-23 0-2 0,60-18 1 0,0 18 0 16,-37 18 1-16,51-18-1 0,-14 0 0 0,0 19 2 0,17-19 0 15,-37 19-2-15,40 0-1 0,-23-19 0 0,20 19 0 0,6-19 0 0,-9 0 1 16,-17 19-3-16,23-19 3 0,0 19-3 0,-23-19 0 0,40 0 0 16,-20 0-1-16,6 20-8 0,-9-20 5 0,23 0-1 0,0 0-2 0,-20 0-16 15,20 0 9-15,0 0-23 0,0 0 17 0,0 0-4 0,0 0-36 0,0 0-10 16,20 0 39-16,-20 0 4 0,23 0-18 0,-9 0-18 0</inkml:trace>
  <inkml:trace contextRef="#ctx0" brushRef="#br0" timeOffset="16805.62">14843 11600 26 0,'0'0'0'0,"0"0"9"0,0 0 2 0,0 0-3 16,0 0-5-16,0 0 2 0,0 0-3 0,-20 0-1 0,20 0 2 0,0 0-1 0,0 0-1 0,0 0 3 0,-20 0 0 0,20 0 0 0,0 0-2 0,0 0 5 0,0 0-3 0,-14 0 0 0,14 0 3 15,0 0 0-15,0 0-4 0,0 0 0 0,0 0 5 16,-23 19 1-16,23-19-4 0,0 0 0 0,0 0 7 0,0 0-4 15,0 0 12-15,0 0-10 0,0 19 1 0,0-19 6 0,0 0-2 16,0 0-7-16,0 0 14 0,0 0-14 0,-20 0-1 0,20 0 0 16,0 0 4-16,0 0-6 0,0 0 3 0,-20 0-4 0,20 0 2 15,0 0 2-15,0 19-5 0,0-19 1 0,-17 0-1 0,17 0 2 0,0 0-3 16,0 0 0-16,-20 0 2 0,20 0-1 0,0 0 4 0,0 0-4 16,0 0 0-16,-17 0 0 0,17 0 5 0,0 0-3 0,0 0-1 0,0 0 1 15,0 0-1-15,-20 0-1 0,20 0 0 0,0 0 0 0,-20-19 1 0,20 19 0 16,0-19 0-16,-17 19-3 0,17-19 3 0,0 0 0 0,0 19-2 15,-17-18 2-15,17-2-3 0,0 20 1 0,0-38 0 0,-23 38 0 16,23-19-1-16,0-1-1 0,0 2 2 0,0-19-1 0,-20 18 0 16,20-21 3-16,0 40-4 0,0-18 1 0,0-1 1 0,0 0 0 15,0 0-1-15,0 0 1 0,0 19-1 0,0-18 0 0,0-22 2 0,0 22 0 16,0 18-3-16,0-38 3 0,0 0-1 0,0 19 1 16,20-20-2-16,-20 20 1 0,0 1-1 0,0 18 0 0,0-39 0 15,0 21-1-15,0-2-1 0,0-16 3 0,0 36-2 0,23-21 2 16,-23 21-2-16,0-19 0 0,0 19 0 0,0-18-1 0,0 18 0 15,0-21 0-15,17 21 1 0,-17 0 1 0,0 0-3 0,0 0 2 0,0 0-1 16,17-18 0-16,-17 18 0 0,0 0-2 0,20 0-5 16,-20 0 2-16,0 0-2 0,0 0-14 0,20 0 11 0,-20 0-15 0,0 0-1 15,0 0 12-15,17-18-17 0,-17 18-8 0,0 0 16 16,0-19-31-16,20 19 28 0,-20 0 1 0,0 0 2 0,0 0-17 0,0 0 23 16,0 0-5-16,0-18-21 0</inkml:trace>
  <inkml:trace contextRef="#ctx0" brushRef="#br0" timeOffset="17298.5">14347 10992 74 0,'0'0'0'0,"0"0"16"0,0 0-8 0,0 0-2 0,0 0 3 0,0 0 6 0,0 0 5 0,0 0-9 0,0 0-1 0,0 0 13 0,0 0-1 0,0 0-13 0,0 0 0 15,0 0 6-15,0 0-8 0,0 0 0 0,0 0 4 0,20-20-5 0,-20 20 7 16,0 0 0-16,0-18-2 0,0 18-6 0,17 0 0 15,-17-20 5-15,0 20-6 0,20-18 2 0,-20 18-3 0,23 0 1 16,-23-18 2-16,0 18-3 0,17-21 2 0,-17 2 0 0,17 19-2 16,-17-18 3-16,20 18-1 0,0-21-1 0,-20 21 2 15,17 0-5-15,-17-18 0 0,20 18 2 0,-20-18-3 0,17 18 1 16,-17-19-1-16,20 19 2 0,-20 0 4 0,23 0-5 0,-23 0 3 16,0-18-3-16,17 18 1 0,-17 0-2 0,17 0 3 0,-17 0 1 15,20 0-2-15,-20 0 0 0,20 0-1 0,-20 0 0 0,0 0 1 16,17 18 0-16,-17-18 2 0,20 19-1 0,-20-1-2 15,0-18-1-15,17 18 3 0,-17-18-3 0,20 21 1 0,-20-3-1 16,0-18 2-16,0 19 0 0,20 2-4 0,-20-3-1 16,0 0-5-16,0-18 2 0,0 20-12 0,0-20 6 0,0 18-16 0,0-18-9 15,0 20-12-15,0-1-10 0,23-19 27 16,-23 0-29-16,0 18 33 0,0-18 4 0,0 0-2 0,14 0-31 0</inkml:trace>
  <inkml:trace contextRef="#ctx0" brushRef="#br0" timeOffset="18954.3">15601 11657 30 0,'0'0'17'0,"0"0"-14"0,0 0 1 0,0 0-2 0,0 0 4 16,0 0 2-16,0 0-5 0,0 0 4 0,0 0-5 0,0 0 1 0,0 0 2 0,0 0-1 0,0 19-2 0,0-19 3 0,0 0 8 15,0 0-7-15,-14 0 10 0,14 0-10 0,0 0 4 16,0 0-6-16,0 0 7 0,0 0-4 0,0 0 2 0,-23 0 10 0,23 0-10 16,0 0 15-16,0 0-16 0,0 0 8 0,0 0-1 15,0 0-7-15,0 0 5 0,0 0-2 0,0 0-6 16,0 0 6-16,0 19-1 0,0-19 5 16,0 0-6-16,0 0-4 0,23 20 4 0,-23-20-6 0,0 0 1 15,0 0 3-15,0 0-1 0,14 0-2 0,-14 0-2 0,0 0 4 16,0 0-5-16,20 0 1 0,-20 0-1 0,0 0 1 0,20 0 3 0,-20 0-4 15,20 0 2-15,-3-20-1 0,0 20-1 0,3-38 1 16,-20 38-1-16,20-19 2 0,-20 0-1 0,23 19-1 0,-9-19 3 16,-14-18-3-16,0 37 0 0,20-40 0 0,0-17 0 0,0 57-1 15,-3-37 2-15,-17 0-1 0,17-3-1 0,-17 40 0 16,20-37 1-16,-20 18 0 0,20-19 0 0,-20 38 1 0,20-37 1 0,-20 16-2 16,0-16-1-16,0 18 1 0,0 19-1 0,0-19 0 15,0 0 2-15,0 0-1 0,0 1 1 0,0 18-2 0,0-21 1 0,0 21 0 16,0-37 2-16,0 18-2 0,0 19-1 0,0-38 2 15,0 38-2-15,0-38 0 0,-20 38 0 0,20-18 0 0,0-3 1 16,0 2 0-16,-20-20 1 0,20 39-2 16,0-18-1-16,0 0 2 0,-20 18-1 0,20 0-1 0,0-19-2 0,0 19 2 15,0-18 0-15,0 18-4 0,0 0 0 0,0 0 1 0,0 0-1 0,0 0-8 16,0 0 5-16,-17 0-31 0,17 0 22 0,0 0-24 16,0 0 16-16,0 0-36 0,0 0 26 0,0 18-64 15,0-18 74-15,0 19-2 0,0-19-25 0</inkml:trace>
  <inkml:trace contextRef="#ctx0" brushRef="#br0" timeOffset="19419.63">15715 11048 99 0,'0'0'16'0,"0"0"-3"0,0 0-9 0,0 0 1 0,0 0 1 0,-20 0 15 0,20-19 11 0,0 19 21 16,0-18-35-16,0 18-9 0,0 0-1 0,0 0 10 0,0 0 1 16,0-19-2-16,0-1 2 0,0 20-12 0,0 0-2 15,0-18 7-15,0-2-2 0,0 20-5 0,0-18 3 0,0-21-2 16,0 39 0-16,20-19-3 0,-20 19-2 0,0-18 4 15,20-3-2-15,-20 3 1 0,0 0-1 0,0 18-2 16,0-19 4-16,23 19-1 0,-23-18 0 0,0-3-2 16,14 21 3-16,-14 0-1 0,0 0 2 15,20 0-3-15,-20 0 2 0,20 0-1 0,-20 0-1 16,0 0 2-16,20 0-4 0,-20 0 2 0,17 39 3 16,-17-39-5-16,17 19 1 0,3-1 0 0,-20 0 1 0,20 3-1 15,0-3 3-15,-3 1-4 0,-17-19 0 0,20 21 0 0,-3-3 1 0,-17 0-1 0,20 2 0 16,3-2 4-16,-6 2-4 0,0-20-1 0,-17 19 0 15,20 18 0-15,0-37 0 0,-3 21 1 0,-17-3 0 0,20 1-1 16,-3-19-3-16,3 0-19 16,-20 0 10-16,23 19-16 0,-23-19 13 0,0 0-1 0,0 0-2 0,0-19-45 15,0 19 37-15,17 0-36 0,-17 0 25 0,0 0-36 0,17 0 13 16,-17 0-23-16</inkml:trace>
  <inkml:trace contextRef="#ctx0" brushRef="#br0" timeOffset="36797.68">14384 11886 34 0,'0'0'15'0,"0"0"-9"0,0 0-2 0,0 0 3 0,0 0-2 0,0 0 0 0,0 0-2 0,0 0 3 0,0 0-3 0,0 0 4 0,0 0 0 0,0 0-3 0,0 0 4 0,0 0-4 16,0 0-1-16,0 0 1 0,0 0 3 0,0 0-2 0,0 0 0 0,0 0 2 16,0-20 10-16,0 20 2 0,0 0-3 0,0 0-8 0,0 0 9 0,0-18-8 15,0 18 9-15,0 0 1 0,0 0-10 0,0-20 1 16,0 20 7-16,0 0-9 0,0 0 6 0,0 0-7 0,0 0 7 0,0 0-8 16,0 0 5-16,0 0-2 0,0-19-2 0,-17 19-4 15,17 0 0-15,0 0 1 0,0 0-1 0,0 0 3 0,0 0-3 0,0 0 0 16,0 0 2-16,0 0-3 0,0 0-1 0,-20 0 2 0,20 0-3 15,0 0 1-15,0 0 1 0,0 0-1 0,0 0-1 0,0 0-1 0,0 19 5 16,0-19-2-16,0 20 1 0,-17-20-3 0,17 0 0 0,0 18 1 0,0 2 0 16,0-1-1-16,0-19 0 0,0 18-2 0,0 1 1 15,0-19 1-15,0 20 2 0,0-2-1 0,0 1 0 16,0 1 0-16,0-20-2 0,0 19 1 0,0-19 0 0,0 0 0 16,0 19 1-16,0-19 0 0,0 0 1 0,0 0-1 15,0 19-1-15,0-19 1 0,17 0-1 0,-17 0 2 0,0 0-2 0,20 0 0 16,-20 0 1-16,17 0 0 0,-17 0 0 0,20 0-1 0,3 0-1 15,-23 0 1-15,17 0 1 0,-17 0-1 0,17 0 0 0,-17 0 0 0,20 0 1 16,-20 0-1-16,37 0 2 0,-37 0-2 0,20 0 1 16,-3 0-1-16,3 0 1 0,-20 0 0 0,23 0-1 0,-23-19 0 0,17 19 0 15,-17 0 1-15,17 0-1 0,3 0-1 0,-20 0 1 0,20 0 0 16,-3-19 1-16,-17 19-1 0,20 0 0 0,-3 0 0 0,-17 0 0 16,20-19-1-16,-20 19 1 0,0 0 1 0,20 0 0 15,-20 0-1-15,0 0 0 0,23-20 1 0,-9 20 1 0,-14 0-2 16,0 0 1-16,0-19 0 0,0 19 0 0,20 0-1 0,-20 0 2 15,0 0-2-15,0 0 0 0,0 0 0 0,0 0 1 0,0 0-1 16,0 0 2-16,0-18-2 0,0 18 2 0,0 0 0 0,0 0-1 16,0 0-1-16,0-20-1 0,0 20 1 0,0 0-1 15,0 0 0-15,0-19 3 0,-20 19-2 0,20 0 0 0,0-18 1 0,0 18 0 16,-14 0-1-16,14-19 2 0,0 19-2 16,0 0 1-16,0-20-1 0,0 20 0 0,0-18 2 0,0-2 0 15,0 20-2-15,0-19 0 0,0 19 0 0,0-18 0 0,0 18 2 16,0-20-3-16,0 1 1 0,0 19 0 0,0-18 0 0,-23-1 1 15,23 19-1-15,0 0 1 0,0-20-1 0,0 20 0 16,0-19 0-16,0 19 0 0,-20 0 0 0,20-19 1 16,0 19 0-16,0 0 1 0,0 0-1 0,-20-19-2 0,20 19 1 0,0 0 0 15,0 0 1-15,0 0 1 0,-17 0-2 0,-3-19 0 16,3 19 1-16,-3-19-1 0,0 19 0 0,20 0 0 16,-34 0 1-16,11 0-2 0,3 0 1 0,3 0-1 0,-3 0 3 15,3 0-1-15,-23 0 1 0,40 0-2 0,-17 0 0 0,0 19-1 16,-6-19 3-16,3 19 0 0,3-19 1 0,-3 0-3 0,3 19-1 15,17-19 0-15,-20 19-1 0,0-19 2 0,3 19-2 0,-3 1-1 16,20-20 0-16,-37 19-5 0,17-1 0 0,0 1-1 16,20-19 3-16,-14 20-21 0,-9-20 14 0,23 0-19 0,-20 0 13 15,20 18-28-15,0-18 19 0,0 0-1 0,-20 0-3 0,20 0-40 16,0 19 9-16,0-19 28 0,0 0-24 0</inkml:trace>
  <inkml:trace contextRef="#ctx0" brushRef="#br0" timeOffset="37917.28">15524 11791 34 0,'0'0'0'0,"0"0"16"0,0 0-7 0,0 0-5 0,0 0 3 0,0 0-4 0,-17 0 6 0,17 0-4 0,0 0 7 0,0 0 3 0,0 0-4 0,-20 0 0 0,20 0 1 0,0 0 0 15,0 0 10-15,0 0-1 0,0 0-12 0,0 0 0 0,0 0 7 16,0 0-7-16,0 0-2 0,0 0 8 0,-17 0-9 0,17 0 1 0,0 0 1 16,0 0 8-16,0 0-2 0,0 0 0 0,0 18-1 15,0-18-7-15,0 0 6 0,0 0-5 0,0 19-2 0,-20-19 0 0,20 20 4 16,0-20-5-16,0 18-1 0,0 2 2 0,-20 17-1 15,20 20 1-15,0-57-3 0,0 39-1 0,-17-39 1 16,17 19-2-16,-17 19 2 0,17-20-2 0,0 21 2 0,-23-21 2 0,23 2-3 16,0 18 0-16,-20-19-1 0,20 0 2 0,-17 19 1 15,17-38-2-15,0 0-1 0,0 18 0 16,0-18 1-16,0 0-1 0,0 0 0 0,0 0 1 16,17 0-1-16,-17-18-1 0,20 18 1 0,-20 0 0 0,23 0 0 0,-6 0 1 15,0-20 0-15,3 20-1 0,0 0-1 0,-20 0-1 0,17 0 0 16,3-18 2-16,-3 18 0 0,23 0-1 0,-40 0-1 0,37-19 2 0,-17 19 2 15,20 0-3-15,-23 0 2 0,0 0-2 0,3 0 2 0,-20 0-1 16,43 0 0-16,-43 0 0 0,14-19 3 0,26 19-1 0,-40 0-2 0,37 0 1 16,-37 0-1-16,37 0 0 0,-37 0 0 0,20 0 1 0,-20 0 0 15,0-19-1-15,0 19 1 0,0 0-1 0,20 0 1 16,-20-19 0-16,0 19-1 0,0 0 1 0,0 0-1 0,0 0 2 16,0-20-3-16,0 20 1 0,0 0 0 0,0 0 0 0,0 0 1 0,0 0 0 15,0 0 0-15,-20-18-1 0,20 18 1 0,0 0-1 0,0-20 1 0,0 20 1 16,0-19-2-16,0 19 0 0,0-18-1 15,0-1 1-15,0 19 0 0,0-19 1 0,0 0-1 0,0 19 1 0,0-39-2 16,0 21 1-16,0-2 0 0,0 20-1 0,0-37 1 0,0 18 0 16,0 19 1-16,0-38-2 0,0 38 2 0,0-20-1 0,0 1 1 15,0 19-1-15,0-18 0 0,0-2 1 0,0 20 0 0,0-19 0 0,-20 19 0 16,20-18-1-16,0 18 1 0,0-19 0 0,0 19-1 16,0 0 1-16,-20 0 0 0,20 0-1 0,0-20 0 0,-17 20 1 15,17 0-1-15,0 0 1 0,-17 0 0 0,17 0 0 0,0 0-2 0,-20 0 2 16,0 0-1-16,0 0 0 0,20 0 0 0,-37 0 0 0,37 20 0 15,-40-20 0-15,40 0 0 0,-34 0 0 0,14 0 0 0,0 0 0 16,0 19-1-16,20-19-1 0,-14 0-2 0,-9 0 0 0,3 18-5 0,0-18 3 16,20 19-1-16,-17-19 1 0,17 20-4 0,-20-20 1 0,3 18-19 0,17-18 10 15,-20 39-28-15,0-39 18 0,20 18-38 0,-17 2-5 0,0-1 15 16,17-1 27-16,-23-18 17 0,23 19-38 0</inkml:trace>
  <inkml:trace contextRef="#ctx0" brushRef="#br0" timeOffset="45527.72">14253 15061 51 0,'0'0'17'0,"0"0"9"0,0 0-19 0,-17 0 24 0,17 0-21 0,0 0 13 0,0 0 0 0,0 20-11 0,0-20 18 0,0 0-22 0,0 17 10 16,0-17-11-16,0 0 2 0,0 0-4 16,0 19 0-16,0 2 3 0,0-21 2 0,0 17-3 0,0 2 2 0,0 1-2 15,0-20-3-15,-20 19 4 0,20 0-5 0,0-19 0 16,0 20-2-16,0-20-1 0,0 17-2 0,0 3 8 0,0 0-4 15,-20-3 4-15,20 3-2 0,0-20 0 0,0 21 1 0,0-21-2 16,0 17-1-16,0 2 2 0,0-19 0 0,0 0-1 16,0 0 0-16,0 0 0 0,20 0 1 0,-20 0-2 15,0-36 1-15,20 36-1 0,-20-21-1 0,17-16 1 16,-17 37 0-16,0-20 0 0,20-17-4 0,-20 17-1 0,0 1 2 16,17 0-1-16,-17-1 5 0,0 20-3 0,20-36 1 0,-20 15-3 15,20 2 3-15,-20 19 1 0,0-17-1 0,17 17-1 0,-17 0 1 0,0 0-2 16,0 0 1-16,20 0-1 0,-20 0 1 0,0 17 0 0,0 2 1 15,0 2-1-15,0-4-1 0,0 2 2 16,0-19-1-16,0 20 0 0,0-1 0 0,0-19-1 0,0 19 0 16,17 1 4-16,-17-20-2 0,0 0-1 0,0 17 2 15,0-17 4-15,0 0-5 0,20 0 2 0,-20 0-2 16,23-17-1-16,-23 17-1 0,0 0 0 0,17 0 3 0,-17-20-1 0,17 20-1 16,3 0 0-16,-20 0 1 0,20-19 0 0,-3 19 0 15,-17 0-2-15,20 0 2 0,-20 19 0 0,0-19-1 16,17 20-1-16,3-3-1 0,-20 3 3 0,0-20-1 15,0 20 0-15,0 17-4 0,0-16-11 0,0-21 6 0,0 0-6 16,0 17-4-16,0 2-36 0,0-19 17 0,0 0-3 0,0 20-47 16,0-20 49-16,23 17-61 0</inkml:trace>
  <inkml:trace contextRef="#ctx0" brushRef="#br0" timeOffset="45871.09">14726 15213 99 0,'0'0'28'0,"0"0"8"0,0 0-13 0,0 0-2 0,-17 0-11 0,17 0 1 0,-20 0 23 0,20 0-23 0,0 0-2 0,0 0 4 0,0 0-8 0,-17 0 0 0,17 0-2 0,0 0 1 15,0 0 4-15,0 0-1 0,0 0-6 0,0 0 0 0,0 0-1 16,0 0 2-16,17 19-1 0,-17-19-1 0,20 0 2 0,-3 20-2 16,-17-20 0-16,20 17 6 0,0-17-5 0,-20 0-3 0,23 0 2 15,-9 0 5-15,-14 0-4 0,20 0 3 16,0 0-2-16,-20 0 2 0,0 0 4 0,20 0-4 0,-20 0-1 15,0-17 0-15,17 17 2 0,-17-20 5 0,0 20-5 16,0 0 5-16,0-19-9 0,0 19 4 0,0 0-3 0,0 0 0 0,0 0 6 0,0 0 0 16,0 0-3-16,0 0-3 0,0 0 0 0,0 19 3 15,0 1 2-15,0-3-6 0,0-17-1 0,0 20 1 16,0 17 4-16,0-37-5 0,0 20 1 0,17 1-5 0,-17-4 2 0,0 2 1 16,20 1 4-16,-20-3-6 0,20 4-1 0,-20-4-2 0,23 2-15 15,-23 1-16-15,14 1-17 0,-14-4-26 0,0 3-20 16,20-20 54-16,-20 0 11 0,20 0-33 0</inkml:trace>
  <inkml:trace contextRef="#ctx0" brushRef="#br0" timeOffset="46001.1">15145 15326 92 0,'0'0'29'0,"0"0"-6"0,0 20 10 16,0-20 0-16,0 21 5 0,0-4-22 0,-17 2 0 0,17 18 17 15,0-37-28-15,0 21-1 0,0-4-1 0,0 22-1 16,0-18-1-16,0-4-17 0,0-17 2 0,0 20-8 15,0-1-44-15,0-19-19 0,0 0 48 0,0 0 7 0,-20 0-28 16</inkml:trace>
  <inkml:trace contextRef="#ctx0" brushRef="#br0" timeOffset="46147.65">15165 14869 103 0,'0'0'55'0,"0"21"-41"0,0-21-5 0,0 0 0 0,0 20 0 0,0-3 8 15,0 2-10-15,0-19-2 0,0 21 3 0,0-4-6 0,0-17-1 16,0 19 1-16,0 1-3 0,0-3-1 0,0-17-11 0,0 21-15 16,0-1-22-16,0-3 20 0,0-17 3 0,0 19-51 0</inkml:trace>
  <inkml:trace contextRef="#ctx0" brushRef="#br0" timeOffset="46393.18">15299 15440 65 0,'0'0'0'0,"0"0"28"0,0 21-4 0,0-21-11 0,0 17 17 0,0 2-14 0,0-19 0 16,0 20-2-16,0 18 39 0,0-18-48 16,0-20 0-16,0 0 0 0,17 0 3 0,-17 0-4 0,0 0-1 0,0-20-1 15,0 3-1-15,20-4 2 0,-20 1-3 0,0 1 1 0,17 2-1 16,-17-4 0-16,0 21 2 0,20-56-1 0,3 39 2 0,-6-4 2 16,-17 1-3-16,17 3 5 0,-17 17-2 0,20 0 1 15,-20 0 1-15,20 0 8 0,-20 0-3 0,0 17-6 0,17-17 2 0,-17 41 3 16,20-5-6-16,-20-16-3 0,17 18 5 0,-17-2-2 15,0-16-6-15,20 1 0 0,-20-4-3 0,0 3 0 0,0-1 3 0,0-1-3 0,20 19-8 16,-20-18 1-16,0 22-23 0,0-41 11 0,0 37-38 0,0-37 24 16,0 17-40-16,0 3 11 0,0 0-3 0</inkml:trace>
  <inkml:trace contextRef="#ctx0" brushRef="#br0" timeOffset="48414.61">14632 16203 43 0,'0'0'11'0,"0"0"3"0,0 0-7 0,0 0 9 0,0 0 3 0,0 0 2 0,0 0 0 0,0 0-11 0,0 0 0 0,0 0 12 0,0 0-9 0,0 0 0 0,0 0-2 16,0 0 2-16,0 0 9 0,0 0 3 0,0 0-14 0,0 0 0 15,-17 0-1-15,17 0 0 0,0-20 8 0,0 20-1 0,0 0-9 0,0 0-3 16,-17 20 1-16,17-20-2 0,0 0 0 0,0 0 3 0,0 0-3 0,0 17 5 0,0-17-5 15,-23 0 4-15,23 20 1 0,0-20-5 0,0 20 0 0,0-20 0 16,0 0 3-16,0 17 0 0,-20 3 4 0,20-20-7 16,0 0 0-16,0 19 0 0,-17-19 4 0,17 19 1 15,0 1-7-15,0-20 2 0,0 0-1 0,0 19 1 16,0-2 1-16,0-17-4 0,-20 20 2 0,20-20-3 0,0 37 4 16,0-17-1-16,0 0-3 0,0-20 1 0,0 18 0 0,0 2 1 0,0-1-2 15,0-2 2-15,0 4 0 0,0-3-1 0,0 0 0 0,0-18-3 16,0 20 2-16,0 1-1 0,0-21 3 0,0 17-1 0,0 3 1 15,0-2-3-15,0-18 0 0,0 18 0 0,0 3 1 0,0-21-2 16,0 17-1-16,0-17-2 0,0 19 0 0,0-19-8 0,0 21-5 0,0-1-6 16,0-20-8-16,0 17-7 0,0-17 14 0,0 0-2 15,-17 0-39-15,17 0 27 0,0 0-45 0,0 0 44 0,0 0 9 0,0-17 8 16,-20 17 7-16,20-20-32 0</inkml:trace>
  <inkml:trace contextRef="#ctx0" brushRef="#br0" timeOffset="48724.5">14310 16619 49 0,'0'0'9'0,"-20"0"6"0,20 0-7 0,0 0 1 0,0 0 8 0,0 0 2 0,0 0-7 0,0 0-1 0,0-18 1 0,20 18 10 0,-20 0-12 0,0 0 1 15,0 0 9-15,0 0-9 0,0 0-1 0,20 0 0 0,-20 0 0 0,0 0 0 16,0 0 10-16,17 0-10 0,-17 0 11 0,20-18-12 0,-20 18 1 0,17 0 3 16,-17 0-7-16,20 0 5 0,-20 0-5 0,23 0-1 0,-23 0-1 15,17 0-1-15,-17 0 0 0,17 0 3 0,-17 0-5 0,0 0 2 0,20 0 1 16,-20 0-3-16,20 0 1 0,-3 0-2 0,-17 0-1 0,0 0 3 16,20 0-3-16,-20 0-3 0,17 0-11 0,-17 0 3 0,0 0-4 15,0 0-27-15,20 0 17 0,-20 0-6 0,0 0-44 0,0 0 35 16,0 18-28-16,0-18 42 0,23 0-25 0</inkml:trace>
  <inkml:trace contextRef="#ctx0" brushRef="#br0" timeOffset="49159.36">14843 16639 66 0,'0'0'28'0,"0"0"-15"16,0 0 1-16,0 0 1 0,0 0 35 0,0 0-33 0,0 0-1 15,0 0-2-15,0 0-1 0,0 0 8 0,0 0-2 0,0 0-10 16,0 0 0-16,0 0-1 0,0 0 0 0,0 0 8 0,0 0-9 0,-20 0 6 16,20 0-6-16,0 0 0 0,0 0-2 0,0 0 2 0,-20 0 5 0,20 0-5 15,-14 0-1-15,14 0 4 0,0 0-5 0,0 21 0 0,-23-21 5 0,23 0-7 16,0 17 5-16,0-17-5 0,0 20 0 0,-20-20 3 0,20 18 0 0,0 21-3 15,0-39 0-15,0 17-2 0,0-17 0 0,0 40 5 0,0-20-2 16,0-3-2-16,0 3 0 0,0-3-2 0,0-17 3 16,20 20 1-16,-20 17 0 0,0-37-4 0,23 20 0 15,-9 1 3-15,-14-21-2 0,0 0 1 0,20 17-2 0,0-17 0 16,-20 0 2-16,20 0 0 0,-3-17 1 0,-17 17-3 0,0-21 2 16,17-16 0-16,-17 37-1 0,20-40-2 0,-20 40 1 0,0-17 1 15,0-20 1-15,0 37-3 0,0-20 3 0,0 20-1 0,0-21-1 16,0 2 1-16,0 2-1 0,0-4-3 0,0 21 2 0,0-18-1 15,0 0-3-15,0 18-8 0,-20 0-3 0,20 0-5 16,0 0 8-16,0 0-17 0,0 0 12 0,0 0-22 0,0 0 16 16,0 0-2-16,0 0-37 0,0 18-6 0,0-18 35 0,0 0 4 15,0 18-16-15,0-18 29 0,0 0-34 0</inkml:trace>
  <inkml:trace contextRef="#ctx0" brushRef="#br0" timeOffset="49514.93">15145 16677 63 0,'0'0'19'0,"0"0"8"0,0 0-6 0,0-17-9 0,0 17 1 0,0 0 19 15,0 0-1-15,0 0-16 0,0 0-1 0,0 0-1 0,0-21 10 16,0 21-12-16,0 0 7 0,0 0-10 0,0 0-1 0,0 0 0 0,0 0-1 16,0 0 9-16,0 0-8 0,0 0 5 0,0 0-9 0,0 0 1 0,0 0 4 15,0 0-4-15,0 0-1 0,-17 0 5 0,17 0 1 0,0 21-4 16,0-21-2-16,-20 17 3 0,20-17-3 0,0 38 0 0,0-20 2 15,0 3 2-15,0 15-4 0,0-36-2 16,0 21 1-16,0-1 2 0,0-20-2 0,0 17 1 0,0 3-1 0,0-20 3 16,0 17 2-16,20 3-4 0,-20 0-3 0,0-20 0 0,17 0 2 0,-17 0 1 15,20 0 1-15,-20 0-3 0,0-20 3 0,17 20-1 0,-17-20 0 16,0 20-2-16,20-17-1 0,-20 17 1 0,0-20-1 0,23-38 4 16,-6 22-3-16,-17-3-1 0,0 39-1 0,0-38-1 0,0 21 1 15,0-4 0-15,0 1-2 0,0-16-1 0,-17 15 0 0,17 4-5 16,0 17 4-16,-23 0-1 0,23-19-1 0,0 19 1 0,-20 0 0 0,20 0-1 15,-17-20-11-15,-3 20-4 0,20 0 10 0,-17 0-18 0,17 0-9 16,0 0 17-16,-20 20-28 0,20-1-9 0,0-2 26 0,0 4 1 16,-20-3-21-16,20 0 33 0,0-18-32 0</inkml:trace>
  <inkml:trace contextRef="#ctx0" brushRef="#br0" timeOffset="52000.56">13663 14813 38 0,'0'0'12'0,"0"0"-4"0,0 0 9 0,0 0-10 0,0 0 1 0,-17 0 8 0,17 0-8 0,0 0-1 0,0 0 8 0,0 0 2 0,-17 0-10 0,17 0 3 0,0-17 6 0,0 17-6 0,0 0 23 16,0 0-6-16,0 0-11 0,0 0-8 0,0 0 4 15,0 0-5-15,0 0 7 0,0 0-7 0,0 0 15 16,0 0-17-16,0 0 11 0,0 0-6 0,0 0-6 16,0 0-2-16,0 17 2 0,0-17 4 0,0 19-4 0,0 1 0 15,0-20 0-15,0 38-1 0,0-38-2 0,0 20 1 0,0-3 0 16,0 2 1-16,0 38 0 0,0-37-4 16,0-3 1-16,0 41 2 0,0-39 0 0,17 210 2 15,-17-191-5-15,0 39-3 0,0 17 4 16,0-55-2-16,0 35-4 0,17-16 7 0,-17-21-1 15,0 61 0-15,0-62-2 0,0 58 3 0,0 4 2 0,20-61-4 16,-20 20 1-16,0-20-1 0,0 117 1 0,0-117 0 0,0 40 0 16,0-3 0-16,0-35 1 0,0 20-1 0,0-22 0 0,0-19-1 15,-20 38 0-15,20 4 4 0,0-43-2 0,0 60 0 16,0-60-1-16,0 41 3 0,0-19-2 0,0-22 1 16,0 23 1-16,0-23-3 0,0 24 5 0,0-24-4 15,0 3 2-15,0-1-1 0,0-2 0 0,0 4-1 16,0-2 2-16,0-1-2 0,0-18-1 0,0 21 1 0,0-2 4 15,0-19-3-15,0 17-1 0,0-17 0 0,0 0 0 16,0 0 0-16,0 0 3 0,0 20-1 0,0-20-1 0,0 0 3 16,0 0-4-16,0 0 4 0,0 0-1 0,0 0 1 15,0 0-4-15,0 0 2 0,0 0 2 0,0 0-5 16,0 0 3-16,0 0-1 0,0 0 1 16,0 0-2-16,0 0 0 0,0 0-1 0,0 0 2 0,0 0 0 15,20 0-1-15,-20 0-1 0,0 0 4 16,0 0-2-16,20-20-1 15,-20 20 1-15,0-17 1 0,0 17-2 0,0 0-1 0,17 0 5 16,-17 0-4-16,0 0 0 0,0-19-1 0,0 19 2 0,20 0 0 0,-20 0-1 16,0 0-1-16,0 0 2 0,17 0 0 0,-17 0-1 15,43 0 1-15,-26 0-2 16,0 0 2-16,3 0-1 0,-20 0 0 0,37 0-2 16,-37 0 2-16,37 0 0 0,3 0-1 0,-40 0 0 15,23 0 1-15,11-21-2 0,6 21 2 0,-6-18-2 16,6 18 1-16,17-19 5 0,-37 19-6 15,37 0 4-15,-40 0-2 0,3 0-1 0,17-21 0 0,-17 21-1 16,17 0 1-16,-14 0 1 0,11 0-1 0,-14 0 1 0,0 0-2 0,17 0 2 16,0 0-1-16,-14 0-1 0,31 0 1 0,-17 21-1 15,0-2 2-15,26-19-1 0,-9 18-2 16,-17 3 2-16,43-2 1 0,-66-2-1 16,46 3-1-16,-60-20 1 0,34 0 1 0,6 0-1 0,-20 19-1 15,17-19 0-15,-20 0 0 0,3 0 2 0,37 0 0 16,-57 0-2-16,77 0 2 15,-40 0-2-15,-14 0 2 0,11 0-1 0,-34 0 0 16,20 0 0-16,0 0-1 0,-3 0 2 0,-17 0 0 0,37 0-3 16,-17 0 1-16,-20 0 1 0,20 0 0 0,3 0 1 0,-23 0 1 15,14 0-4-15,6 0 1 16,0 0 2-16,-20 0-1 0,20 0 1 0,-3 0-1 16,0 0 1-16,-17 0-1 0,20 0 0 0,0-19 0 0,-20 19 1 0,23 0-4 15,-9 0 4-15,-14 0-1 0,40-20 1 16,-20 3-6-16,-3 17 8 0,0 0 1 15,-17 0-3-15,20 0-2 0,-20-19 2 0,0 19 0 16,40 0-1-16,-40 0-1 0,17-21 1 16,3 3 2-16,-20 18-3 0,17 0 0 15,-17 0 5-15,20-19-8 0,-20 19 3 16,0 0 1-16,23 0 0 0,-23 0 0 0,0 0 1 0,0 0 0 16,17 0-2-16,-17 0 1 0,0 0-1 0,0 0 2 15,0 0-2-15,0 0 1 0,0 0 2 16,0 0-2-16,0-21 2 0,0 4-2 0,0 17-1 15,0-19 1-15,0 19 0 0,0-37 0 0,0 37 0 16,0-21 0-16,0 21-1 0,0-20-1 16,0 3 2-16,0 17 3 0,0 0-2 0,0-19-1 0,0 19-1 15,0 0 2-15,0-21-1 0,0 21-1 16,0 0 3-16,0 0-3 0,0-17 1 16,0-3 0-16,0 20-1 0,17-19 3 0,-17-19-3 15,0 18 0-15,0 20 2 0,0-37-2 0,0 0 1 16,0 0-1-16,0-4 3 15,0 22-2-15,0-19 0 0,0 20 0 0,0 0 0 0,0-40 1 16,0 58 0-16,0-20-1 0,0-37 1 0,0 40-2 16,0-60 1-16,0 57 1 0,0-17-2 15,0 37 0-15,0-37 1 0,0-40 1 0,0 77-1 16,0-57-1-16,0 37 0 0,0 3 0 0,-17-60 3 0,17 40-1 16,0-61 2-16,0 81-3 0,-17-60-1 15,17 58 1-15,0-56 1 0,-23 55-1 0,23-17 0 16,0-41 15-16,0 59-13 0,-20-55-8 15,20 37 6-15,0-40 4 0,0 56-5 0,-17-52-3 16,17 32 10-16,-20-33-7 0,20 16 4 16,0 38-3-16,-17-16 2 15,17 15-3-15,0-15 3 0,-20 16-3 0,20-18 5 16,0 18-5-16,0 1 0 0,0 19 1 16,0-38-2-16,0 38 4 0,0-36-4 15,0-5 3-15,0 41-1 0,0-37-4 16,0 18 4-16,0 19 2 15,0 0 0-15,0 0-2 0,0-17 5 16,0 17-4-16,0 0-2 0,-20 0 0 0,20 0-2 16,0 0 5-16,-20 0-3 0,20 0 3 15,-17 0-3-15,17 0-1 0,-17 0-3 16,-3 0 3-16,-20-21 2 0,26 21 2 0,-29 0 3 16,23 0-4-16,-14-18 3 15,-40-1-6-15,31 19 4 16,-14 0-6-16,40 0 5 0,-57 0 3 15,14 19-2 1,3-19-1-16,20 18-3 0,-3-18-1 16,20 0 3-16,-54 0 6 0,-20 0-5 15,-3 0 0 1,77-18-4-16,-74-1 6 0,17-1-3 16,40 20-2-16,-20 0 1 0,40 0 2 0,-60 0 2 15,57 0-7-15,-71 20 5 16,11 17 4-16,6-16-4 15,54-21 2-15,-57 17-2 0,20 2-5 16,-37-19 8 0,-3 0 2-16,23-19-11 15,-3-19 6 1,20 20-7-16,0-1 8 16,57 19-3-16,-34-20 5 0,11 20-8 15,3 0 3-15,3 20-6 0,17-20 4 16,-20 0-39-16,20 19-20 15,-17-19-67-15,-3 18-44 16,20-18 126-16,0 38-91 0</inkml:trace>
  <inkml:trace contextRef="#ctx0" brushRef="#br0" timeOffset="55285.69">14005 16162 75 0,'0'0'30'0,"0"0"-30"31,0 78 220-15,0-78-220 46,0 665 34-62,0-665-34 63,134 134 27-63,-134-134-27 62,493 57 20-46,-493-57-20 46,684-57-1-62,-684 57 1 63,305 188 3-63,-305-188-3 62,0-131 23-62,0 131-23 63,-77-534 8-48,77 534-8 48,-37-400 7-63,-97 383-4 31,-57-2 2-15,-94-39-2-1,-94 39 0 17,228 59 1-17,0 16-3 1,34 39-85 15,83-95-190-15</inkml:trace>
  <inkml:trace contextRef="#ctx0" brushRef="#br0" timeOffset="56994.09">15507 16733 41 0,'0'0'0'0,"0"0"10"0,0 0 9 0,-20 21-14 0,20-21 14 0,-17 0-13 0,-3 17 31 0,0-17-1 16,3 0-1-1,17 0-25-15,-17 0 23 0,17 0-25 0,-23 0 13 16,23 0-15-16,0 0 17 0,0 0-17 16,0 0 12-16,0 19-8 0,23-19 4 15,-23 0-10-15,34 21 10 0,-14-1-5 16,0-3-7-16,17 3 7 0,-20-3-3 15,-17-17-4-15,77 20 5 16,-57 0-1-16,0-20-5 0,0 0 1 16,34 17 3-16,3-17 2 15,-17 0-3-15,14 0-1 0,-34 0-1 0,74 0 10 16,-34 0-4-16,-23-17-6 0,0 17 3 16,0 0-4-16,6 0 3 15,-9 0-3-15,23 0 3 0,20-20 4 16,-39 0 0-16,-19 3-3 15,38-3 1-15,-19-17 0 16,-19 16-5-16,4-15 1 0,-8 15-2 0,24-15 2 16,-39 36-1-16,20-20 1 0,-2-18 1 0,-1 0-2 15,23-18 0-15,-40 56-1 0,37-57 2 16,-37 37-2-16,0 0 1 0,37-37 1 0,5-18-1 16,-42 75 0-16,18-76 1 15,-18 76-3-15,37-78 2 0,-37 61-1 0,20-60 0 16,-3 0 2-16,3 21 0 15,-20 56-1-15,17-38-1 0,-17 2-1 16,0 14 0-16,20-34 3 0,-20 36-1 0,0-34 3 16,22-6 4-16,-22 43-9 15,0-21 3-15,0-1-1 0,0-19-2 16,0 1 6-16,0 40-6 0,0-3-1 0,0-57 3 16,-22 3 4-16,22 74-4 15,0-78 2-15,-20 2-1 16,20 59-3-16,0-41-3 0,0 19 4 0,-17-35 3 15,-3 33-5-15,3 4 1 16,-3-20 4-16,20 39-5 0,-20-41-1 16,20 42 4-16,-17-21 1 0,-1 18 2 0,18-17-2 15,-22 18-1-15,22-20 0 0,-20 39-4 16,20 0 1-16,-17-38 4 0,17 20-1 0,-20-2-3 16,20 1 3-16,0 2 2 0,-18-24-3 0,18 41-1 0,-19-37 1 15,19 37-1-15,0-19 3 0,-20 2-4 0,20-23 3 16,-20 40-2-16,3-19 3 0,17-1-2 0,0 1-1 0,-38-18 0 15,38 18 4-15,-19-19 0 0,19 19-4 16,-20-39-13-16,5 58 10 0,15-57 5 16,-23 57-1-16,23-37 0 0,-19 17 2 0,19-18 3 15,-20 38-5-15,20 0 1 0,0-36 0 0,0 36-1 0,-18-20 0 16,18 1 0-16,-17 0 2 0,-3-20-2 16,20 21 2-16,-39-20 1 0,24 19-3 15,15-1 2-15,-23 2-2 0,23 18 0 0,-20 0-1 16,20-39 4-16,-19 39-3 0,19-18 0 0,-18 18-1 15,-2-20 0-15,20 1 2 0,-17 19 0 0,17-18-2 0,-20-1 0 16,20 19 2-16,0 0 0 0,-20 0 0 16,20 0 1-16,0 0-2 0,-17 0-1 15,17 0 1-15,0 0 1 0,0 0-1 0,-17 0-1 16,17 0 3-16,0-20-2 0,0 20 0 0,0 0-2 0,-23 0 2 16,23 0 1-16,0 0-1 0,0 0-2 0,0 0-3 15,0 0 1-15,0 0 2 0,0 0-7 0,0 0-4 0,0 0-19 16,0 0-3-16,0 0-36 0,23 0 38 15,-23 0-48-15,0 0 34 0,0 0-2 0,0 0 1 0,0 20-25 16,0-20 43-16,0 0-14 0</inkml:trace>
  <inkml:trace contextRef="#ctx0" brushRef="#br0" timeOffset="57611.19">16097 13825 27 0,'0'0'17'0,"0"0"-13"0,0 0 8 0,0 20-2 0,0-20 16 0,-20 17-14 0,20-17 25 0,0 19-14 0,0-19 3 0,0 0-12 15,0 21-1-15,0-21 12 0,0 0-12 0,0 0 0 0,0 17-1 0,0-17 10 16,0 0-2-16,0 20 18 0,0-20-22 16,0 0-8-16,0 0-1 0,20 0 22 15,-20 0-19-15,0-20-4 0,17 20 8 0,-17-38 2 16,0 19-12-16,0-18 1 0,0 37-1 0,0-38 0 0,0-1 2 15,0 1-2-15,0 38-1 0,0-57 0 0,0-18-1 16,-17 36 1-16,17 2 2 0,-20-40 2 16,20 39-5-16,0 19-1 0,-20-19 1 15,20 19 0-15,0 2 1 0,0-4 0 0,-17 1-3 16,17 2 3-16,0 18 1 0,0-19 4 0,0 19-8 0,0 0 5 16,17 0-1-16,-17-19-3 0,20 19 2 0,-20 0 1 15,20 0 1-15,-20 0-2 0,0-17 1 0,17 17 2 16,-17 0-4-16,20 0-2 0,-20 0 1 0,37 0 0 0,-14 0 1 15,-6 0-1-15,-17 0 0 0,37 17 0 0,-17-17 0 16,17 0 1-16,0 19-1 0,6 0 0 16,-43-19 0-16,34 0 0 0,-14 18-1 0,0 2-1 0,-3 1 1 15,21-4 4-15,4 2-6 0,-42 1 2 0,35-2 2 16,-16-18 0-16,1 19-2 0,-20-19-1 0,35 19-1 16,-35 0-2-16,20-19-14 0,-20 0 7 0,0 0-1 15,20 0-38-15,-1 0 30 0,-19 0-49 0,18 0 41 16,-18 0-2-16,0 0-43 0,20 0-66 0,-3 0 64 15,-17 0 3-15</inkml:trace>
  <inkml:trace contextRef="#ctx0" brushRef="#br0" timeOffset="69667.92">15980 9832 28 0,'0'0'21'0,"0"0"-18"0,0 0 4 0,0 0-2 0,0 0 3 0,0 0-6 0,0 0 0 0,0 0 1 15,0 0 0-15,0-20 0 0,0 20-2 0,0 0-1 0,0 0 0 16,0 0 0-16,0-17 1 0,0 17-2 0,0 0 0 16,0-41 2-16,0 41-1 0,0-17 1 15,0 17 0-15,0 0 0 0,0-19 10 0,0-1-5 0,0 20 7 16,0 0-6-16,0 0-1 0,0 0 12 0,0 0-12 16,0 0-1-16,0 0 10 0,0 0-12 0,0 0 5 15,0 0-7-15,0 0 5 0,20 0-3 16,-20 0 6-16,0 0-6 0,0 0 13 0,0 0-5 15,0 20 0-15,0-20 1 0,0 0-6 0,0 0 4 16,0 19-2-16,0-19 2 0,0 0-6 0,0 0 0 16,0 17 4-16,0-17-4 0,0 41 6 15,0-41-4-15,0 17-1 0,0 3-1 0,0 17 3 16,0-37-4-16,0 20-1 0,0 18 3 0,0-18-4 16,0-1 1-16,0 19-1 0,0-20 0 0,0 0 0 0,0 40 2 15,-20-20-3-15,20 1 0 0,0-2 2 0,0-37-2 16,0 39 1-16,0-21-1 0,0 2 1 0,0-2 0 0,0 1-1 15,0 1-1-15,20-20 2 0,-20 18 0 0,0-18 0 0,0 19 1 0,0 0-2 16,23-19 0-16,-23 0 0 0,17 0 2 0,-17 20-1 16,17-20 0-16,3 0-2 0,0 0 0 0,-20 0 1 0,37 19 1 15,0-19 1-15,-14 0-2 0,-6 0 1 16,0 0 3-16,-17 0-2 0,20 0-2 0,0 0 0 16,17 0 1-16,-37 0-1 0,37 0 1 0,-37 0-2 15,20 0 2-15,3 0 2 0,-8 0-3 0,4 0-1 16,-19 0 1-16,20 0 0 0,0 0 2 0,-20 0 0 0,35 0 0 15,-35-19 1-15,0 19-2 0,20-20 2 16,-20 20-2-16,0 0 2 0,0 0-3 0,19-19 0 0,-19 19 2 16,0-19 0-16,0 19-1 0,0-57 3 15,0 39-5-15,0-2 1 0,0 2 1 16,0 18 0-16,0-20-1 0,23 20 0 0,-23-19-1 0,0 0 2 16,0 19 1-16,0-18-3 0,0 18 1 0,0-21-1 15,0 21 2-15,0-18 1 0,0 0-1 0,0 18-1 0,0-20 0 16,0 20 0-16,0-20 0 0,0 2 1 0,0-2-2 0,0 20 1 15,0-36 2-15,0 15-2 0,0 4 0 0,0 17-1 16,0-19 1-16,0-1 2 0,0 20-2 0,0 0 2 0,0-20-2 16,0 2-1-16,0 18 0 0,0-20 1 0,0 3 2 0,0-3-2 15,0 20 0-15,-23-20 0 0,23 20 2 0,0-17-1 0,0 17 0 16,-19 0-1-16,19 0-1 0,-20-19 1 0,20 19 1 0,-18-22 0 16,1 22-1-16,17 0 0 0,-20 0 2 0,-19-17-2 0,24 17-1 15,-8 0 2-15,-16 0 0 0,39 0-1 0,-38 0 0 0,38 0 0 16,-57 0 0-16,57 0 0 0,-57 0-1 0,20 0 1 0,37 0 0 15,-37 17-2-15,17-17 0 0,0 0 1 0,3 0-2 0,0 0 2 16,-6 22-2-16,3-22-1 0,3 0-5 0,-3 0 2 0,20 0-1 0,-17 19-14 16,17-19 8-16,-20 0-21 0,0 0 12 0,20 0-26 0,0 0 20 15,0 17-34-15,-20-17 5 0,20 0 37 0,0 0-14 0,0 20-8 16</inkml:trace>
  <inkml:trace contextRef="#ctx0" brushRef="#br0" timeOffset="70902.91">16839 7322 32 0,'0'0'14'0,"0"0"-5"0,0 0-2 0,0 0-2 0,0 0-2 0,0 0-1 0,0 0 1 0,0-20 3 0,0 20 3 0,0 0 2 16,0 0-5-16,0-19 7 0,0 2-1 0,0 17-6 15,0 0 7-15,0-21-7 0,0 21 4 0,0-18-5 0,-18 18-1 16,18-19 0-16,0 19 6 0,-22-20-5 0,22 20 0 0,0-20 8 0,0 20-6 15,-20-17 11-15,20 17-10 0,0-20 8 0,0 20-2 0,-17 0-5 16,17 0-2-16,0 0 0 0,0 0-2 16,-20 0 2-16,20 0 0 0,0 0-3 0,0 0 3 0,0 0-3 15,0 0-1-15,0 0 3 0,0 0-2 0,0 0-1 0,0 0 3 0,0 0-2 16,0 0 0-16,-18 20 3 0,18-20 0 0,0 0-4 0,0 17 9 16,-19-17-9-16,19 20 0 0,0-20-1 0,0 0 1 0,0 20 1 15,0 17 1-15,0-16-1 0,0 15-3 0,0-16 1 16,0-2-1-16,0 22 2 0,0-23-2 0,0 23 1 0,0-23-1 0,0 2 0 15,0 2-1-15,0 16 0 0,-20 0 3 0,20 3-1 0,0-23 0 16,0 2-1-16,0 2-1 0,0-4 2 0,0 3 0 16,0-20-1-16,0 20 0 0,0-20 0 0,0 18-2 0,0-18 3 0,0 0 0 15,0 19-2-15,0-19 1 0,0 0 0 0,0 0 0 16,0 0-1-16,20 0 1 0,-20 0-1 0,0 0 1 0,19-19-1 0,-19 19 0 16,18 0 1-16,2-18-1 0,-20 18-1 0,17 0 2 0,-17-20-2 15,20 20 2-15,-20 0-1 0,0-20 1 0,22 20-1 0,13-17-1 0,-15 17 2 16,0 0 0-16,-3-21-1 0,-17 21 0 0,20-19 0 0,-3 19-2 15,-17 0 2-15,20 0 1 0,2 0-1 0,-22-17 2 0,18 17-1 16,-1 0-1-16,3 0 0 0,-20 0-1 0,0 0 1 16,20 0 1-16,-20 0-1 0,17 0-1 0,-17 0 2 0,0 0-2 0,0 0 1 0,0 0 1 15,0 0 0-15,20 17 1 0,-20-17 0 0,0 0-2 0,0 0 0 0,0 0 0 16,0 0 0-16,0 0 0 0,0 0 1 0,0 0-1 0,0 0 2 0,-20 0-2 0,20 0 0 16,0 0 0-16,0-17 0 0,0-3 1 0,-17 0 0 0,17 20-1 15,0-17 3-15,0 17-3 0,-20-20 2 0,20 0-2 0,0 3 1 16,0 17-2-16,0 0-2 0,0-21 2 0,-20 2 1 0,20 19 1 15,0-17 0-15,0-3-1 0,0 0-1 0,0 3 2 0,0 17-1 16,0 0 1-16,0-21-1 0,0 2 0 0,0 19 0 0,0-18 0 0,0 18 0 16,0-20 1-16,-17 20-1 0,17 0 0 0,0-19 0 0,0 2 1 15,0 17-1-15,-18 0 0 0,18-21 1 0,0 21 0 0,-22-18 0 0,22 18-1 16,-20-19 0-16,-17-1 0 0,20 0 1 16,17 20-1-16,-40 0 1 0,23-17-1 0,-1 17 1 15,-4 0-1-15,2 0 0 0,20 0 0 0,-37-20 0 0,37 20 0 0,-18 0-1 16,-1 0 0-16,-1 0-1 0,20 0 1 0,-20 0-1 0,20 0 1 0,-17 0-1 15,-1 0-5-15,18 0 1 0,-20 0-2 0,20 0-14 0,-19 20-6 16,19-20 14-16,-20 0 0 0,20 0-19 0,0 17 15 0,-15-17-2 16,15 20-1-16,0-20-25 0,0 20 19 0,0-20-3 0,-23 19-32 0,23-1 18 15,0 3-24-15</inkml:trace>
  <inkml:trace contextRef="#ctx0" brushRef="#br1" timeOffset="127511.41">19974 15061 56 0,'0'0'6'0,"0"0"0"0,0 0-4 0,0 0 0 0,0 0 2 0,0 0 2 0,-20 0-2 0,20 0 1 0,0 0 1 0,0 0 0 0,0 0 0 0,0 0 2 0,0 0 8 0,0 0-6 0,0 0-2 16,0 0-1-16,0 0 14 0,0-21-7 0,0 21-7 15,0 0 7-15,0 0-1 0,0-17 2 0,0 17-8 0,0 0 6 16,0 0-3-16,0-20 7 0,0 20-2 0,0 0-1 0,0-19-7 16,0 19-2-16,0 0 1 0,0 0-1 0,0 0 3 0,0 0-5 15,0 0-1-15,0 0 4 0,0 0-3 0,0 0 2 0,0 0-2 0,0 0 2 0,0 0-4 16,0 0 2-16,0 19 2 0,0-19-1 0,-20 20 0 0,20-20 0 15,0 17-3-15,0-17-1 0,0 41 7 0,0-41-4 0,0 17-1 16,-17 23-1-16,17-23 0 0,0 97 7 0,-20-16-7 16,20-42-2-16,-20 38 0 0,20-36 1 0,-20 57-1 0,20-79 0 15,0 21 1-15,-17 57 0 0,0-57 0 0,17 1 2 0,-20 36 0 0,20-38-2 16,-20 2-1-16,20 57 2 0,-20-59 0 0,6 41 0 0,14-59-1 16,0-2-1-16,-23 41 2 0,23-39-1 0,0-18 1 0,0 37 1 15,-20-57-1-15,20 17 0 0,0 2-1 0,0 2 2 0,0-21-1 0,0 20 2 16,0-3-2-16,0-17 2 0,0 0 0 0,0 0-2 15,0 0 1-15,0 0 0 0,0-17 0 0,20 17-1 0,-20 0 2 0,23-20 1 16,-23 20-4-16,14-40 0 0,6 40 2 0,0-17-1 0,0-4-1 0,-3 21 1 16,20-18-1-16,-17 18 2 0,37-18-2 0,-20-2 0 15,-14 20 1-15,11-17-1 0,-14 17-1 0,17 0 1 0,43-21 1 0,-26 21 1 0,-17 0-2 16,40 0 0-16,-39 0-2 0,38 0 3 0,-38 0-1 16,4 0 0-16,-7 0 0 0,22 0-2 0,20 0 4 0,-40 0-1 0,0 0-1 15,60-20 2-15,-60 20 1 0,0 0-1 0,40 0-1 0,-3 0-2 0,3-18 1 16,0 18 2-16,-40 0-2 0,20-18 0 0,-17 18 1 15,-3 0 0-15,0-21-2 0,-17 21 2 0,57-17 0 0,-37 17 0 16,-6-19 0-16,23 19 1 0,-20 0-1 0,-17-20 0 0,37 20 2 0,-17 0-1 16,14-18 0-16,-34 18-2 0,23 0 0 0,-29 0 1 0,46 0 2 0,-6 0-1 0,-34 0-3 15,17 0-2-15,3 18 4 0,14 2 1 0,-34-20 0 16,20 19-2-16,-23-2-1 0,40 4 2 0,-34 15 1 0,-6-36-1 16,20 20 1-16,0 18-3 0,-17-38 1 0,0 20 0 0,-3-2 3 0,23 0 2 15,-40-18-3-15,17 21 0 0,23-4-1 0,-23 2-2 0,3 2 1 16,-3-21 1-16,3 20-1 0,0-3 2 0,3-17-1 0,-23 20-1 15,14-20 1-15,-14 0 0 0,20 17 1 0,-20-17-1 16,20 0-1-16,-20 0 1 0,20 20-1 0,-20-20 1 0,0 0 1 16,0 0 0-16,0 0-1 0,0 0 0 0,0 0-1 15,0 0 0-15,0 0 2 0,0-20-1 0,0 20-3 16,0 0 1-16,0 0 2 0,0 0-1 0,0-17 1 0,0 17 1 0,0 0-2 0,0-20 1 0,0 3-2 16,0 17 2-16,0-20-1 0,0-1 0 0,0 21-2 0,0-36 1 15,0 15 2-15,0-35 1 0,0-2-2 0,0 22 1 16,0-59-2-16,-20 38 3 0,20-58-3 0,-20 39 2 0,20 19-1 0,-20-77 2 15,20 2-2-15,0 76 0 0,0-22-1 0,-14-37 9 0,14 2-2 16,0-2-8-16,0 59 3 0,0-59 2 0,0 78-3 16,0-57 0-16,0 54 1 0,0 3 0 0,0-1 0 0,0-18-3 0,0 35 2 15,0-15 0-15,0-5 0 0,0 4 0 0,0 18 0 0,0 2-1 16,-23 17 6-16,23-21-6 0,0 21 2 0,0 0-3 0,-20-18 2 0,20 18 0 16,-20-19 0-16,3 19 0 0,17 0 0 0,-20-20 1 0,-17 20-4 15,17 0 5-15,3 0 0 0,0 0-2 0,-23 0 0 16,0-20-3-16,23 20 4 0,-3 0-2 0,0 0 3 0,-14 0-2 0,-6 0 1 15,-37-17-3-15,20-3 0 0,-20 20 4 0,40 0 0 16,-57-18-3-16,40 18-1 0,-46-20 2 0,63 20 3 0,-17-19-1 0,11 19-2 16,-68-18 3-16,14-1-1 0,60 19-5 0,-77-21 3 0,57 21 0 15,-37 0 0-15,39 0-1 0,-7 0 1 0,-32 0 1 0,37 0-1 16,20 0-3-16,-75 0-1 0,73 21 4 0,-18-21-2 0,-38 0 0 0,-21 19-1 16,41-19 4-16,21 18 0 0,12-18-1 0,-33 19-1 15,1 1 2-15,51-20-1 0,-51 18 2 0,34-18-3 0,-17 20 4 16,0-3-6-16,0 3 4 0,20-20-3 0,0 20-1 15,-3-20-3-15,26 0 2 0,-9 19-6 0,3-19-1 0,-17 18-20 0,20-18 14 16,-3 0-22-16,0 0-13 0,20 21-15 0,0-21 25 0,0 0-3 16,0 0-44-16,0 0 53 0,0 0 9 0,40 17-45 0</inkml:trace>
  <inkml:trace contextRef="#ctx0" brushRef="#br1" timeOffset="128358.56">20430 15309 48 0,'0'0'20'0,"0"0"-6"0,-20 0-6 0,20 0-4 0,0 0-2 0,0 0 6 0,0 0 4 0,-19 0-3 0,19 0 0 0,0 0 1 0,0 0-1 0,0 17 7 0,0-17-10 0,-15 0 0 0,15 0-2 0,0 0 0 16,0 20-1-16,0-20 2 0,0 0-2 0,0 21 6 0,-23-21-3 15,23 17 3-15,0-17-5 0,0 0-2 0,0 0 8 0,0 0-6 0,0 19 2 16,0-19-3-16,0 0 4 0,0 0-3 0,23 0 3 0,-23 0-1 15,0 0 8-15,0 0-8 0,0 0 1 0,0 0-3 0,15 0 4 0,4 0-2 16,-19-19-1-16,20-19 1 0,0 18-4 0,-20 20 1 16,17-37 1-16,1 17-2 0,-18-17 1 0,20 37-2 0,0-38 1 0,2-1-2 15,-22 22 0-15,35-40 3 0,-16 16 2 16,-19 24-3-16,20-3 3 0,-2 20-5 0,-18-19 0 0,17 19-3 16,3 0 5-16,-20 0-2 0,0 0 0 0,20 0 0 0,-20 0 1 15,0 19 2-15,20 1 0 0,-20-3-2 0,0 4-1 0,17-21 1 0,-17 37-2 0,0-37 2 16,0 40-5-16,0-4 3 0,20-16 2 0,-20-20 1 0,0 38-1 15,0-18-1-15,20-3 0 0,-20-17 1 0,0 20-1 0,0 0 0 16,0-20 1-16,0 0 2 0,0 17 3 0,0-17-3 0,0 0 0 16,17 0-2-16,-17 0 0 0,0 0 1 0,0 0 1 0,0 0-3 0,0-17 3 15,0 17-4-15,0-20 4 0,22 20-1 0,-22-20-3 0,0 20 2 0,18 0-1 16,-18-17 2-16,0 17-2 0,0 0 0 0,0-20 0 0,0 20 1 16,17 0 0-16,-17 0 1 0,0 0-2 0,0-19-1 0,0 19 2 15,0 0 0-15,20 0 1 0,-20 0-1 0,0 19 0 0,20-19 0 0,-20 0 0 16,0 0 1-16,0 20-3 0,0-20 3 0,0 0-3 0,17 17-1 15,-17 3 3-15,0-20 1 0,0 20-1 0,0-3-3 0,20 3-8 16,-20 1 6-16,17-21-7 0,-17 17-1 0,0 2 5 16,0-19-2-16,0 0-2 0,0 20 2 0,20-20-51 0,-20 0 42 15,0 0-12-15,0 0 17 0,22 0-1 0,-22 0 1 0,0-20-15 16,0 20 13-16,0-19 1 0,18 2 2 0,-18-4-10 0,0 1 5 0,17-17 10 16,-17 17-3-16,0 20 7 0,0-17 1 0,0 17 1 0,0-39-1 15,20 39 0-15,-20-19 2 0,0-1 0 0,0 20-1 0,0-19 0 16,0 19-1-16,0 0-1 0,0 0 0 0,0 0 2 0,0 0-5 15,0 19 1-15,0-19-35 0</inkml:trace>
  <inkml:trace contextRef="#ctx0" brushRef="#br1" timeOffset="129014.86">21266 15194 31 0,'0'0'0'0,"0"-20"16"0,0 20-6 0,0 0 2 0,0 0-7 0,0 0 1 0,-17 0 8 0,17 0-6 0,0 0 15 0,0 0-10 0,0 0 11 0,-20 0-4 0,20 0 3 0,-20 0 2 0,20 0-15 0,0 0 1 0,0 0 1 16,0 0-2-16,0 0 8 0,-20 0-10 0,20 0 8 0,0 0-9 15,0 0-1-15,0 0 2 0,0 0-2 0,-15 0 5 0,15 20-7 0,0-20 4 0,0 0-4 16,0 19 3-16,0-19 2 0,0 19-2 0,0-19-6 15,0 20 5-15,0-20-4 0,0 0 1 0,0 0 0 16,0 17 5-16,0-17-1 0,0 0-5 0,15 0-2 16,-15 0 1-16,0 0 0 0,0 0 2 0,0 0 1 0,0-17-1 15,20 17-1-15,-20 0 0 0,0-20-1 0,0 20 4 0,20-19-5 16,-20 0 1-16,0 19 4 0,0 0-2 0,0 0 1 0,0-20 0 16,0 20 0-16,0 0-1 0,20 0 3 0,-20 0-4 0,0 0 5 15,0 0-4-15,0 0 0 0,0 20-2 0,0-20 3 0,0 0-3 0,0 19 1 16,0 0-1-16,0-19-1 0,17 20-2 0,-17-20 2 0,0 17-3 15,0 3-10-15,0 17-13 0,0-37 9 0,0 20-28 16,17 1-13-16,-17-21 22 0,0 17-3 0,0 2-51 0,0-19 48 16,0 20-17-16,0-20 41 0,20 0-25 0</inkml:trace>
  <inkml:trace contextRef="#ctx0" brushRef="#br1" timeOffset="129187.39">21514 15174 50 0,'0'0'17'0,"0"0"-9"15,0-19 14-15,0 19 12 0,0 0 4 0,0 0-21 0,0 0-2 16,0 0-1-16,0 0 0 0,0 0 15 0,0 19-2 0,0 1-15 0,0-20 0 15,0 0-2-15,0 19-1 0,0 0 6 0,0 1-3 0,0-3-10 0,0 3 9 16,0 0-8-16,0-3-1 0,0-17 0 0,0 20-1 0,0 1 1 0,0-4-2 16,0 2 1-16,0 1 0 0,-20-20-2 0,20 17-3 15,0-17-2-15,0 0-4 0,0 0-3 0,0 0-5 0,0 0-32 0,0 0 19 16,0 0-4-16,0 0-1 0,0-37-47 0,0 18 68 0,0 19 5 16,0-58-3-16,20 21-5 0,-20 0-19 0</inkml:trace>
  <inkml:trace contextRef="#ctx0" brushRef="#br1" timeOffset="129331.26">21628 14967 37 0,'0'0'17'0,"0"0"-2"0,0 0-1 0,0 0-5 15,17 0 1-15,-17 0 3 0,0 0 14 0,0 0-13 0,0 0 13 16,0 0-5-16,0 17-1 0,0 22-4 0,0-22-6 16,0 4-7-16,0-1 2 0,0-3-6 0,0 2 2 0,0 2 0 15,0-4 3-15,0 2-2 0,0-19-3 0,-17 20 0 0,17-1-2 16,0 0 1-16,0-19-3 0,0 20-10 0,-17-3-18 0,17-17 7 16,0 0-4-16,0 20-26 0,0-20 35 0,0 0 7 0,0 0 5 0,0 0-4 15,0-20 5-15,0 20-2 0,0-17-3 0,0-3-21 0</inkml:trace>
  <inkml:trace contextRef="#ctx0" brushRef="#br1" timeOffset="129538.65">21702 15040 28 0,'0'0'12'0,"0"0"-5"0,0 0 5 0,20 0 0 0,-3 0 3 0,-17 0-7 16,0 0 2-16,20 21 15 0,3 35 71 16,-23-35-81-16,0 35 21 0,17-18-14 15,-17-18-12-15,0 37 18 0,0-40-16 0,17 3-4 0,-17 1 0 16,0-4 4-16,0 2 0 0,0 1 5 0,20-20-4 16,-20 0-10-16,0 0 5 0,20 0 2 0,-20-20-5 15,17-16-3-15,-17 15-1 0,20 1 6 16,-3-17-3-16,3 17 3 0,-20 3-5 15,20 17 5-15,-20 0-7 0,23 0-1 0,-23 0 4 0,14 0-1 0,-14 17 0 16,20 3-4-16,-20 17 4 0,20 21-1 0,0-19-6 16,-20-1 0-16,0-2-17 0,17 5 3 0,-17-4-33 0,0-18 23 15,17-1-1-15,-17 38-41 0,0-56 29 0,20 41-41 0,-20-24 50 16,0 3-8-16,0-20-8 0</inkml:trace>
  <inkml:trace contextRef="#ctx0" brushRef="#br1" timeOffset="131140.6">20924 15878 62 0,'0'0'0'0,"0"0"35"0,0 0-16 0,0 0-10 0,0 0 10 0,0 0-7 0,0 0 0 0,0 0 1 0,0 0 17 0,0 0-17 0,0 0 0 0,0 0-3 0,0 0-2 0,0 0 6 15,0 0-9-15,0 0 0 0,0 0 1 0,0 0 0 0,0 19-2 16,0-19 0-16,0 20 4 0,0-20-1 0,0 18 2 15,0-18-5-15,0 19 0 0,0 18-2 0,0-16 0 0,0-1 0 16,0-20 1-16,0 36 1 0,-20 2-1 0,20-38-2 0,0 0 1 16,0 20-2-16,0-20 2 0,0 19-1 0,0-2-1 0,0-17 0 0,0 21 0 0,0-21 4 15,0 20-1-15,0-20-1 0,0 0 0 0,0 0 6 0,0 0-4 16,0 17 1-16,0-17-3 0,0 0 0 0,20 0 2 0,-20 0-3 16,17 20 3-16,-17-20-4 0,20 0 2 0,2 0-1 0,-22 0 0 15,18 20 1-15,-1-20-2 0,-17 0 1 0,40 0-2 0,-40 0 2 16,0 0-2-16,17 17 2 0,3-17 1 0,-20 0-2 0,17 0 1 0,3 0 0 15,-20 20 0-15,0-20 0 0,20 0 0 0,-20 0 1 0,22 0-1 0,-22 0 2 16,15 0-2-16,-15-20 1 0,20 20 0 0,-20 0-1 0,0 0 0 16,20 0 3-16,-20 0-1 0,20 0-3 0,-20 0 2 0,17 0-2 15,-17 0 1-15,0 0 0 0,0 0 0 0,0 0-1 0,17 0 1 16,-17 0-2-16,0 0 2 0,0 0 0 0,0 0 0 0,0 0 0 0,0 0-1 16,0 0 1-16,20 0-1 0,-20 0 1 0,0 0-1 15,0 0 1-15,20 0 0 0,-20-17-1 0,0 17 0 0,0 0 2 16,0 0 0-16,0-20 0 0,0 20 1 0,0-20-2 15,0 20 0-15,0-17 2 0,0 17-2 0,0-20 2 0,0-1-3 0,23 21 0 16,-23-17 0-16,0 17 1 0,0-19-1 0,0-1 1 0,14 20 0 16,-14-17-1-16,0 17 1 0,0-21 1 0,20 2-1 0,-20 19 0 15,0 0 0-15,0-17 0 0,0-3-1 0,0 20 2 16,0 0 0-16,0 0 2 0,0 0-2 0,0-21-1 16,0 21 0-16,0 0 1 0,0-17 0 0,0 17-1 0,0 0 1 15,-20-20-1-15,20 20 0 0,0 0-1 0,0-19 1 0,-14 19 1 16,14 0 0-16,0-18-2 0,0 18-1 0,-23-20 0 0,23 20 1 0,0 0 0 15,-20-19 1-15,20 19 0 0,-20 0-1 0,20-17 1 16,0 17-2-16,-17 0 1 0,17 0-1 0,0 0 2 0,-17-22-2 0,17 22 1 16,-20 0 1-16,20 0-1 0,0 0 1 0,-20 0-1 0,20 0 1 0,0 0-2 15,-20 0 1-15,20 0 0 0,0 0 0 0,-15 0 2 0,-7 0-2 16,2 0 0-16,0 0-2 0,20 0 3 0,-17 0-1 0,-3 0-2 16,3 0 3-16,17 0-1 0,-20 0 0 0,0 0 1 0,20 0 0 15,-17 0-1-15,17 0-3 0,-18 0 2 0,18 0-2 0,-22 0-2 16,2 22 1-16,20-22 1 0,-17 0 0 0,17 0-3 0,-20 0-2 0,20 0-2 15,0 0-3-15,-17 0-2 0,17 0-2 0,0 0-24 0,-20 0 18 0,20 0-3 0,0 0-34 16,-20 0-10-16,20 0 34 0,0 0-25 0,0 0 40 16,0 0-48-16</inkml:trace>
  <inkml:trace contextRef="#ctx0" brushRef="#br1" timeOffset="132871.79">21209 16220 42 0,'0'0'12'0,"0"0"-9"0,0 0 3 0,0 0-2 0,0 0 7 0,0 0 5 0,-20 0 9 0,20 0-17 0,0 0 9 0,0 0-10 0,0 0 5 0,0 0 0 16,0 0-2-16,0 0-4 0,0 0 10 0,0 0-8 15,0 0 0-15,0 0 9 0,0 0-2 0,0 0-8 0,0 0 4 0,0 0-1 16,0 0-5-16,0 0 0 0,20 0 5 0,-20 0-5 15,0 0 9-15,0 0-6 0,0 0-5 0,20 0-1 0,-20 0 6 16,20 20 0-16,-3-20-2 0,-17 0-3 0,17 0-1 16,-17 20 1-16,20-20 0 0,23 17 2 0,-43 3-3 0,14-20-1 15,-14 19 0-15,40-19 1 0,-20 19 2 0,-3 1-4 0,-17-20 1 0,37 19 1 16,3-19 4-16,-23 17-5 0,23-17 2 0,-40 0-1 16,40 20 0-16,-40-20 1 0,34 0-2 0,6 0 2 0,-23 0-2 0,63 20 9 15,-63-20-8-15,0 0 1 0,60 0 3 0,-60 0-3 16,23 0 0-16,-3 0 0 0,23 0-1 0,-43 0-1 0,0-20 0 15,3 20 1-15,23 0-1 0,-29 0 0 0,80-20 0 0,-74 3 0 16,37 17 4-16,-17-19 0 0,0 19-4 0,-6-20 0 16,23 1 3-16,-37 19-3 0,40 0 3 0,-26-19-1 0,23 19 0 15,-37 0-1-15,17-20 0 0,-17 20 0 0,3-17 0 16,31 17 2-16,-34 0-2 0,-3 0 0 0,20-20 3 0,-17 20-3 0,17-20 0 16,3 3 1-16,-3 17-1 0,0-20 0 0,-37 20-1 0,40-21 2 15,34 4-3-15,-51 17 0 0,-23 0 1 16,34-19 0-16,-14 19 1 0,17-20-1 0,-37 20-2 0,40-17 1 0,-23 17 2 15,-17-21-1-15,23 21 0 0,11-19-1 0,-34 19 0 0,0-17 2 16,40-24-2-16,-40 41 0 0,17-37-1 0,3 18 3 0,-20 19-2 16,17-38 0-16,3 2 1 0,0-5 1 0,-20 24-2 0,23-3 0 15,-23 0 0-15,0 3 1 0,14-3 7 0,6-16 1 0,-20-5-9 16,0 41 0-16,0-37 0 0,20 19 1 0,-20-1 0 0,20-1-3 0,-20-18 2 16,0 38 0-16,17-39 2 0,-17 1 0 0,17 1-3 0,-17 1 0 15,0 36 1-15,23-21 0 0,-23-16-3 0,0 17 2 0,17 0 1 0,-17-17 0 16,0 18 1-16,23 0 1 0,-23-58-2 0,0 77 1 15,14-36-1-15,-14 36 1 0,0-58 2 0,0 38-3 0,0 1 0 0,0-96-1 16,0 21 4-16,0 57-2 16,0-20-3-16,-14-20 3 0,14 59-1 0,0-40 2 15,0-18-3-15,-23 19 0 0,23 37-1 0,0-36 1 0,0-1 1 16,-17 18 0-16,17 3 1 0,0-3 0 0,0 1 1 16,0 19-2-16,-23-20-9 0,23 20 6 0,-17 2-2 0,17-23 6 15,-17 23-1-15,-3-23 0 0,20 40 0 0,-20-17 0 0,20-4 0 0,-34 21 0 16,34-36 1-16,-43 16-1 0,23 1-1 0,3 19 2 15,17-19 0-15,-37-20-1 0,37 39 0 0,-40-18 0 0,40-20 0 0,-34 19 0 16,11-1 1-16,6 2-1 0,-3-1 0 0,0 19 0 0,20 0 1 16,-37-38-1-16,17 38 0 0,-14-20 2 0,34 20-3 0,-23 0 1 0,-14-19 1 15,17 1-1-15,20 18-2 0,-37 0 2 0,-3 0 2 16,40 0-3-16,-34 0 1 0,34 0 0 0,-20 0 0 0,20 0 0 0,-20 0 0 16,0 0 1-16,6 0-2 0,-9 0 0 0,23 0 1 0,0 0-1 15,-20 0-2-15,0 0-1 0,20 0-2 0,-17 0-4 0,0 0-5 16,17 0 5-16,-20 0 0 0,20 0-3 0,0 0-1 0,-20 0-22 0,20 0 13 15,0 0-2-15,-20 0-80 0,20 18-32 16,0-18 99-16,-14 19 6 0,14 1-11 0</inkml:trace>
  <inkml:trace contextRef="#ctx0" brushRef="#br1" timeOffset="133334.18">22785 13939 49 0,'0'0'28'0,"0"0"-26"0,-14 0 1 0,14 0 0 0,0 0 6 0,0 20 14 0,0-20-8 0,-23 17 16 0,23-17-16 0,0 20 22 16,-20 0-19-16,20-20-10 0,0 17 11 0,-20 2 14 0,20 1-21 15,0-20-1-15,-17 19 9 0,17-19-13 0,-20 19 12 0,20-19-10 16,0 0 2-16,0 0-3 0,0 20 0 0,-17-20 8 0,17 0-9 0,0 0 3 16,0 0-4-16,0 0-1 0,-20 0 11 0,20 0-9 0,0 0-3 15,0 0 1-15,-20-20 0 0,20 20-2 0,0-38-4 0,-17-1 4 16,17 2 2-16,0 0-4 0,0-3 6 16,-17 23-4-16,17-4 0 0,0-54-2 0,0 56 1 0,0-76 3 15,0-1-3-15,0 78 0 0,0-39 0 0,0 0-1 16,0 18 1-16,0 20-1 0,0 0 1 0,0-38-1 0,0 38 2 0,0 2-3 15,0 17 0-15,17-41 3 0,-17 41 0 0,17-18-3 0,-17 18 3 16,0-19-3-16,40 19 5 0,-40 0-5 0,17 0 3 0,20-19-1 0,-37 19-1 16,20 0 0-16,0 0 4 0,17 19-5 0,3-19 1 15,-3 0 2-15,0 19-2 0,-37-19 0 0,43 0-2 0,-43 0 2 16,34 0-1-16,-34 0-1 0,20 0 1 0,0 0 0 0,14 0-2 0,-14 0 1 0,20-19-14 16,-23 19 5-16,3-19-19 0,17 2 8 0,-37-4-3 0,40 3-34 15,-23 18 25-15,-17-20-4 0,20 1-4 0,0-19-60 0,-3 19 50 0,-17 19 9 16,0-18 8-16,0-1 0 0</inkml:trace>
  <inkml:trace contextRef="#ctx0" brushRef="#br1" timeOffset="135151.51">19840 11828 55 0,'0'0'15'0,"0"0"-12"0,0 0-1 0,-17 0 1 0,17 0 4 0,0 0-1 0,0 0 1 0,0 0 13 0,0 0-9 0,0 0 0 0,0 0 1 0,-20 0 10 0,20 0-1 0,0 0-12 0,0 0 1 0,0 0-2 16,0 0 11-16,0 0-10 0,0 0 2 0,0 0 8 0,0 0-3 16,0 0-2-16,0 0-3 0,0 0-4 0,0 0-4 15,0 0 4-15,0 0-3 0,0 0 0 0,0 0 3 0,0 0-1 16,0 20-3-16,0-20 0 0,0 18 2 0,0 2-2 0,0-1-1 15,0 18 0-15,0-17-1 0,20 37 2 0,-20-38-2 16,0 56-1-16,0-37 0 0,17 1 1 0,-17 18 0 0,0 18 0 16,17 20-2-16,-17-38 1 0,0 1-1 0,0 37 2 0,0-57-1 0,0 56 1 15,0 3 0-15,0-41-1 0,0-18 0 0,0 57 0 0,0-58 1 16,0 61-1-16,0-25 2 0,0-15-1 0,0-1-2 16,0 0 3-16,0-38 0 0,0-19-1 0,0 38-1 0,0-18 0 15,0-1 2-15,0-19 1 0,0 18 0 0,0-18-1 0,0 19 1 0,20-19 2 16,-20 20 0-16,0-20-1 0,0 0 3 0,0 0-5 0,20 0 0 15,-20 0 1-15,0 0-1 0,20 0 0 0,-20 0-1 0,17 0 0 0,23 0 2 16,-40 0-1-16,40 0 1 0,-23-20-2 0,-17 20 0 16,17 0-1-16,23 0 0 0,-40 0 0 0,37 0 1 0,-19 0 0 0,1 0-1 15,38 0 1-15,-37 0-1 0,17 20-1 0,1-20 2 0,1 0-2 16,-16 0 2-16,11 18 0 0,23-18 1 0,1 20-1 0,18-20-1 16,-56 0 1-16,15 0-4 0,25 19 1 0,14-19 4 15,-17 0 3-15,-17 0-3 0,56 0 1 0,-78-19-4 0,19 19 2 0,0 0-1 16,0 0 1-16,3 0-1 0,37 0 2 0,-3 0-2 0,-31 0 0 15,11 0-1-15,-17 0 1 0,-20 0 0 0,60 0 4 0,-57 0-3 0,57 0-1 16,-60 0 0-16,60 0 0 0,-60 0 1 0,26 0-1 0,-9 0 2 16,-14 0-2-16,37 0 2 0,-40 0-1 0,3 0 1 0,37 0 0 0,-37 19-1 15,20-19 3-15,-23 0-1 0,0 0-1 0,3 0-2 0,23 18 1 16,-29-18 0-16,26 20 1 0,-3-20-1 0,-37 0 0 0,37 19-2 0,-17-19 2 16,17 0 1-16,-17 0-1 0,0 18-1 0,20-18 1 0,-40 0 0 15,34 0 1-15,-34 0-2 0,20 0 0 0,0 0 3 0,-3 0-1 16,3 0-2-16,-20 0 0 0,0 0 2 0,20 0-2 15,-3 0 1-15,-17 0 0 0,0 0 0 0,0-18 0 16,0 18 0-16,23 0 1 0,-23 0 1 0,0 0-2 0,0-19 0 16,0 19-1-16,0 0 1 0,0 0-3 0,0 0 4 0,0-20-2 15,0 20 0-15,0 0-1 0,0 0 2 0,0 0-2 0,0 0 1 0,0 0 1 16,0 0 1-16,0 0-1 0,0 0-2 0,17 0 1 16,-17 0 1-16,0 0-1 0,0 0 1 0,0 0-1 0,0 0 1 15,0 0-3-15,0 0 1 0,0 0 6 0,0 0-5 0,0 0 2 16,0 0-3-16,0 0 0 0,0 0 1 0,0 0 2 0,0 0-1 15,0 0-3-15,0 0 1 0,0 0 0 0,17 0 2 0,-17 0-2 16,0 0 1-16,0 0-1 0,0 0 2 0,20 0 1 0,-20 0 1 0,0 0-3 16,0 0-1-16,20 0 1 0,-20 0 0 0,17-18-1 15,-17 18 1-15,20 0 1 0,-20 0-2 0,0 0 2 0,0 0-1 16,0-19 1-16,17 19 0 0,-17 0-1 0,0-20-2 16,0 2 3-16,0-2 0 0,0 20-1 0,0-19 1 0,0 1 0 0,0-1 0 0,0-19 0 15,0 38-1-15,-17-39 0 0,17 1-1 0,0 19 2 16,-20-38-2-16,20 40 2 0,0-4-1 0,-17-72 2 15,-3 34-1-15,0-17-1 0,3 1 2 0,17 36-3 0,0 1 1 0,-17-19 0 16,17-20 0-16,-23 3-1 0,23-3 1 16,-17 39 2-16,17-58-2 0,-20 58 2 0,20-56 1 0,0 37-3 0,-20-38-3 15,20 18 2-15,0 21 1 0,0 18 0 0,0-1 0 0,0-36 0 16,0 36 1-16,0-36 0 0,0-1 0 0,0 18 0 0,0 20 0 16,0 0-1-16,0 0-2 0,0 18 1 0,0-17 1 0,0 37 0 15,0-20 0-15,0 2 0 0,-17 18 1 0,17-19 0 0,0 19-1 16,0 0 0-16,0 0 0 0,-20-18 0 0,20 18 0 0,0 0 1 15,0 0-1-15,-20 18-1 0,20-18 1 0,0 0 0 0,-17 19 0 16,17-19 1-16,0 0-2 0,-17 18 2 0,17-18 0 16,-23 20-2-16,23-20 1 0,0 0-2 0,-17 0 3 0,-3 19-1 0,20-19 1 15,0 0 0-15,-20 18-2 0,3-18 0 0,17 20 0 0,-20-20 2 0,-20 0 0 16,40 20 0-16,0-20 0 0,-34 0-1 0,-6 0-1 0,6 0 3 16,11 0-3-16,23 0 1 0,-20 0 1 0,0 0-1 0,3 0 0 15,-20 0 0-15,37 0 1 0,-20 0 0 0,-14 0 1 0,34 0-3 0,-43 0 1 16,23 0-1-16,3 0 1 0,-20 0 0 0,17 0 0 0,-17 18-1 15,20-18 1-15,-6 0-1 0,3 0 1 0,-34 19 1 0,-3 0-1 0,17 0 1 16,23-19-2-16,-23 19 2 0,-17 0-1 0,20-19 0 0,0 19 1 0,-3 1-1 16,3-20 0-16,-20 19 1 0,-35-1-3 0,-7 21 2 0,42-39 0 15,-94 37 1-15,96-37-2 0,-4 20 1 0,-55-20-1 0,57 0 1 16,-40 0 0-16,42 0-1 0,-41 0 2 0,38 0 0 0,1 0 0 16,23-20-2-16,-63 20 2 0,0-19-2 0,60 19 1 0,-40 0-3 15,23 0 2-15,-6 0 2 0,46 0-1 0,14 19 0 0,-23-19 0 16,-17 0-1-16,23 20 2 0,0-20-1 0,17 0 0 0,-20 18-2 0,0-18 1 15,20 20-3-15,-20-1-6 0,20-19 1 0,-14 18-26 16,14 1 0-16,0 1 14 0,0-20-29 0,0 18 21 16,0-18-4-16,0 0-4 0,0 19-96 0,0-19 91 0,0 20 9 15,14-20 9-15,-14 0 3 0,0 0-15 0</inkml:trace>
  <inkml:trace contextRef="#ctx0" brushRef="#br1" timeOffset="135711.37">20941 12342 41 0,'0'0'9'0,"0"0"-6"0,0 0 0 0,0-20 2 0,-17 20-2 0,17 0 7 0,-20 0 3 0,20 0-5 0,-17-19-1 0,17 19 1 0,0 0-2 0,-20 0 6 15,0-18-8-15,20 18 0 0,-17 0 4 0,17-20-3 0,-18 20 0 0,-4 0 9 16,22-18-6-16,-17 18 0 0,-3-19 9 0,-17 19-1 0,37 0-7 16,-20-19 2-16,0 19-1 0,20 0 0 0,-20 0 1 0,3-19 8 0,-1 0-3 15,18 19-10-15,0 0-1 0,-20 0 3 0,1 0-4 0,19 0 1 16,-20 0 2-16,20 19-4 0,0-19 3 0,0 19 0 15,-15-19-4-15,15 19 0 0,0 0 1 0,0-19 0 0,0 56 5 16,0-17-3-16,0-19-2 0,0-2-3 0,0 1 1 0,0 38 0 0,0 19 2 16,0-20 0-16,15-36-2 0,-15 18 1 0,0-19-3 15,0 1 2-15,20 36-1 0,-20-38 0 0,0 21 0 0,19-1-2 0,-19 19 4 16,0-38-2-16,20 0 0 0,-20 20-4 0,0-1-4 0,0-1-6 16,0-18 5-16,18 19-17 0,-18 1-8 0,0 0-9 0,0-39 19 15,0 17-1-15,0 2-31 0,0 0 29 0,0-19 3 0,0 18-9 16,0-18 19-16,0 20-35 0</inkml:trace>
  <inkml:trace contextRef="#ctx0" brushRef="#br1" timeOffset="135985.72">20410 12741 36 0,'0'0'18'0,"0"0"-12"0,0-19 5 0,20 19-4 16,-20 0 0-16,0-19 13 0,20 19 19 0,-3-18-9 15,-17 18-15-15,18 0 0 0,-18 0 0 0,40-20-3 0,-18 20 10 0,-22 0-13 16,35 0 0-16,-16 0 8 0,1 0-9 0,-2 0-3 0,-18 0 0 16,37 0 2-16,-17 0 0 0,17 0-4 0,-17 0-3 0,-20 0 1 15,37 0 0-15,-37 0 1 0,22 20 0 0,-4-20-3 0,-1 0-1 0,3 0-7 16,0 0-3-16,-20 18-4 0,0-18-7 0,17 0-39 0,-17 0 25 15,20 19-29-15,-20-19 44 0,17 0-57 0</inkml:trace>
  <inkml:trace contextRef="#ctx0" brushRef="#br1" timeOffset="136313.32">21075 12912 105 0,'0'0'0'0,"0"0"65"0,0 0-59 0,-17 0 4 0,-3 0 4 15,0 0-5-15,3 0 2 0,-1 0 8 0,18 0-11 0,-42 0 5 16,5 0-3-16,37 0-3 0,-17 0 0 0,-3 0 0 16,0 0-1-16,3 0 0 0,17 19-4 0,0-19 2 15,0 0-3-15,0 19 3 0,0 1-2 0,0-2 1 16,0 2 0-16,0-1-1 0,17-19-1 0,-17 18 4 0,20-18-2 0,0 19 6 0,-20-1-4 16,17 2 8-16,-17-20-5 0,20 0 4 0,-3 0-8 0,3 0 0 15,-20 0 7-15,22 0 0 0,-4-20-7 0,-18 2 0 16,17-1-3-16,3 1 1 0,-20-1-2 0,0-1 2 15,20-18 1-15,-20 19-3 0,0 19 1 0,0-19 1 0,0 0-2 0,0 0-4 16,0 19 2-16,-20-18 1 0,20 18 0 0,0-20-3 0,-20 20 1 0,20-19-4 16,0 19-4-16,-17 0 3 0,17 0-13 0,0 0 9 15,0 19-3-15,0 1-17 0,0-20 13 0,0 18-2 0,0 1-2 0,17-19-2 16,-17 19-3-16,20 0-31 0,-20 0 33 0,37 1-11 0,-17 18 6 16,-20-38-8-16</inkml:trace>
  <inkml:trace contextRef="#ctx0" brushRef="#br1" timeOffset="136588.67">21474 12836 51 0,'0'0'11'0,"0"0"1"0,0 0 2 0,0-19-5 0,0 19 13 15,0 0-8-15,0-19 3 0,0 19 0 0,0 0 1 0,0-19-2 0,0 19 12 0,0-20-5 16,0 20-13-16,-20-18 6 0,20 18-10 0,0 0 0 0,-17 0 6 16,0 0 1-16,-3 0 7 0,0 0-7 0,20 18-7 15,0-18 0-15,-20 20 0 0,20-1 0 0,-14 0 6 0,14 20-1 16,-23-2-3-16,23 1-4 0,0-19-1 0,0 19-1 0,0-18-2 15,0 17 2-15,23-18-2 0,-23-1 3 0,0-18-2 0,14 20 0 0,-14-20 1 16,20 0 1-16,-20 19 5 0,20-19-3 0,0 0-1 0,-3 0-1 16,-17-19 0-16,17-1 2 0,3-17 1 0,0 37-7 15,-20-37 1-15,20-1 4 0,-3-1 0 0,3 1-4 0,-20 1-2 16,0 17-1-16,0 20-1 0,0-38-4 0,0 19-7 0,0-1 4 16,0 20 0-16,-20-18-12 0,20 18 11 0,-17 0-18 0,17 0 10 15,-20 0-26-15,0 0-9 0,0 0-10 0,20 18 33 16,0 21-16-16,-17-20 31 0,17 20-46 0</inkml:trace>
  <inkml:trace contextRef="#ctx0" brushRef="#br1" timeOffset="139879.64">21799 11923 56 0,'0'19'38'0,"0"-19"-29"0,-17 0-6 0,17 20 26 0,-23-20 0 0,23 18-7 16,0 21-15-16,0-20-1 16,0 0-3-16,0 18 7 15,0 40 6-15,0-39-6 16,0 0-8-16,0-20-1 0,23 20 16 16,-23 1 2-1,34-19-5-15,-14-20-9 16,0 0 2-16,-20 0-4 0,37 0 2 15,-20 0-3-15,3-20 2 16,0 20-3-16,17-20 12 0,3 1-6 16,-20 19 0-16,-3-18-5 15,0 18 3-15,3 0-1 16,0 0-2-16,-20 0 3 0,0 0-3 0,0 0 0 16,0 0-2-16,0-20 3 0,0 20-3 15,0 0-1-15,0-18 1 0,-20-1 1 16,20 0-1-16,-20-19 1 0,3-39 0 15,0 21 2 1,17 56-3-16,0-58 4 0,0 20 1 16,0 19-4-16,0 1 4 0,0-1-4 0,0-39 7 15,0 21 2 1,-20-2-2-16,0 21-6 16,20 18-1-16,-20-19 2 0,6 19-2 0,-29-20 1 15,23 20-1-15,-34 0 0 16,14 0-4-16,40 0 1 0,-34 39-19 15,-9-21-34-15,43 1 33 0,-37 19-106 16,20-38 87-16,17 57-57 16,-20-57 40-16</inkml:trace>
  <inkml:trace contextRef="#ctx0" brushRef="#br1" timeOffset="140844.1">21987 12759 57 0,'0'0'46'0,"-14"0"9"0,14 0-14 15,-23 20-15 1,23-1 13 0,-20 57 1-1,20-19-26 1,-20 0-6-16,3 19-1 16,17 19 1-1,17-38 2 1,3-57-8-1,0 19 2-15,3-19-2 16,51 0 6 0,0-19 12 15,-37 0-18-31,3 19 2 16,-20 0 0-16,-3 0-1 31,0 0 2-16,-17 0-8 1,20-17 7 0,0-4-3-16,0-36 2 15,-3 19-1 1,-17 19 1 0,0 1 0-1,0-1-4 1,-37-58 5-1,-3 20-2 1,6 19 0 0,-6 19 0-16,6 0-2 15,-46-20-2 1,3 59-7 0,20 18-99-1</inkml:trace>
  <inkml:trace contextRef="#ctx0" brushRef="#br1" timeOffset="141994.01">21950 11980 35 0,'-20'-18'32'0,"-17"18"41"31,17 0 11-15,20 18-13-1,20 1 13 17,37-19-50-17,57 20-20 16,208-40 9 1,-37-113-10-17,-57-152-11 1,-228 285-2 46,513-1159 17-62,-513 1159-17 63,265-590 10-63,-265 590-10 62,288-171-360-46</inkml:trace>
  <inkml:trace contextRef="#ctx0" brushRef="#br1" timeOffset="142346.82">23395 9566 110 0,'0'0'79'0,"74"0"49"31,251 17-50-15,-114-91-55 15,-40-60 4-15,-97 212 3 15,-188 338-21-15,37-73-28-1</inkml:trace>
  <inkml:trace contextRef="#ctx0" brushRef="#br1" timeOffset="143057.6">24744 8559 88 0,'0'-21'73'0,"0"2"26"0,37 19 10 31,-15 0-75-15,-22 114-20 15,0 420-6-15,35-441-5 15,79-168 8-15,174-57 32 15,-234 209-15-16,-168 111-17 1,-188-17-67 15,262-171-129-15</inkml:trace>
  <inkml:trace contextRef="#ctx0" brushRef="#br1" timeOffset="143616.38">25579 9032 97 0,'0'0'82'0,"-74"57"18"16,-40 78-53 15,17 16-2-15,140-131-18 15,31-115-7-15,0-38 40 15,-74 151-29-15,37 115-16-1,3 76-23 16,0-132-120-15,-23-77-137 0,77-266 212 15,-17 170 102-15,-3 96 102 15,-37 170-12-16,-37-93-68 17,40-191-20-17,228-246-33 17,-157 341-31-17,-54 132-193 1</inkml:trace>
  <inkml:trace contextRef="#ctx0" brushRef="#br1" timeOffset="145326.92">22027 12836 58 0,'0'0'8'0,"0"0"-8"31,117 114 189-15,-117-114-189 46,627-76 88-62,-627 76-88 63,906-209 8-63,-906 209-8 62,705 133 25-46,-705-133-25 46,875-342 68-62,-875 342-68 63,516 18-26-63</inkml:trace>
  <inkml:trace contextRef="#ctx0" brushRef="#br1" timeOffset="145748.32">25656 12057 138 0,'94'37'159'31,"-94"-37"-159"32,439 96 126-63,-439-96-126 62,-496 1007-89-62</inkml:trace>
  <inkml:trace contextRef="#ctx0" brushRef="#br1" timeOffset="146327.32">26605 11221 65 0,'-17'0'50'0,"17"0"-38"0,0 0 2 0,0 0 17 0,0 0-15 0,0 0 1 0,-17 0 16 0,17 0-1 0,0 0-18 0,-23 0 21 16,23 19 3-16,0-1-23 0,0 1 0 16,0 0 0-16,0 19-9 0,0-38 0 0,0 18-1 0,0 2 0 15,0 19 3-15,0-2-2 0,0 20-2 0,0-39-2 0,0 22-1 16,0 16 3-16,23-18-4 0,-23 39 2 0,17-40-1 0,-17 58 1 15,37-19-2-15,-37 20 0 0,20-58 1 0,-20 57-1 0,17-1 0 16,3-17 1-16,-20-39 1 0,0 18 1 0,0-36-1 16,20 18-2-16,-20-19 3 0,0 19 3 15,0-38-2-15,0 0-4 0,0 0 5 0,37-57 5 32,-14-57-10-32,11 56 3 0,-14 21-2 0,17-20-1 0,-37 38-1 15,37-39 2-15,-17 20 0 0,57-18-3 16,-77 37 2-16,37 19 3 15,-20 19 1-15,3 0-4 0,-20 38 0 16,0-19 1-16,0-38 0 0,-20 76-1 0,20-58 0 16,-17 2-1-16,0 17 1 0,-23 3 0 0,6 15-7 0,-9-16-5 15,6-21-7-15,37-18 8 0,-17 20-3 0,-23-20-16 0,40 19 12 16,-20-19-18-16,6 0 16 0,14 0 1 0,0 0-20 0,0 0 18 16,0-19-2-16,0-1-54 0,0 2 25 15,34-2 6-15,-14 20 35 0,17-19-36 0</inkml:trace>
  <inkml:trace contextRef="#ctx0" brushRef="#br1" timeOffset="146674.95">27423 12038 89 0,'0'0'0'0,"0"0"48"0,0 0-19 0,-20 0-7 0,20 0 10 16,-17 19 45-16,17-19-49 15,0 0-18-15,-17 0-2 0,-6 19 3 0,23-19-6 0,0 18-1 0,-17 1 3 16,-3-19-1-16,0 20-2 0,20 18 5 0,-17-38-3 0,17 38 5 15,0-38-7-15,-20 19 1 0,20 0 4 0,0-1-5 0,0 2 1 16,0 17-4-16,0-17 5 0,20 0-5 0,-20-20-2 16,17 18 8-16,3 1 12 15,-20-19-17-15,37 0 3 0,-37-37-2 0,23-3-2 16,-23 21 1-16,0 19-1 0,17-38 0 0,-17 38 2 0,0-18-2 16,17-1 1-16,-17 0 2 0,0-19-2 0,20 38-1 0,-20-20-1 0,0 20 1 0,0-18 2 15,20 18-1-15,-20-20 0 0,0 20 1 0,0 0 2 0,0 0 4 16,0 0 0-16,17 0-6 0,-17 38 0 0,0-38 0 0,0 39 1 0,20-1-1 15,-20-19-2-15,0 19 2 0,0-20-3 0,0 1-1 0,20 21 2 0,-20-3 1 16,0 0-1-16,0 1-6 0,17-18-2 0,-17-1-3 16,20 56-123-1,-20-55 71-15,0-20 28 0,0 0-4 0,0 0-42 0,23 0 41 0,-23 0 5 16,0-20 8-16,0 2 0 0,0-20 20 0,0 0-11 0,14 18-17 16</inkml:trace>
  <inkml:trace contextRef="#ctx0" brushRef="#br1" timeOffset="146903.31">27745 12019 57 0,'0'0'56'0,"0"19"13"0,0 0-26 0,0-19-5 16,0 19-20-16,0 38 48 0,0 0-32 16,0-38-19-16,0 19-9 15,20-20 5-15,-20 39 0 0,0-37-8 0,0 18 6 0,0-1-1 0,0-37-5 16,0 19 2-16,20 19 5 0,-20-38-4 0,0 20-3 0,0-1 23 16,20-38-15-1,-3-39-5-15,-17 39-4 0,17-18 3 0,6-1 1 16,-23-1-4-16,37 1 1 0,-37 20-3 0,37-58 0 15,-17 38 1-15,-3 18 0 0,-17-17-2 16,40-1-7-16,-3 19-8 0,-37 19 8 16,37 0-28-16,3 38-98 15,-22-19 99-15,-18-19-5 0,22 18-51 0,-22 1 48 0,0 1 7 0,17-20 6 0,-17 18-26 16</inkml:trace>
  <inkml:trace contextRef="#ctx0" brushRef="#br1" timeOffset="148534.09">26189 10992 37 0,'0'0'9'0,"0"0"0"0,0 0-5 0,0-20-1 0,0 20 4 0,0 0-3 0,0 0 1 0,0-18 9 0,0 18-5 0,0 0 2 0,0 0 0 0,0 0 1 0,0-20-1 0,0 20 12 0,0 0-12 0,0-18 9 0,0 18 0 15,0 0 0-15,0 0-2 0,0 0-10 0,0-18 0 0,20 18 5 16,-20 0-6-16,0 0 12 0,0 0-11 0,17 0 6 0,-17 0-8 16,0 0-1-16,0 0 5 0,0 0-5 0,17 0 5 0,-17 0-5 15,0 0 4-15,0 0-5 0,0 0 2 0,20 18 8 16,-20-18-11-16,20 18 3 0,-20 20 1 16,0 19-1-16,0-17-2 15,0 35 0-15,0-19-3 0,20 40 1 0,-20-40 0 0,0 3-1 16,0 35-1-16,0-18 1 0,0-19 0 0,0 57 0 0,17 0-1 15,-17-57 0-15,0 19 1 0,-17 38 0 0,17-37 0 0,-20 113-4 16,20-134 3-16,-20 59 1 0,0-1-1 0,20-57 2 0,-17 57-1 16,17-57-1-16,0 0 1 0,-17 38 0 0,17-38 0 0,-20-18-1 15,20 36 0-15,-20 3 0 0,20-42-1 0,-20 21 2 0,20-38-1 16,0 39 2-16,0-20 0 0,-14-19-1 0,14 18 1 0,0-37 1 16,0 20 3-16,0 18-1 0,-23-19-2 0,23-19 1 0,0 18-1 15,0 2 1-15,0-1 0 0,0-1-1 0,0-18-1 16,0 20-1-16,0-20 2 0,0 0 0 0,0 18-1 0,0-18-3 0,0 20 2 15,0-20 2-15,0 19-2 0,23-19-1 0,-23 19 0 16,14-19 2-16,-14 19-2 0,20-19 1 0,-20 0-1 16,40 20 3-16,-40-20-3 0,34 0 1 0,-14 17-2 15,-20-17 1-15,57 0 1 0,-17 0 0 0,17 0-1 16,-40 0-1-16,60 0 5 0,37-17-6 16,0-3 2-16,-57 20-1 0,17-19 2 15,-34 0-2-15,17 0 1 0,-17 19 0 0,-6-20 0 0,63 2 1 16,-37-2 0-16,31 2-5 0,-71 18 5 0,57-19 0 15,-3 19 2-15,-34-20-2 0,20 2 4 0,-26 18-4 0,6 0-1 16,-6 0 0-16,6-19 1 0,-17 19-1 0,31-20 0 0,40 20-1 0,-57 0 1 16,20 0 1-16,-17 0 0 0,-3 0 0 15,115 0 3-15,-133 0-4 0,38 0 2 16,-37 0-2-16,18 0 0 0,-1 20 2 0,-17-20-1 16,-1 0-1-16,-19 0 0 0,38 19 2 0,-21-19 0 0,-17 0-1 15,0 0 1-15,20 0-2 0,-20 0 0 0,0 18 1 0,0-18 1 16,20 0-2-16,-20 0 3 0,0 0 0 0,0 0-3 15,0 0-2-15,0 0 2 0,0 0 1 0,0 0 1 16,0 0-2-16,0 0 0 0,0 0 0 0,0 0 1 0,0 0 0 16,0 0-2-16,22 0 3 0,-22 0-3 0,0 0 0 15,0 0 1-15,15 0 0 0,-15 0-1 0,0 0 5 0,0 0-3 16,0 0 1-16,0 0-3 0,0 0 1 0,0-18 0 16,0 18-1-16,0-19 1 0,20-19-1 15,-20-1 1-15,0 21 0 0,20-21 0 16,-20 1 1-16,0 38-2 0,0-19 0 0,19-38 1 0,-19 19 0 15,18-57 0-15,-18 76 0 0,17-56 1 16,-17 36 1-16,0-18-4 0,22-114 4 16,-22 133-1-16,0 0-2 0,0-57 2 15,18 57-1-15,-18-57-2 0,0 38 1 0,20-39 5 0,-20 41-2 0,0-4 0 16,0-35-3-16,17 36 0 0,-17-55 1 0,0 55 0 0,0-56 1 16,0 76 0-16,0-19-1 0,0-57 0 0,0 20 0 0,0 17 0 15,20 39 1-15,-20-38 0 0,0 38 0 0,0 19-2 0,0-38 2 16,0 39 0-16,0-1 1 0,0-2 1 0,0 3-3 0,0-1 0 0,0 19 2 15,0-19-2-15,0 19 2 0,0-19-2 0,0 19-1 0,0-19 1 16,-20 19-1-16,20 0 1 0,0 0 0 0,0 0 1 16,0 0-1-16,0-19 1 0,-17 19 0 0,17 0 0 15,0-18-3-15,0 18 3 0,-20-21-3 0,20 21 2 0,-18-19-1 16,-4 1 2-16,22 18 1 0,-17 0-1 0,17 0 0 0,-18-19-1 16,18 19 0-16,-19 0 0 0,-1 0 2 0,0-20-2 15,20 20 0-15,-15 0 2 0,-7 0 0 0,2 0-3 0,0 0 2 16,3 0 0-16,17 0-1 0,-18 0 1 0,-21 0 0 0,4 0-1 15,13 0 0-15,2 0-1 0,2 0 2 0,18 0-2 0,-57 0 3 16,37 0-2-16,-56 0 2 0,58 0-2 0,-39-18 1 16,-40-2 0-16,60 20-1 0,-37-36 0 0,34 36 0 0,-17-40 1 15,23 40 1-15,-63-18-3 0,57-3-1 0,-111-15 0 16,54 17 2-16,23 1-1 0,-60 18 1 16,97 0 0-16,-40-21 2 0,0 21-2 0,40 0-1 0,-3 0 0 0,23 0 0 15,-20 0 0-15,-3 0 1 0,-17 21-2 0,40-21 1 0,-40 18-2 16,-17 19-5-16,51-37 5 0,-34 39-4 0,20-21-3 15,17-18 4-15,3 19-3 0,0-19 0 0,-23 21-10 0,0-3-1 0,23-18 9 16,17 18-2-16,-20-18 1 0,0 0-13 0,0 20 12 0,20-20-4 16,0 0-2-16,-17 0-25 0,17 0 18 0,0 0-35 0,0 0 26 0,0 0-4 15,0 0-33-15,0 0 23 0,0 0 15 0,0 0 5 0</inkml:trace>
  <inkml:trace contextRef="#ctx0" brushRef="#br1" timeOffset="150011.76">24193 8005 54 0,'0'0'25'0,"0"0"-19"0,0 0 2 0,0 0-4 0,0 0 4 0,0 0-2 0,0-17 10 0,0 17-9 0,0 0 1 0,0-21 8 0,0 21-2 0,0 0-1 0,0 0-7 0,18 0-1 16,-18 0 4-16,0 0-4 0,0 0 0 0,0 0 5 0,0 0-5 16,19 0 8-16,-19 0 0 0,0 21 0 0,0-21 1 0,20 17-2 15,-20-17-1-15,0 20-7 0,0 0 0 0,0 17 7 16,0 0-5-16,18 23-1 0,-18-22-3 0,0 35 0 16,0-13-3-16,0 34 3 0,0-36-2 0,0 36 1 0,19-37 0 15,-19 57-1-15,0-56 1 0,0 55 1 0,0-36 1 0,0-21-1 16,0 3 0-16,0 71 1 0,0-15 0 0,0-58 0 0,0 0-1 15,0 58 0-15,0-1 0 0,0-20 1 0,18 1 0 0,-18-55-1 16,0 17 3-16,20-21-2 0,-20 22 2 0,19-38-3 0,-19-2 1 16,0 0 0-16,23 21 2 0,-23-20-1 0,15 20-2 0,-15-39 0 15,20 18 2-15,-20 2-2 0,0-20 0 0,0 0 0 0,19 0 4 16,-19 0-4-16,20 0 1 0,-2 0 4 0,-18 0-5 0,0 0 0 0,39 0 2 16,-21-20 2-16,4 20-3 0,-7 0-1 0,-15-18 0 0,39 18 0 0,-1 0 2 15,-21-20-2-15,23 1 1 0,-3 19-1 0,-17 0-2 0,39-37 1 16,-24 37-1-16,5-21 1 0,-3 3-2 0,0 18 3 0,40 0 0 0,-40-18-2 0,40 18-2 15,-20-20 1-15,-17 20 1 0,14 0 0 0,-11 0 1 0,11 0-1 0,40 0-2 16,-17-20 0-16,-37 20 1 0,51 0 5 0,-51 0-1 0,34 0 0 16,3 0-4-16,-40 0 1 0,40 0 1 0,-37-18 0 15,-6 18-1-15,29 0 3 0,-29 0-3 0,6-20 2 0,14 20-2 0,23 0 1 16,-17-18 1-16,-43 18-2 0,40 0 0 0,0-18 0 16,-40 18 0-16,40-21 0 0,-37 21 0 0,37-17 0 0,-20 17-1 15,-17 0 1-15,37 0 1 0,-17 0 1 0,-23 0-3 16,0 0 1-16,3 0-1 0,0 0 1 0,-20 0 1 0,37 0-2 0,-17 0 1 0,0 0-1 15,0 0 2-15,-20 0-1 0,34 0-1 0,-14 0 2 0,20 17-2 0,-23-17 2 16,-17 0-1-16,20 0 0 0,0 0 1 0,-20 0 0 16,17 0 2-16,-17 0-2 0,0 0-1 0,23 0 3 0,-23-17-2 15,0 17-1-15,0-19 0 0,0 19 1 0,17 0-1 16,-17-20 1-16,0 20-1 0,0-38 2 0,0 38-2 0,0-20 3 0,-17-17-1 16,17 17-2-16,0 3 2 0,0-2-1 0,0-3-1 0,-23-14 2 15,23-1-2-15,-17 17 1 0,17 0-1 0,0-38 0 0,-20 22 1 16,20-2 2-16,0-18-2 0,0 35 0 0,-20-16-1 15,20-20-1-15,-17-39 0 0,17 1 3 0,0 37-5 0,-20-35-4 16,20 35 3-16,0 2 5 0,0 18-1 0,0-19 0 0,0 0 1 0,0-40 0 16,0 2-1-16,0 39 0 0,-20 18 2 0,20-56-1 0,0 34-1 15,0-34-1-15,0 57 2 0,0-3-1 0,0-54 1 0,0 74-2 16,0-18 2-16,0-18 0 0,0-1 0 0,0 39 0 0,0 18-1 0,0-40 3 16,0 23-4-16,-20 17 1 0,20-20 0 0,0 1 1 15,0 19 0-15,-17-18-1 0,17 18 0 0,0 0-1 0,-17 0 2 0,17-20-1 0,-20 20-1 16,0 0 4-16,-14 0-1 0,34-20-1 0,-63 20 2 0,29 0-1 15,14 0 0-15,-34 0 0 0,11 0-1 0,-14 0 0 0,20 0 1 16,-17 0-1-16,-63 0-1 0,63 0 2 0,-43-17 1 0,37-4-1 0,-34 2-3 16,-17 2 0-16,37-3-1 0,-43 0-1 0,60 3 1 15,-77-3 2-15,20-17 1 0,57 37-1 0,-57 0 2 0,57 17-1 16,17 3 0-16,-111 37-1 0,114-20 0 0,-20 3 0 0,-37 17 0 16,37-20 0-16,17 21 0 0,-74 19 0 0,57-40 0 0,20 20 0 15,-20-20 0-15,22 20 0 0,-27-20-1 0,-12 40 1 0,39-37-1 0,-7-3 0 0,4-20 0 16,-56 43-5-16,77-43 3 0,-43 4-5 0,40-4-8 0,3-17 7 15,-3 19-14-15,20-19 7 0,-20 0-2 0,20 0-28 0,0 0 18 16,0 0-39-16,0 0 26 0,0 0-7 0,20-19-50 0,-20 19 60 16,20-17-35-16</inkml:trace>
  <inkml:trace contextRef="#ctx0" brushRef="#br1" timeOffset="157950.1">26605 8976 23 0,'0'0'17'0,"0"0"-11"0,0 0 2 0,0 0-1 0,0-19-2 0,0 19 0 0,0 0 1 0,-17 0 10 0,17 0-8 16,0 0 9-16,0 0-11 0,0 0 7 0,-17 0-2 0,17 0 0 0,0 0 0 0,0 0-4 0,0 0 1 0,0 0 7 0,0 0-3 0,-23 0 0 0,23 0-1 15,0 0-6-15,0 0-1 0,0 0 8 0,0 0-5 0,0 0 12 16,0 0-14-16,0 0 5 0,0 0 3 0,0 0-6 0,0 0 4 16,0 19-5-16,0-19 2 0,0 20 0 0,0-20-4 0,0 19 9 15,-17-19-8-15,17 17 4 0,0 22-5 0,0-39-2 0,0 38 1 16,0-38-3-16,0 21 2 0,-20 16-2 0,20-19 2 15,0 1-1-15,0 1 0 0,0-2 0 0,0 21 0 0,0-20-1 16,0-19 1-16,0 18-1 0,0 21 4 16,0-39-4-16,0 18 0 0,20-18 0 0,-3 0 3 0,-17 0-3 0,23 0 1 15,-23 0-2-15,17 0 2 0,0 0-1 0,3-18 1 0,-20 18 0 16,0 0-1-16,37-19 0 0,-37 19 0 0,20 0 0 0,0-20 0 0,-3 20 0 16,-17 0 1-16,43 0 0 0,-43 0 0 0,14 0-1 0,6-18 1 0,0 18-1 15,0 0 0-15,-20 0 0 0,17 0 2 0,0 0-1 16,-17 0 1-16,0 0-1 0,20 0 1 0,0 0-1 0,-20 0 2 0,23 0-2 15,-23 0 3-15,0 0-1 0,14 0-1 16,-14 0-1-16,0 0 1 0,0 18 1 0,0-18-1 0,0 0 0 16,0 0 0-16,0 0-2 0,-14 0 0 0,14 0 0 0,0 0 2 0,0 0-2 15,0-18 0-15,0 18 1 0,-23-19 0 0,23-2-2 0,0 21 2 0,0-18 0 16,0 18 1-16,0-18 2 0,0-2-3 0,0 1 1 0,0 19-2 16,0-18-3-16,0-19-1 0,0 37 1 0,0-41 3 0,-20 41 2 15,20 0-2-15,0-18 0 0,0 0 1 0,0-3-1 0,0 21 3 0,0-17-2 16,0-2 0-16,0-1 0 0,-20 20 0 0,20-19 0 0,0 0 0 15,-17-1 1-15,17 3-2 0,-17-2 0 0,17 19 1 16,0 0-1-16,-20-21 1 0,0 21-1 0,0-17 0 16,6 17 2-16,14 0-2 0,-23-19-1 0,23 19 1 0,0 0 0 0,-20 0 0 15,3 0-2-15,17 0 2 0,-20 0-2 0,0 0-4 0,3 0-4 16,17 0 5-16,-20 0-3 0,0 19-13 0,3-19-9 0,17 17-12 16,-17-17 17-16,17 21-3 0,-23-2-43 0,23-19 30 0,-17 0 0 15,-3 37-47-15,20-37 40 0</inkml:trace>
  <inkml:trace contextRef="#ctx0" brushRef="#br1" timeOffset="159215.71">27822 12874 32 0,'0'0'0'0,"0"0"15"0,0 0-10 0,0 0 3 0,0 0-4 0,17 0 11 0,-17 0 3 0,0 0-6 0,0 0 0 0,0 0 1 0,0-18 11 0,0 18-11 16,0-20 9-16,23 20-3 0,-23 0-10 0,0 0 9 0,0-19-10 15,0 19 0-15,0 0 1 0,0 0 8 0,0 0-5 0,0 0-7 16,0 0 5-16,0 0-6 0,0 0 2 0,0 0 3 0,0 0-4 0,0 0-3 16,0 0 2-16,0 0-1 0,0 19 3 0,0 1-3 0,0-2 0 0,0 20 3 15,0-19-3-15,-23 0-2 0,23 1 1 0,0-2 1 16,0 58 3-16,-17-58-4 0,17 2 0 15,0-1 1-15,0 19-2 0,-17-17 2 16,17-4 2-16,0 2 2 0,0-19-2 0,0 0-2 16,0 0 2-16,17 0-1 0,0-19-2 0,6 19 2 0,-23 0-4 15,17-17 1-15,3 17 2 0,-3-21-1 0,-17 21-1 0,20-18 1 16,40-2 1-16,-60 20-2 0,34-19 0 0,6-1-2 16,-23 20 3-16,3 0-1 0,0 0 0 0,-2-18-1 0,-18 18 1 0,22 0-1 15,-5 0 2-15,1 0-2 0,-18 0 2 0,0 0-1 0,19 0 1 0,1 0-1 16,-20 0 0-16,18 18 2 0,-18-18-3 0,19 20 1 0,-19-20-1 15,0 0 1-15,0 19 1 0,0-19-1 0,0 0-1 0,0 20 2 0,-19-20 0 16,19 18 0-16,-18-18-2 0,18 0 1 0,-20 0 0 16,1 21 0-16,19-21-1 0,-18 0 0 0,1 0 0 0,17 0 0 15,0 0-1-15,-22 0 2 0,22 0-2 0,0 0-3 0,-18-21 7 16,18 21-3-16,0-18-2 0,0-2 3 16,0 1 0-16,0-1 0 0,0 20 0 0,0-37-2 0,0 19 1 15,0-1 2-15,0-19-1 0,0 18-1 0,0 1 1 0,0 0 0 0,0 0 1 16,0 0-1-16,0-19 0 0,0 38-1 0,0-38 2 0,0 38-1 0,0-19 3 0,0-19-1 15,0 19-1-15,0 0 2 0,0 19-4 0,0-18 2 0,-20 18-2 16,20 0 2-16,0-20 0 0,0 20-2 0,-20 0 2 0,3 0-2 16,17 0 2-16,-20 0-2 0,20 0 0 0,-20-19 0 0,20 19 1 0,-17 0-1 15,0 0-2-15,-6 0 1 0,6 0 2 0,17 0-1 0,-20 0-2 16,0 19 1-16,3-19-2 0,17 0-3 0,-20 20 2 0,3-2-12 16,17-18 5-16,0 19-23 0,-23-19 14 0,23 19-4 0,0-1-1 15,-17 2-41-15,17-1 28 0,0-19-6 0,0 58-71 0,-17-21 71 16,17-18 0-16</inkml:trace>
  <inkml:trace contextRef="#ctx0" brushRef="#br1" timeOffset="170592.64">29955 7397 42 0,'0'0'0'0,"0"0"27"0,0 0-15 0,0 0-7 0,0 0 1 0,0 0 6 0,0 0-4 0,0-17 10 0,-23 17-7 0,23 0-1 0,0 0 0 0,0-21 9 0,0 21-10 0,0 0 7 0,0 0-3 16,0 0-8-16,0 0 2 0,0 0-2 0,0 0 22 16,0 0-19-16,0 0 8 0,0 21 1 0,0-21-3 15,0 0-8-15,0 17 5 0,0 3-2 0,0 0-6 0,0-3 3 16,0 2-2-16,0 2 2 0,0-4-2 0,0 40 1 0,0-17 0 15,0 17-1-15,23 0-3 0,-23 0 0 16,0 18 1-16,0-35-3 0,14 54 2 0,-14-17-1 0,0-40 0 16,0 40 0-16,0-39 1 0,20-19 0 0,-20 35 1 0,0-34 0 15,0 1 0-15,0 15 4 0,20-15-1 0,-20-4-2 0,0-17 0 16,0 19 0-16,0-19 4 0,20 0-3 0,-20 0 0 0,0 0-1 0,0 0 1 0,17 0 6 16,-17-19-6-16,17 2 1 0,-17 17-3 0,20-21 0 0,23-15 3 15,-29-5 0-15,-14 41-4 0,40-17 3 0,-20-20-3 0,-3 18 3 16,0 19-2-16,6-21 1 0,-23 21-1 0,17-17 2 0,3 17-3 15,-3-20 1-15,3 20 3 0,0 0-1 0,-20 0-3 0,17 20 0 16,-17-3 4-16,0 4-4 0,0-21 0 0,0 36 1 0,0-36 1 0,0 20-1 16,-17 17 4-16,-3-16-4 0,0-2-2 0,3-2 1 15,-3-17 0-15,20 21 2 0,-40-4-3 0,40-17 0 0,-34 19-4 0,34-19 1 16,-40 0-10-16,6 0-4 0,34 0 5 0,-23-19-15 0,23 2-7 16,-20 17 13-16,20-21-26 0,0 21 22 0,0 0-32 15,0-17 24-15,0 17-1 0,0 0 0 0,0 0 0 0,20-19-17 0,3 19 19 16,-23 0-19-16</inkml:trace>
  <inkml:trace contextRef="#ctx0" brushRef="#br1" timeOffset="170955.71">30562 8119 74 0,'0'0'0'0,"0"0"17"0,0 0 9 0,0 0-15 0,0 0 11 0,0 0-11 0,-23 0 44 0,23 0-40 0,0 0 16 0,0 0-18 16,0 0 0-16,0 0 0 0,-17 0 11 0,17 19-15 0,0-19 7 0,0 21-9 16,0-1 0-16,-20 18 9 0,20-38-11 0,0 36 4 0,0-16-5 15,0-3 3-15,0 24-3 0,0-41-3 0,0 36 2 0,0-36-2 16,0 21 1-16,20-4 1 0,-20 2-2 0,0-19-1 0,17 20 3 16,-17-20 2-16,23 0 2 0,-23 0-6 0,17 0 4 15,-17 0-2-15,17-39 1 0,-17 1-3 0,20 21 1 16,-20-2 3-16,0-2 0 0,0 21-1 0,20-20 3 15,-20 3-5-15,0 17 0 0,0-20 3 0,0 20-3 0,0 0 0 16,17 0 4-16,-17 0 0 0,0 0 0 0,0 20-1 0,0-20-1 0,0 0 0 0,0 37 4 16,0-16-1-16,20 15-6 0,-20 2 0 0,0 1 1 15,0-39 0-15,0 17-1 0,0 24-1 0,0-41 0 0,0 17-1 0,20 2-2 16,-20 19-5-16,0-38-10 0,0 20 6 0,0-20-22 0,0 19-7 16,17-19 16-16,-17 0-34 0,0 0-15 0,0 0 30 15,0 0-47-15,20-19 55 0,-20 19 13 0,0-20-5 0,23 3-13 0</inkml:trace>
  <inkml:trace contextRef="#ctx0" brushRef="#br1" timeOffset="171289.61">30901 8179 59 0,'0'0'0'0,"0"0"33"0,0 0 1 0,0 0-17 0,0 0 17 0,0 0-19 15,0 0 0-15,0 0-2 0,-20 0 8 0,20 0-12 0,0 0 1 0,0 0 8 16,0 0 1-16,0 17-9 0,0-17 8 0,0 0-11 16,0 0 6-16,0 0-7 0,0 21 6 0,0-21-8 0,0 0 1 0,0 0 7 15,0 0-6-15,0 0 1 0,0 0-2 0,0 19 3 0,20-19-1 16,3 0-4-16,-23 0-1 0,14 0 0 0,6 0 2 0,-20 0 0 15,20 0-2-15,-20 0 1 0,20 0 2 0,-3 0-1 0,-17 0 0 16,17-19 1-16,-17 19 3 0,40 0-2 0,-40 0-3 0,20-21 1 16,-20 21 0-16,0 0-1 0,0 0 1 15,0 21-2-15,0-2-1 0,0-2 1 0,0 3-1 0,0-3-2 16,-20 24 4-16,3-5 0 0,17 2-3 0,-23-19 2 16,6 18 2-16,17-37-3 0,0 41 0 0,-17-41-2 0,17 17 1 0,-20 2 2 15,20-19 1-15,-20 38-4 0,20-38 1 0,-20 20 1 16,20-20 0-16,0 19-1 0,0-19 1 0,0 18 0 0,20-18 0 0,-20 0 0 15,20 0 0-15,-20 20-2 0,20-20 2 0,-20 0-1 16,17 0 1-16,0 0-2 0,-17 20 1 0,40-20-6 16,-20 0-7-16,-3 0 2 0,3 0-24 0,0 0-13 0,-20 0 20 15,17 0-41-15,6 0 27 0,-23 0-60 0,14 0 55 0,-14 0 9 16,20 0-39-16</inkml:trace>
  <inkml:trace contextRef="#ctx0" brushRef="#br1" timeOffset="172770.41">29436 6884 88 0,'0'0'10'0,"0"0"1"0,0 0-5 0,0 0 3 0,0 0-4 0,-17 0 6 0,17 19-4 0,0-19 3 0,0 0 0 0,0 20 9 0,0-20-10 0,0 20 7 0,-17-3-1 0,17-17-9 0,0 19 2 0,0-19-3 16,0 19 4-16,0-19 5 0,0 19 2 0,0-19-1 15,0 20-8-15,0-20-1 0,0 20 8 0,0-3-2 16,0 3-7-16,-20-1 6 0,20 19-3 0,0-1-4 0,0-17-1 15,0 38 4-15,0-2-3 0,-20-19-2 0,20 21 2 0,-20 93 4 16,6-37-5-16,14-56-1 0,0 19 0 0,-43 56 1 0,23-1-1 16,3 3 0-16,0-21-1 0,-3-1 0 0,0-55-1 15,20-22 1-15,-20 79-1 0,6-57 1 0,14-22 1 0,-23 42 0 0,3-42-1 16,20 4 0-16,0-3 3 0,-17 21 3 0,-3-1 0 0,0-1 4 16,20-56-4-16,0 21-5 0,0 16 5 0,0-19-5 0,0 1 5 15,0-19-4-15,0 20 0 0,0-2-3 0,0 0 3 0,0-18-1 16,0 21 2-16,20-2 0 0,-20-19-3 0,20 18 0 0,-3-18 0 15,-17 20 0-15,20-20 0 0,3 0-1 0,-9 19 1 0,26-1 1 0,-3-18 0 16,-20 0-2-16,46 20 1 0,45-3 2 0,-31-17-2 16,-37 20-1-16,0-20 1 0,14 0 0 0,23 21-1 0,-37-21 0 15,-6 0 0-15,63 0 0 0,-60 18 0 0,60-18 0 0,-63 0 1 16,63 0-2-16,0 0-1 0,-23 18 2 0,20-18 0 0,-54 0 0 16,57 20-1-16,-23-2-2 0,0-18 2 0,3 20 0 15,-37-20 1-15,-6 19 0 0,-14-19 2 0,37 17-3 0,-17-17 1 16,-20 21-1-16,-3-21 1 0,40 20 1 0,-20-3-2 0,-17-17 2 15,-20 20-2-15,37-20 1 0,-37 20 1 0,23-20-1 0,11 17-1 0,-14 3 0 16,17-20 2-16,-37 19-1 0,20-19 1 0,0 17-2 0,-3-17 1 0,-17 0 1 16,23 0 0-16,-6 22 0 0,-17-22-1 0,0 0 0 0,17 0 1 15,-17 0-2-15,0 19 2 0,20-19-1 0,-20 0 1 0,20-19-2 16,-20-3 0-16,0 22 1 0,17-17-1 0,-17-2 1 0,0 19 0 0,0-20 1 16,0 3 0-16,20 17-1 0,-20-20-1 0,0-17 0 0,0 37 0 0,0-41 0 15,20 24 1-15,-20 17 1 0,0-39-2 0,0 39 0 0,17-18 0 0,-17-2 3 16,20 2-2-16,-20 0 2 0,23-23-2 0,-23 4 0 15,14 19 1-15,6-39-1 0,-20 17 2 0,0 22-2 16,20-39 0-16,-20 19-3 0,20 0-3 0,-20 0 3 16,17-37 3-16,-17 55-1 0,20-55 1 0,-20-22 2 15,17 60-2-15,-17 0 1 0,0-20 0 0,20-40 1 0,-20 59-1 0,23-39 1 0,-9-17 0 16,6 17 2-16,-20 40-1 0,0 1-2 0,20-2 2 0,-20-3-1 16,20-32 2-16,-20 33-2 0,0-18 2 0,17-36 3 15,-17 75-6-15,0-39 1 0,18 21 1 0,-18 18-3 16,0 1 1-16,0-2 0 0,0-38 1 0,0 39-2 0,0-18 2 0,0 17-1 15,-18-17 0-15,18 17 0 0,0-18 1 0,0 19-1 0,-17 2-1 16,17 17 0-16,-20-40-2 0,0 2 2 0,20 19 0 0,-20 19 0 0,6-38 2 16,-9 19-1-16,23 19-1 0,-37-38 1 0,37 20-1 0,-37-1 1 15,17-1 0-15,0 0-1 0,-37 3 2 0,20-3-1 0,17 20-1 0,-17-18 1 16,-37-1 0-16,-6-18 0 0,43 37 0 0,-17-20 0 0,14 20-1 16,-54-20 1-16,-3 1 0 0,40 19 0 0,0 0 0 0,0 0-1 15,-57-19-1-15,3 0 0 0,51 19 0 0,3-17 1 0,-37-3-1 0,-23 20-3 16,63-20 1-16,-97 1-13 0,91 19 9 0,23 0 1 15,-20 0-7-15,0 0-1 0,3 19-3 0,31-19 7 0,6 20 0 16,-23-20-18-16,40 0 8 0,-17 20-3 0,17-20-30 0,0 17 25 16,-20-17-3-16,20 19-3 0,0 0-6 0,0-19-3 0,20 19 2 0,-20 21-19 0,17-23 36 15,3 22-14-15</inkml:trace>
  <inkml:trace contextRef="#ctx0" brushRef="#br1" timeOffset="173950.36">26762 9204 59 0,'0'0'0'0,"0"0"13"0,-23 0-8 0,23 0-3 0,0 0 1 0,0 0 1 0,0 0-1 0,-20 0 14 0,20 0-10 0,0-19 0 0,0 19 0 0,0 0 7 0,0 0-8 0,-17 0 2 0,17 0 1 0,0-18 1 15,0 18 1-15,0 0 13 0,0 0-12 0,0 0 1 0,0-20 1 0,0 20-2 0,0 0 11 16,0 0-14-16,0 0 1 0,0 0 6 0,0-17-4 0,0 17-6 16,0 0 5-16,0 0-1 0,0 0-4 0,17-21-1 0,-17 21 0 15,0 0-2-15,0 0-1 0,20-20 0 0,-20 20 0 0,23 0 1 16,-23 0-1-16,14-18 2 0,6 18 1 0,-20-18-2 16,20 18 0-16,-20-21-1 0,20 21 1 0,-3-17-2 0,-17 17 1 0,17-39 2 15,3 20-2-15,-20 19 0 0,20-19 0 0,-20 19 0 0,37-37 1 0,-17 18-2 0,0-19 1 16,-20 38 1-16,37-19 1 0,-20-2-3 0,23-16 1 0,-40 37-2 15,37-37 2-15,-17 18-1 0,17-2 1 0,3 4-2 16,-23-23 0-16,3 40 1 0,0-18 0 0,-3-21 0 0,3 39 0 16,17-57 4-16,-14 57-2 0,-6-37 0 0,0 16-2 15,3 4 0-15,17-22 2 0,-37 22-2 0,40-4 1 0,-23-15-2 0,-17 36 1 16,43-41 2-16,-29 24 0 0,26-20-3 0,-20-3 3 16,14 3-1-16,-14 16-2 0,23-35 1 0,-9 39-1 15,-34-3 1-15,20 0-1 0,57-38 2 0,-77 22-2 16,37-1 0-16,-20 37 1 0,23-40-1 0,0 3 2 15,-23 16-2-15,20 4 1 0,-37-3-1 0,20 20 1 0,17-37 0 0,-37 37 0 16,38-20-1-16,-38 20 1 0,39-37 1 0,-21 16-1 0,1 21-1 16,19-36 1-16,-19 16 0 0,19-17 1 0,4 17-3 0,-7-17-1 15,4-3 1-15,-4 3 3 0,-15 0 0 0,0 16-3 16,2 2 3-16,13 1-3 0,4-21 2 0,-21 22-1 0,-1-4 0 0,5 21 0 16,33-37 0-16,-15 17 0 0,-23 0 0 0,23 3-1 0,-23 17 2 15,23-20-1-15,-3 20 0 0,-17-18-1 0,-3 18 2 0,23 0 1 0,-23 0-1 16,23-19 0-16,-40 19-1 0,17 0 1 0,3 0 0 0,0 0-1 0,17 0 0 15,-37 0 1-15,23-20 1 0,-9 20-2 0,6 0 1 0,0 0 0 0,0 0-1 16,-3 0-2-16,0 0 3 0,-17 0-1 0,20 0 1 16,-20 0-2-16,20 0 2 0,3 0-2 0,-23 0 0 0,0 0-4 15,14 0 2-15,-14 0-2 0,0 0-9 0,0 0 4 0,0 0-15 16,0 0-9-16,0 0 12 0,0 0-4 0,0 0-38 16,-14 0-18-16,14 0 37 0,-23-17-33 0,23 17 52 0,0 0 5 15,-20 0-26-15</inkml:trace>
  <inkml:trace contextRef="#ctx0" brushRef="#br1" timeOffset="174278.85">28812 6998 62 0,'0'0'9'0,"0"0"-4"0,0 0 0 0,0 0 6 0,0 0-3 0,0-19 1 0,0 19 0 0,0 0 2 0,0 0 0 0,17-19 9 0,3 19-1 0,0-17-10 0,-20 17 5 0,37-20-2 0,-37 20-9 0,20-20 6 16,20 20-4-16,-40 0 2 0,17 0-1 0,-17-19 1 0,37 19 9 0,-17-19 2 16,-3 19-8-16,23-19 9 0,-23 19-11 0,3-18 6 15,17-2-2-15,-17 20-7 0,20-19 5 0,-23 19-1 0,20-17 0 16,-37 17-1-16,43 0 1 0,-43 0-6 0,0 17 1 16,14-17 2-16,-14 39 1 0,20-39-2 0,-20 37 4 0,0 1-3 15,0 2-4-15,0-23 0 0,0 21-1 0,0 1 1 0,-34 55 1 0,11-17 1 16,23-40-3-16,-40 1-1 0,40 38 5 0,-34-18-1 15,-6-21-4-15,6 40-1 0,11-40 0 0,-14 20 3 0,37-17-3 16,-40 17-2-16,40-39-3 0,-37 21-7 0,17 36-19 0,3-56 1 16,0 2 11-16,17-4-4 0,-23-17-3 0,6 77-138 15,-3-60 93-15,20 3 47 0,0 0-18 0</inkml:trace>
  <inkml:trace contextRef="#ctx0" brushRef="#br1" timeOffset="175623.43">27996 12836 111 0,'0'0'39'0,"0"0"-39"0,0 0 2 0,0 0-1 0,0 0 5 0,0 0 9 0,0 0-6 0,0 20 8 0,0-20-7 0,0 0-4 15,17 0-5-15,-17 18 2 0,17-18-1 0,-17 0 1 0,20 0-1 0,0 0 2 16,-3 0 0-16,23 19 13 0,-22-19-9 0,4 0-1 15,-5 19 11-15,1-19-10 0,1 0 2 0,1 0-2 0,17 0 6 0,-37 0-10 16,20 19 1-16,18-19 3 0,-16 0-5 0,-7 0 1 0,44 0 2 16,-41 0-3-16,-1 0-1 0,23 0 3 0,17-19-1 0,-37 19-3 15,-1 0 1-15,-1 0 0 0,39-19 0 0,-37 19-1 0,37-19 4 0,-40 19-3 16,5-18 0-16,13 18-1 0,22-20 0 0,0-18 3 0,-34 19-3 16,-6 19 1-16,20-38-2 0,-17 38 2 0,37-38 0 0,-20 0-1 0,0 0 0 15,-17 19-1-15,0-1 1 0,17 2-1 0,-20-20 2 0,3 0-1 0,23 0 0 16,-29 18 1-16,-14 1-1 0,20 19 0 0,-20-37 1 0,40 19 0 0,-23-59-1 15,0 20-1-15,-17 38 0 0,23-19 0 0,-6 18 1 16,-17-18 0-16,20-18 1 0,-20 37-1 0,0 0 0 0,17-38 1 16,-17 18 1-16,0 21-2 0,20-1-1 0,-20-1 2 0,0-37-1 15,0 39 0-15,0-21 0 0,0 2 1 0,0 37 0 0,0-39-2 16,0 39 1-16,0-38 0 0,0 0 0 0,-20 1 0 0,20 17-1 0,0-18 1 16,-17 38-1-16,17-39 0 0,0 21 1 0,-20-1 0 0,20 1 0 15,0-1 0-15,0-1 0 0,-17 0 0 0,-6 2 2 0,23-20 0 0,-17 19-1 16,17-18 0-16,-17 37-1 0,-3-40 1 0,20 22-1 0,-20 18-1 0,20-19 2 15,-20 0-1-15,-17-19 2 0,37 19-3 0,-20 19 1 16,0-18 0-16,3-22-1 0,17 40 0 0,-57-37 0 0,57 17 1 16,-20 2 0-16,-17-2 0 0,0-16 0 0,37 36-2 0,-40-40 1 15,-17-17-1-15,57 57 1 0,-34-18 1 0,11-19 2 0,6 37 0 16,-3-41 1-16,0 41-1 0,3-18-3 0,-23-21 2 0,23 3 1 16,-1 36-3-16,-4-37 2 0,-15 16-2 0,17 1 1 15,3 3 0-15,-3-2 0 0,-37-38-2 0,20 18 3 0,17 1 0 16,0 38 0-16,5-18-1 0,15-2-1 0,-42 1 1 0,22 1-2 15,3-20 3-15,-1 38-2 0,-2-39 1 0,1 20-1 0,-1-20 1 16,-17 3 1-16,37 16 0 0,-38-38 0 0,38 40-2 16,-20 0 0-16,1-39 2 0,1 37-1 0,18-18 1 0,-20 18-1 15,20 3-1-15,-19-3-1 0,19 0 1 0,-18-16 0 0,18-22 2 16,0 38-1-16,0-17-2 0,-17 0 2 0,17 37-1 0,0-41 2 0,0 41-2 0,0-36 0 16,0-2-1-16,-22 0 3 0,22-1-2 0,0 19 2 15,0-17 0-15,-18 0-1 0,18 17-2 0,0-17-1 0,0-2 2 16,0 1 3-16,0 19-3 0,0-36-7 0,0 14 4 15,18 5 3-15,-18 15-1 0,0-35 0 0,22 37-1 0,-22-20 4 16,17-18-1-16,-17 40-1 0,18-23-1 0,-18 3 3 16,0 0-1-16,19-20 0 0,1 37 0 0,-2-18 0 0,-18-18 1 15,19 35 0-15,1-15-2 0,-20 16 0 0,18-38 2 0,-18 39-2 16,20 2 1-16,2-40-1 0,-22 16 2 0,15-13-2 16,5 14 1-16,-20 23 0 0,19-3-1 0,1-20 0 0,-20 3 0 15,18 20 1-15,-1-43 1 0,3 43-3 0,-20-21 1 0,20-1 2 16,17 1-1-16,-37 38-1 0,20-37 0 0,0-3 0 15,-20 3 0-15,19 37 0 0,-1-37 1 0,-18 17-1 0,0 20 0 0,17-37 0 16,5 16 0-16,-4 2 0 0,-18 2 1 0,37-23 0 0,-37 23 0 16,40-23 1-16,-40 23-2 0,17-4-2 0,5 2 0 0,-22 19 1 15,18-37-1-15,-1 17 3 0,3 20-1 0,-20-17 0 0,20 17 0 0,-3-21 0 16,-17 21 0-16,20 0 0 0,0 0 0 0,-20 0 2 0,40-19 0 0,-40 19-4 16,17 0 2-16,-17 0 0 0,17 19 0 0,-17-19 1 15,20 0-1-15,-20 0 0 0,20 21-5 0,-20-21 2 0,17 17 1 0,-17-17-2 16,0 0-7-16,20 20-12 0,-20-20-9 0,0 0 12 15,0 20-3-15,0-20-4 0,0 0-4 0,0 17-3 0,0-17-51 0,-20 19-10 0,20 2 55 16,-17-21-8-16,17 17 30 0,0-17-21 0</inkml:trace>
  <inkml:trace contextRef="#ctx0" brushRef="#br1" timeOffset="176003.57">28715 7397 65 0,'0'0'24'0,"0"-17"-18"0,0 17-3 0,0-21 7 0,-17 21 7 0,17-19-6 0,0 19 16 0,0-18-12 0,0-2 16 0,0 20-1 0,0-19-15 0,0 19-3 0,0-17-1 0,0 17 8 16,17-21 0-16,-17 3-11 0,0 18 0 0,20-19 6 0,-20-1-2 16,20 20-6-16,-20-20 2 0,39 20-5 0,-39-17 6 0,35 17 0 15,-35-20-6-15,40 2 6 0,-40 18-5 0,17-19 0 16,23-1 3-16,-40 20-4 0,40-17 2 0,-23 17-2 0,-17 0 0 15,17-20 0-15,3 20 4 0,0 0-6 0,-3-20 4 0,3 20-3 0,-20 0 1 16,20 0-1-16,17 0 1 0,-37 0 0 0,37 0 1 0,-37 0 2 16,20 20-4-16,0 0 5 0,-20-3-5 0,20 22 3 0,-20-21-3 15,17 39 2-15,0 21 0 0,-17-61-1 0,0 22-2 0,0-2 1 16,0 1 2-16,-17 38 3 0,0-18-2 0,17 19-3 16,-20-41-1-16,0 22 3 0,0-20-3 0,6 18-1 0,14-16 2 0,-23 18-4 15,3-2 2-15,3-18-1 0,17-1-4 0,-20-17 1 0,0 17-10 16,20-17 5-16,0-3-2 0,0 2-3 0,-17 22-44 0,17-24 8 15,0 4-14-15,0-21 26 0,0 36-50 0,0-16 9 16,0-3 52-16,0 3-39 0</inkml:trace>
  <inkml:trace contextRef="#ctx0" brushRef="#br1" timeOffset="177559.07">30331 8747 46 0,'0'0'15'0,"0"0"1"0,0 0-2 0,0 0-6 0,0 0 9 0,0 0 3 0,0-17 2 0,0 17-12 0,0 0 18 0,0 0-20 0,-20 0 10 0,20 0-2 16,0 0-7-16,0 0-1 0,0 0 0 0,0 17 6 0,0-17-7 15,0 0 0-15,0 0 1 0,0 0-1 0,0 0 0 0,0 20-2 0,0-20 1 16,0 20 4-16,0-20-3 0,0 17 2 0,0 4 2 0,0-21-6 16,-17 19 6-16,17-2-7 0,0 4 1 0,0-2-2 0,0-19 1 0,-20 37 4 0,20 1 1 15,0-18-3-15,0-1-1 0,0-2 1 0,0 22-3 16,-17-21-2-16,17 23 2 0,0-24-1 0,0 21 0 0,-23-38-1 16,23 39 3-16,0-39-1 0,0 18-1 0,0 0 0 0,0-18 0 15,0 0 1-15,0 0-3 0,0 0 1 0,23 21 2 0,-6-21-1 16,-17 0 0-16,20 0 1 0,-20 0-3 0,37-21 1 0,-17 21 0 15,20-18 0-15,-26 18-1 0,6 0-2 0,0 0 2 0,0 0 1 16,-3-18 1-16,3 18-2 0,40 0 2 0,-43 0-2 16,-17 0 0-16,37-20 2 0,0 20-1 0,-37 0 0 0,40 0-1 0,-40 0 1 15,17 0 0-15,3 0-1 0,17 0 0 0,-17 0 3 0,0 0-5 16,0 0 1-16,-3 20 2 0,0-20 0 0,-17 0-1 16,0 18 0-16,0-18-1 0,0 0 2 0,0 0-1 0,0 18 2 0,0 3-1 15,0-21-2-15,0 0 4 0,-17 19-2 0,17-19-1 16,0 0 1-16,-17 0 1 0,17 0-3 0,-20 0 2 15,20 0-1-15,-20-19 1 0,20 19-1 0,0-21-1 0,0 21 1 16,-20-18 2-16,20-20-1 0,0 38-1 0,0-19-1 16,-14 1 2-16,14 18-2 0,0-37-4 0,0 16 2 0,0 21 3 15,0-20 0-15,0 2 0 0,0 18 0 0,0-39 0 0,0 39-1 0,0-17 2 16,0-2 0-16,0 19 1 0,0-20-2 0,-23 1-2 16,23 19 2-16,0-19 0 0,0 19 1 0,0-20 0 0,0 20 0 0,0-17-1 15,-37 17 1-15,37-19 2 0,-20 19-2 16,20 0 0-16,-20 0-1 0,20-21 0 0,-37 21 1 0,37-17 0 0,-20 17-1 0,3 0 0 15,17 0 2-15,-17 0-2 0,-6-19 0 0,-14 19 0 0,17 0 0 0,3-21 1 16,-3 21 0-16,-20-17 0 0,40 17-2 0,-37 0 1 0,20-20-1 16,-3 20 0-16,0 0-2 0,-17 0-3 0,20-20-6 0,17 20 3 15,-23 0-13-15,6 0-8 0,0 0 12 0,17 0-27 16,-20 0 20-16,20 0-4 0,0 0-3 0,-20 0-5 0,20 20-50 0,0 17 17 16,0-37 46-16,0 21-24 0</inkml:trace>
  <inkml:trace contextRef="#ctx0" brushRef="#br2" timeOffset="-80668.41">26796 8350 58 0,'0'0'0'0,"0"0"19"0,0 0 9 0,0 0-20 0,0 0 0 0,-20 0 0 0,20-19 9 0,0 19 2 0,0 0 4 0,0 0-12 0,-14 0 11 0,14-21-1 0,-23 21-3 16,23 0-11-16,0 0 0 0,-20 0 6 0,20 0-7 0,0 0 1 15,-17 0-1-15,-3 0 9 0,0-20-4 0,20 20-6 0,-17 0 7 16,-23 0-1-16,23 0 0 0,0 0-5 0,-23-17 4 0,20 17 0 16,0 0-6-16,3 0 4 0,-23 0-1 0,23 0-4 15,0 0-1-15,17 17 1 0,-40 3 2 0,40 1-1 0,-40-2-1 0,40-2-1 16,-17 21 0-16,-3-19 0 0,-20 59 1 0,23-42-1 0,0 41 0 15,-3-19 0-15,0 36 1 0,0-57-2 0,6 60-1 0,14-60 0 16,-23 40 5-16,23-3 1 0,0-33-4 0,0 33-5 0,0-54 4 16,0 56 3-16,23-58-4 0,-9 39 2 0,26-20-3 0,-3 22 1 15,0-3 1-15,3 0 0 0,-3-15-2 0,0-41 2 16,20 37-2-16,0-37 5 0,0 20-1 0,-17-20-2 16,-23 0 0-16,40 0 4 0,-17 0-2 0,20-40 5 0,14 23-1 15,-57-24-4-15,40-15 4 0,-20 18-4 0,3-19 3 0,-3 20-3 16,0-58 2-16,-37 55-4 0,40-35 2 0,-3-21-3 0,-37 39-2 15,20-37-1-15,-20 57 4 0,17-3 1 0,-17-17 1 0,0-17-1 16,-17-3-1-16,17 20 0 0,-20 20 0 0,0 16 0 0,3-35 1 0,-23 56-2 16,20-38 1-16,3 18 0 0,0 20-1 0,-3-19 0 15,0 19-3-15,-14 0-4 0,-9 19-3 0,-11 1-2 0,14 18 0 16,20-18 4-16,-17 16 1 0,-20 41-15 0,20-39 9 16,-3 56-21-16,-17-16-12 0,57-21 17 0,-37-1-47 0,37-18 31 15,0 1-3-15,-20 35-38 0,20 4-2 0</inkml:trace>
  <inkml:trace contextRef="#ctx0" brushRef="#br2" timeOffset="-79853.07">27899 12171 111 0,'-37'-20'104'0,"37"2"-82"0,-23 18-9 0,23-20 3 0,-17 20-1 0,17 0-1 0,-17-19 11 0,-3 19-7 15,20 0-10-15,-20-18-1 0,0 18 8 0,6 0-8 0,-9 0 6 16,23 0-7-16,-20 0-2 0,0 18 1 0,20-18-2 0,-34 19 2 0,34 19-1 16,-20-18-2-16,0 18 1 0,-14 0-1 0,-9 18 1 0,43-17 1 15,-37 55 0-15,17-56-2 0,3 20 0 0,-3 37 2 0,-17 19-1 16,37-76-3-16,-17 57 1 0,17 1 1 0,0 36 0 15,17-93-1-15,-17 17-1 0,37 20 0 0,-17-38-1 0,37 38 3 0,-40-38 1 16,26 1-1-16,-29-1-2 0,63 18 1 0,-40-36-1 0,40 18 2 16,-37-19-2-16,17-1 3 0,-20-18-1 0,37 0 3 0,3 0 0 15,-40-18-1-15,43-39 4 0,12 0 1 0,-53 18-4 0,-21 1-1 16,59-56 3-16,-58 38-4 0,19-3-1 0,-1-55 1 0,5-19 1 16,-42 19-1-16,15 38-2 0,-15 19-1 0,0 1 0 0,0-59 7 15,0 19-2-15,-37-16-2 0,17 72-2 0,-17-54 2 0,37 75 0 16,-57-39-1-16,37 20-1 0,-17 1-2 0,-21 18-2 15,-18 19-5-15,1 0-9 0,35 0 4 0,3 0 0 0,0 37-3 16,20-18-3-16,-63 39-25 0,26-1-6 0,-3 0-16 0,37 20-32 16,0-22 45-16,0-16 6 0,6 56-54 0</inkml:trace>
  <inkml:trace contextRef="#ctx0" brushRef="#br1" timeOffset="25676.72">30522 4185 69 0,'0'0'11'0,"0"0"4"0,0 0-9 0,0 0 2 0,0 0 11 0,0 0 6 0,0 0-12 0,0-21 13 0,-20 3-3 0,20 18-12 0,0 0 0 16,0-19 9-16,0 19-11 0,0 0-2 0,-20 0 0 0,20 0 6 16,0-19-7-16,0 19-1 0,0 0 0 0,0 0-1 0,-17 0 7 0,17 0-5 0,0 0 0 15,0 0 5-15,0 0-1 0,-20 0-6 0,20 19 1 0,0-19-1 0,0 19 4 16,0-1-4-16,0-18 1 0,0 40 3 0,0-22-5 0,0 1-1 16,0 1 2-16,0 36 0 0,-20-17 0 0,20-2-4 0,0 2 1 15,0 37 2-15,0 0-1 0,-20 1-1 0,20-40 0 16,0 1-1-16,0-1 1 0,0 40 1 0,0-40-1 0,0 20 0 0,0-17-1 15,0-22 0-15,0 1 2 0,0 0-1 0,0-19-1 0,0 18 1 0,0-18 0 16,0 0 1-16,0 0 0 0,0 0-1 0,20 0 1 0,0 0 1 16,-20-18 0-16,20-1 1 0,-3-18 0 0,-17-3-2 0,40 3 0 15,-23-20 0-15,-17 39-1 0,40-59 2 0,-23 58-1 0,23-38 2 16,-23 18-2-16,23 20 2 0,-3-18 0 0,-37 37-2 16,37-20 0-16,-37 20-1 0,20 0 0 0,-20 20 2 0,20-1 1 15,-20-1-4-15,0 22 2 0,0-22-1 0,0 1 1 0,0 19-1 16,-20-1 0-16,-14 22 0 0,34-41-1 0,-23 19 0 0,-14 20 2 15,37-38-2-15,-20 2 1 0,-17 35 0 0,17-38 0 0,0 2-1 16,-14 17 0-16,34-17 0 0,-40 18-2 0,20-38 1 0,0 38-7 16,3-19-8-16,-3 0-18 0,20 0 1 0,0-19 15 15,-20 0-28-15,20 0 18 0,0 0-5 0,0 0-41 0,20 0-2 16,0 0 24-16,-3 0 24 0,-17-19-26 16</inkml:trace>
  <inkml:trace contextRef="#ctx0" brushRef="#br1" timeOffset="26035.06">30924 4887 147 0,'0'0'59'0,"0"0"-41"0,-23 0 1 0,23 0 21 0,0 0-29 0,-20 39 46 15,20-21-45 1,20 22 3-16,-20-22-13 16,37 20 7-16,3-20 9 0,-20-18-5 15,-20-18-9-15,17 18 2 0,-17-19-2 0,0-18 2 0,17 37-3 16,-17-40-1-16,23 3 0 0,-23 17 1 0,0-17-2 16,0 37 2-16,17-37 2 0,-17-3-2 0,0 40-1 0,0-18 4 0,0-1-4 15,0 19-1-15,0 0 3 0,0 0 0 0,20 0-2 0,-20 0 3 16,0 37-1-16,0-37-2 0,0 19-1 0,0 21 1 0,17-22-2 15,-17 19 1-15,0 2 0 0,0-21-1 0,0 1 1 0,20 39-1 0,-20-21-2 16,0-17-3-16,0 17-14 0,20 21-13 0,-20-58 9 16,0 19-5-16,17 0-42 0,-17 0-28 0,23 0-3 15,-23-19 41-15,14 0 39 0,-14 0-20 16</inkml:trace>
  <inkml:trace contextRef="#ctx0" brushRef="#br1" timeOffset="26361.76">31451 4603 138 0,'0'0'59'0,"0"0"-45"0,0 18 8 16,0 1-6-16,0-19-6 0,0 0 2 0,0 21-1 0,0-3 11 0,0-18-12 16,0 0-2-16,0 19 6 0,0 0-9 0,20 0 4 0,-20-19-6 15,0 0 0-15,20 0-1 0,-3 19 0 0,3-19-1 0,-20 18 1 0,0-18-2 16,23 0 1-16,-9 0-1 0,6 19 1 0,20-19 1 0,-40 0-1 0,17 0-1 16,-17 0 2-16,20 0-1 0,-3 0 0 0,-17 0 0 0,43 0 1 0,-43-19 0 15,14 19 1-15,-14-18 2 0,20 18-1 0,-20 0-2 0,0 0-1 16,0 0 0-16,0 0 3 0,0 0-1 0,-20 18-1 15,6 22 1-15,-9-40-2 0,3 19 1 0,-17 36 3 16,20-35-2-16,-3-1-1 0,20-1-1 0,-20-18 0 0,0 40 2 16,6-22-2-16,-9 1 5 0,3 0-2 0,3-1 2 0,17-18 0 0,-20 20-1 15,0-1 9-15,20-1-11 0,-17 2 4 0,17-20-4 0,0 20 2 16,0-20-2-16,0 18 0 0,17 1-2 0,-17-19-1 0,20 0 1 16,-20 19 0-16,37 0 1 0,-17 0-2 0,3-19 0 0,-23 19 0 15,34-1-4-15,-14-18-1 0,17 21-16 0,-37-21 5 0,20 0-5 0,17 19-35 16,-14-19-22-16,-9 0 30 0,6-19-53 0,0-2 61 15,0 3-64-15</inkml:trace>
  <inkml:trace contextRef="#ctx0" brushRef="#br1" timeOffset="27898.42">29781 3652 32 0,'0'0'0'0,"0"0"29"0,0 0-25 15,17 0 2-15,-17-19-1 0,0 19-1 0,0 0-1 0,20 0 4 0,-20 0-3 0,0 0 1 0,0 0 6 0,0 0 2 0,20 0 0 0,-20 0-6 0,0 0 4 16,0 0-6-16,0 0-1 0,0 0 0 0,0 0 5 0,0 0-1 15,0 19-3-15,0-19 6 0,0 0-4 0,0 0 0 0,0 18 9 0,0-18-9 16,0 0 0-16,0 0 2 0,0 21 6 0,0-21-8 0,0 19 5 16,0-19-6-16,0 0 8 0,0 18-8 0,0-18 1 0,0 0-1 0,0 0-2 0,0 19 0 15,0-19 6-15,-20 0-6 0,20 20 6 0,0-20-8 0,0 18 3 16,0 1 0-16,-20-19-3 0,20 37 2 0,0-37 0 16,-17 40 1-16,17-22-3 0,-17 1 1 0,17 38 3 0,-23 1 0 15,23-21-4-15,-17-17 0 0,-3 75 0 0,20-58 0 0,-20 2-1 16,3 17 0-16,-3 40 1 0,0-40 0 0,20-17-2 0,-17 17 1 0,-23 59-1 15,40-58 1-15,-37 76-1 0,17-76 0 0,20 1 1 0,-37-21 0 0,37 20 0 16,0 0-1-16,-40 0 1 0,40 37-2 0,-17-17 1 0,0-39 1 0,17-1-2 16,-20 3 1-16,20-3-1 0,0 20 1 0,0-38-1 0,0 1 0 0,-20-1 0 15,20 18-1-15,0-18 2 0,0 0 1 0,20 0 0 0,-20 0 0 16,0-19 1-16,20 19-2 0,-20-19 0 0,17 19 0 0,-17-19 1 16,17 0-1-16,23 0 0 0,-40 20 1 0,37-20-1 0,20 0 1 0,0-20 1 15,-37 20-1-15,17 0-1 0,43-19 2 0,11 0-1 0,-51 0 0 16,54 19-1-16,-54 0 0 0,34 0 0 0,-37 0 0 0,40 0 1 15,-37 0-2-15,-3 0 2 0,0 19-2 0,23-19 2 0,14 19-1 0,-17-19-1 16,-17 19 1-16,-6-19 0 0,23 20 0 0,43 0 0 0,-9-20 1 0,3 17-1 16,-34-17 1-16,51 19-1 0,-71-19 0 0,54 0-1 15,-37 0 1-15,20 0 0 0,17 0 0 0,-57 0-1 0,40-19 1 16,-37 19 0-16,-23-17 1 0,63-3-1 0,-66 20-1 0,46-39 2 16,-43 20-1-16,23 19 0 0,-3-38 2 0,-20 38 0 0,3 0-2 0,0-19 2 15,-3 0-2-15,21 19 2 0,-18-17-3 0,-1 17 1 16,1-20 0-16,-20 20 0 0,18 0 2 0,1 0-1 0,-19 0-1 0,20 0 0 15,-2 0 0-15,4 20 1 0,-22-3-1 0,17 2 0 0,-17-19 0 16,0 0 0-16,18 19 1 0,-18-19-1 0,0 0 2 0,0 0-2 0,0 0 0 16,0 19 0-16,0-19 0 0,0 0 1 0,0-19 0 0,0 19 0 0,0-19 1 15,0 19 0-15,0-36 0 0,0 16 1 0,0 1-2 0,0-57-2 16,-18 38 1-16,18-21 3 0,-17 22-3 0,17-20 2 16,0 20-2-16,0-2 1 0,0 20-2 0,0-19 1 0,-22-38 1 0,22 38 0 15,0-57 0-15,0 56-1 0,0-17 1 0,0-38 0 0,0 36 0 0,0 1-1 16,0 20 0-16,0-21 0 0,0-37 1 0,22 0-2 0,-22 19 1 15,0-20 1-15,0 59 0 0,0-3-1 0,0 22 0 0,0-58 0 0,0 57 0 16,-22-39 2-16,4 2-1 0,-2 0 1 0,1 16 0 16,1 3-1-16,-2 18-1 0,20 1 0 0,-19-2 1 0,-1 20-1 15,5-19 0-15,-8 19 1 0,-14-37 0 0,17 37 0 0,-34-21-1 0,-3 21 2 16,-17 0-1-16,14 0-1 0,3 0 0 0,3 0 1 0,-83 21-1 16,83-21 1-16,-103 19-2 0,83-19 2 0,-77 37 0 0,54-17-1 15,23-20 0-15,-97 37-1 0,97-19 1 0,-6-18-2 0,3 40 3 0,3-40 0 16,0 37-1-16,17-37 1 0,-80 38-1 0,83-19-2 0,-43 0-3 0,40-1 0 15,-17 40-6-15,-3-19-6 0,40-39 6 0,-3 37-1 0,6-37-2 16,-6 37-23-16,-17 3-18 0,57-40 19 0,-20 18-7 0,3-18-6 16,-6 39-142-16</inkml:trace>
  <inkml:trace contextRef="#ctx0" brushRef="#br1" timeOffset="28626.15">30978 5307 88 0,'0'0'0'0,"0"0"30"0,0 0-18 0,0 19-8 0,0-19 10 0,0 18-4 0,0-18 16 0,-20 19-14 0,20 1 12 0,0-20-13 0,-20 18 8 0,20-18-13 0,0 20-1 15,0-20-2-15,-14 17 3 0,14 3-1 0,0 0-2 0,-23-1 0 16,23-1 3-16,0 2 1 0,0-20-4 0,0 18 0 0,0 1 5 16,0-19-4-16,0 19 4 0,0 1-5 0,0-1 4 0,0-19-3 15,0 20 4-15,0-3 1 0,23-17-3 0,-9 0-3 16,6 19 2-16,0-19-2 0,-20 0-1 0,20 0-1 0,14 0 3 0,-34 0-2 15,23 0 2-15,14 0-3 0,-37 0 0 0,17 0-1 0,3 0 2 0,0 0 0 16,20 0 0-16,-26 0-2 0,-14 0 0 0,40 0 0 0,-20-19 1 16,-20 19 0-16,17 0 1 0,3 0-1 0,0 0 1 0,-3 0-2 15,-17 0 1-15,23 0 1 0,-23 0-1 0,17 0 1 0,-17 0-1 16,0 0 0-16,0 0 2 0,0 0-2 0,0 0 0 0,0 0 0 16,0 0 1-16,-17-17 2 0,-6 17-2 0,6-20-1 15,17 20-1-15,0-19 1 0,-20-1 0 0,0 1-1 0,20 0-1 16,0 1 1-16,-17-2 0 0,17 2 0 0,0-1 1 15,-20-1 1-15,20 20-2 0,0-20 1 16,0 3-2-16,0-3 1 0,0 20 0 0,0-18 1 0,0 18 1 0,0 0 0 16,0-20 0-16,-20 20 0 0,20 0-1 0,0 0 0 0,0-19 2 15,0 19-2-15,-20 0 1 0,20 0-1 0,0 0 0 0,-14 0 1 0,14 0 0 16,-23 0 0-16,23 0 0 0,-17 0-2 0,17 0 0 0,-20 0 0 0,0 0 1 16,3 0 1-16,-3 0-1 0,20 0 0 0,-17 0-1 0,17 0 0 0,-23 0 1 15,6 0 0-15,17 0 0 0,-17 0-2 0,-3 0 0 0,20 0 2 0,0 0-2 16,-20 0-4-16,20 0 0 0,-20 19-1 0,20-19-35 0,-14 0 18 15,14 0-40-15,0 20 23 0,0-20-56 0,0 0 51 0,-23 0-18 16,23 0 42-16,0 18-27 0</inkml:trace>
  <inkml:trace contextRef="#ctx0" brushRef="#br1" timeOffset="29361.07">31223 5611 49 0,'0'0'19'0,"-20"0"-17"0,20-20 2 0,-14 1 6 0,14 0 10 0,0-19 23 15,0 38-35-15,-23-18 44 16,23 18-1-16,0 0-39 0,0 0 31 16,0 0-33-16,0 18 6 0,0-18-7 0,0 20 14 0,0 36 9 15,0-36-28-15,0 19 5 16,0 54 5 0,23-15-9-16,-23-42-3 15,0 42 1-15,14-22-1 0,6 1 0 16,0-19-2-16,17 38 3 15,43 57-2-15,-46-113-1 0,6 37 0 16,-3-20 1-16,20 1-2 16,-20-19 2-16,40 38 1 0,-77-37-1 15,57-3-1-15,-20 24 2 0,23-24-1 16,-25-17 1-16,-13 0-2 0,15 0 2 0,-20 0 0 16,23-17 0-16,-40-4 1 0,17 1-2 0,-17 20 1 0,38-57 4 15,-18 20-4-15,-20 18-1 0,19-19 2 0,-19 1-2 16,0-3 2-16,0 3-3 0,20 19 1 0,-20-41 0 0,0 42 0 15,0-4 0-15,0-35 1 0,0 37-1 0,0 0 0 0,0-1 0 0,0-18 1 0,-20 1-2 16,20 18 1-16,0 0-1 0,0 1 1 0,0 18 0 0,-19-21 0 16,-1 2 0-16,20 19-1 0,-15-18 0 0,15 18-1 15,0 0 2-15,0 0 0 0,-23 0-1 0,6-20 1 0,17 20 0 16,0-19-1-16,-20 19 0 0,20 0-1 0,0 0 1 0,-20-17 0 0,20-3-2 16,0 20 1-16,-17 0 0 0,17-20-3 0,0 1-7 15,-20 19 2-15,20 0-13 0,0-19-7 0,0 19 10 16,-17 0-4-16,17 0-3 0,0 0-44 0,0 0-21 0,0 0 44 0,0 0 5 15,-22 0 10-15,22 0-42 0</inkml:trace>
  <inkml:trace contextRef="#ctx0" brushRef="#br1" timeOffset="29700.71">31679 5953 116 0,'0'0'0'0,"0"0"49"0,0 0-36 0,0-18-7 0,-17 18 1 0,17 0 4 0,0 0 3 0,0 0 2 0,-20 0 15 0,20-21-17 0,0 21 10 0,0 0-14 0,0-19-1 0,0 19-2 0,0 0 3 0,0-18-6 15,0 18 1-15,0 0-1 0,0-20 5 0,0 20 1 0,0-19 1 16,0 19-5-16,20-17 7 0,-20 17-1 0,17 0-7 16,-17-20 4-16,20 20-1 0,-20 0-4 0,0-20-1 0,23 20 1 0,-23 0 0 15,0-19 3-15,0 19 1 0,14 0-4 0,-14-19 4 0,0 19-4 16,0 0 5-16,20 0-5 0,-20 0 1 0,0 0-3 15,20 0 3-15,-20 19-4 0,0-19 1 0,20 39 1 0,-20-39-2 0,17 37 4 16,1 2-3-16,4-21-3 0,-5 22 2 16,3-22-1-16,-3 1 2 0,3 18-2 0,0-18-1 0,-3 1 1 0,6-2-1 15,-8 2-1-15,-15-20-1 0,39 0-8 0,-39 0 1 0,38 0-17 16,-38 0 9-16,19 0-2 0,-19 0-2 0,20 0-31 0,-2-20 22 0,4 20-47 16,-22-18 31-16,17 18-38 0,1-20 52 0,-18 20-8 0,19 0 4 15</inkml:trace>
  <inkml:trace contextRef="#ctx0" brushRef="#br1" timeOffset="32378.11">30502 9015 57 0,'0'0'9'0,"0"0"-7"0,0 0-2 0,0 0 1 0,0 0 0 0,0 17 4 0,-20-17 0 0,20 0 1 0,0 0 2 0,0 0 1 0,0 21 15 0,0-21-11 16,0 0-3-16,-17 0 7 0,17 18-5 0,0-18-4 15,0 18-3-15,0-18 1 0,0 0 2 0,0 0 1 0,0 20 11 0,0-20 1 16,0 21-12-16,0-21 0 0,0 0-2 0,0 17 8 0,0-17-8 0,0 20 5 15,0-20-7-15,0 0 0 0,0 0-1 0,0 18 6 0,0-18-6 16,0 19-1-16,0 1 4 0,0-20-4 0,0 18 3 0,0-18-4 0,0 18 0 16,0 3 3-16,0-21-2 0,0 0-2 0,0 19 0 0,0-1 1 0,0-18-1 15,0 20 2-15,0-20-2 0,0 19 4 0,0-1-4 16,0-18 3-16,0 20-2 0,0-3 1 0,0 24-1 0,17-5 0 0,-17-36-1 16,0 38 1-16,20 1 0 0,0-22-1 0,-3 24 0 0,6-4-2 15,-23-17 2-15,17-3-1 0,0 39 5 0,3-34-4 0,17 14 3 16,-37-16-3-16,20 17-1 0,17 21 2 0,6-2 0 15,-9 1-1-15,6-37 0 0,-23 38-1 0,0-40-1 16,23 39 2-16,-3-38 0 0,3 20 2 0,-3 17-2 0,-37-37-1 16,40 1 1-16,-3 17 2 0,-20-18-1 0,23 1 2 0,14 18-2 0,-14 0-2 15,-3-2 4-15,20-16-6 0,-34 1-1 0,31-3-2 0,-34 20 7 16,37-21-1-16,3-17 0 0,-46 21 1 0,26-21-2 16,-20 18 2-16,34-18 0 0,-11 0-1 0,-29 18 0 0,46-18 0 0,-3 0 1 15,-20 0 0-15,20-18 2 0,37-38 2 0,-17 18 2 16,-2-1-3-16,-18-17-3 0,20-1 3 15,-40 18-3-15,3 20 1 0,-21-18-4 0,36-40 4 0,-13 59-3 0,-7-58 6 16,22-1-2-16,-40 39-3 0,6 0 0 0,14-1 0 0,0-37 2 16,-37 38-1-16,37 1 0 0,-15-41 2 0,-7 42-2 0,8-41 0 0,-6 40-2 15,3-1 2-15,-20-1 0 0,17-17 3 0,3-20-2 0,-20 56-2 16,20-37-1-16,-3-1 1 0,-17 22 0 0,23 16 0 0,-6-37 0 16,-17 40 0-16,0-24 0 0,17 5-1 0,3-2 2 0,-20 19-2 15,0-1-2-15,0-38-6 0,20 41 5 0,-20-40 2 0,0 17 2 0,0 23-1 16,0-40 2-16,0 17-2 0,0 23 0 0,0-23 1 0,0-17 0 0,0 19-1 15,0 2 0-15,0-22 0 0,0-19 0 0,0 41 0 0,0-22 1 16,-20-19 1-16,20-17-3 0,0 37 2 0,0-21-1 0,0 22 0 16,-20 18 0-16,20 1 1 0,0-3 0 0,-17-16-1 0,17 18 0 0,0 1 1 0,0 16-1 15,-17-55 0-15,17 19-1 0,-23 0 2 0,6 0 1 16,-3 0-2-16,20 19 1 0,-37-19-2 0,17 0 0 0,3-18 2 16,-6 56 0-16,23-18 0 0,-15-41-1 0,-7 59 1 15,5-18-1-15,-3-40 2 0,0 39-2 0,3-19 1 0,-3 19-2 0,3-38 0 16,-6 40 1-16,23-5 0 0,-17-16 2 0,-1 40-2 0,18-40 1 15,-19 17-2-15,19 23 1 0,-20-23 1 0,20 23-1 16,-20-3 0-16,20 20-1 0,0 0 2 0,-15-18 0 0,15 18 0 16,-22-20-1-16,22 20 1 0,-20 0 1 0,20 0-2 0,-17-20 0 0,-3 1 2 15,20 19-1-15,-18 0-1 0,-1-17 1 0,-1 17-1 0,0 0 1 0,5 0-2 16,-7-21-1-16,2 3 3 0,-17 18 0 16,17-19-1-16,20 19-1 0,-38-19-2 0,38 19 2 0,-19 0-2 15,1 0-4-15,18-19-5 0,-17 19-1 0,17 0 3 16,-22 0-15-16,22 0 10 0,0 0-23 0,0 19-6 15,-18 0-8-15,18-19 20 0,0 19-4 0,0-1-51 0,0 20 5 16,0-19 54-16,0 1-38 0</inkml:trace>
  <inkml:trace contextRef="#ctx0" brushRef="#br1" timeOffset="32930.16">32061 6618 151 0,'0'0'69'0,"0"0"-64"0,0 0-4 0,-20 0 2 0,20 0 2 0,0 0 17 16,0 19-5-16,0-19 2 0,0 0-2 0,0 0 12 0,20 0-7 0,-20 0-14 0,18 0 5 0,1-77 22 0,1 40-24 0,-20 0-6 0,18-20 6 16,-18 17-5-16,0-34 2 0,22-175 16 15,-44 174-19-15,22 37-1 0,-38-77 5 16,19 58-5-16,1 0 0 0,18 38-2 16,-20-19 3-16,1 21-1 0,-1-3 1 0,20 20-3 0,0 0-1 15,0 0 3-15,0 0-2 0,0 0 0 0,-15 0 2 0,15 0-2 0,0 20 0 16,0-20-1-16,0 17-1 0,0 2 1 0,15-19 0 0,-15 38 1 0,20 0 1 15,-1 1-1-15,19 17 1 0,1 22-1 0,-21-60-2 16,4 20 1-16,32 19 0 0,-34-39 0 0,-2 21 0 0,21-20 0 0,-21 0-1 0,39 18 3 16,-17-37-2-16,-21 21 0 0,36-4-2 0,-13 2-1 0,13 1-4 15,-36 0-2-15,-19-20-6 0,35 18-29 0,-12-18 14 16,-6 0-4-16,-17 20-8 0,37-20-65 0,-37 0 35 0,20 0 5 0,0 0 12 0,-3 0-39 16</inkml:trace>
  <inkml:trace contextRef="#ctx0" brushRef="#br3" timeOffset="71037.26">26605 8957 45 0,'0'0'0'0,"0"0"11"0,0 0-6 0,-17 0-3 0,17 0 4 0,0 0-1 0,0 0 2 0,0 0 10 0,-17 0-8 0,17 0 6 16,0 0-9-16,0 0-2 0,0 0 9 0,0 0-5 15,0 0-3-15,0 0 3 0,0 0 2 0,0 0-6 0,0 0 8 16,17 0-1-16,-17 0-6 0,0-19 0 0,17 19 7 0,-17 0-6 16,20-20 8-16,0 20-2 0,-20-17-7 0,17 17 4 0,3 0-1 15,0-19 0-15,-20 19-5 0,37 0 5 0,-37 0-4 16,23 0 0-16,-9 0 2 0,6 0-3 0,0 0 0 0,0 0 1 15,14 0-2-15,6 0 3 0,37-21 1 16,-77 21-4-16,20 0 0 0,-3 0 0 0,0-17 1 0,-17 17-1 0,40-19 3 0,-3-19-1 16,-17 18-3-16,0-17 2 0,20-20 0 0,-23 17-2 0,0 3 1 15,3 17-1-15,0-54 1 0,-3 33-2 0,3-15 1 0,0 18 0 0,-20 2 1 16,0-5-1-16,17-53 0 0,6 57-1 0,-23-20 2 0,0 0-1 0,0 17 2 0,0-15-3 16,0-1 1-16,0-21 0 0,0-18 0 0,0 38 0 15,-23-40 0-15,23 60 0 0,-17-57-1 0,-3 16-1 0,0 2 1 0,-17 1 2 16,37-2-1-16,-20 40-1 0,3 0 1 0,17 17 0 15,-40-57-1-15,40 60 0 0,-17-3 1 0,-3-38 0 0,0 39-1 16,3 19 0-16,-3-38 2 0,0 19-1 0,0-19 0 0,3 38 0 0,17 0-1 16,-37-38 2-16,17 38-1 0,-14-19 0 0,11-1 0 0,-17 20 2 15,23-17-2-15,0 17 1 0,-23 0-1 0,6-20 2 0,-26 1-1 16,40 19-1-16,-37-17 3 0,20 17-2 0,-20-21 1 0,-20 1 0 16,0 3-2-16,20-3 1 0,0 0 0 0,20 3-2 15,0 17 2-15,17 0 0 0,-37-39 1 0,0 21 1 0,20 18-1 16,-17-20 0-16,31 0-1 0,3 20 0 0,-37-17 1 0,40 17-1 15,-40-21 0-15,17 21 0 0,3 0-2 0,17-19 0 0,-17 19 2 0,17-17 0 16,-14 17 0-16,-46 0 2 0,43-20-2 0,17 20-1 16,-34-18 2-16,34 18-1 0,0 0 0 0,-57-20 0 0,57 0-2 15,-34 1 3-15,14 19 0 0,-17-38 0 16,37 38-2-16,-17-18 1 0,-20-1 1 0,40-19-2 0,-23 19 1 16,23-1-2-16,-23 2 2 0,23-2 0 0,-23-17 1 0,23-1 0 15,17 20-3-15,-40-22 2 0,40 22-2 0,0-2 3 0,-17 1-3 16,17 2 1-16,0 17-2 0,-20-40 2 0,20 21 0 0,0-19-1 0,0 38 1 15,0-38-1-15,0 19 3 0,20 2 0 0,-20-22-4 16,17 19 0-16,-17 20 0 0,0-19-6 0,22 0 1 0,-22 19-4 16,18 0-4-16,-1-18-23 0,3 18-18 0,0-20 19 0,-20 20-7 15,37 0-10-15,-37-18-12 0,37 18-48 0,3-19 29 0</inkml:trace>
  <inkml:trace contextRef="#ctx0" brushRef="#br3" timeOffset="71930.07">24476 6143 51 0,'0'0'0'0,"0"0"17"0,0 0-14 0,-17 0 4 0,17 0-4 0,0-19 1 0,-18 19 0 0,18 0 0 0,-20-19 7 0,20 19-4 0,0 0 2 0,-19-19 15 0,19-1-9 0,0 20 1 0,-20-18-1 0,20-2-1 15,0 20-1-15,0-19 11 0,-15-55 16 16,15 74-33-16,0-40 7 0,0 22-1 0,0-21-7 0,15 2 7 0,-15 17-6 16,20 1-1-16,-1-19 7 0,1 0-6 0,-20 19-1 0,0 2-3 15,35-22 1-15,-35 19 0 0,22-56 3 0,18 58-5 0,-25-58 2 0,24-1 1 16,-39 59-4-16,38-22-1 0,-38 22 2 0,17-39 0 0,3 1 1 16,0 16-2-16,0 3 3 0,-3 37-2 0,-17-38 0 0,20 38-1 15,-20-19 0-15,20 19 1 0,-20 0 0 0,17 0-1 0,5 19 2 0,-4-1-1 16,-1-18 1-16,-17 39 1 0,57 19 5 0,-37-2-6 0,57 116 2 15,-40-58-4-15,-17-39-1 0,17 20 1 0,-37-57 1 16,37 19 0-16,-37 2 0 0,20-23-2 0,2 2 1 0,-7 2 0 16,5-3 0-16,0-37-1 0,-20 19-2 0,20-19-5 0,-20 18 0 0,17-18-18 15,0 19-61-15,3-19 12 0,-20-19-24 16,0 1 15-16,0-20-1 0</inkml:trace>
  <inkml:trace contextRef="#ctx0" brushRef="#br3" timeOffset="72445.51">24287 3822 97 0,'0'0'20'0,"0"-18"-18"0,-19 18 7 0,1-19 10 0,-2 1 1 0,20 18-11 0,-19-39 16 0,19 39-4 0,-18 0-11 0,18-18-1 0,0 18 4 0,0 0-7 0,-17 18 13 0,17-18-12 0,0 0-1 0,-23 39 5 0,23-2-1 0,0-19 1 16,-17 41-4-16,17-3-3 0,17 21 1 0,-17-40-2 16,0 39 0-16,23-39 0 0,-23 21 1 0,17-1 0 15,1-19-3-15,-18-18-1 0,0-1 0 0,19 0-1 0,-19-1 2 0,20 2 1 0,-20-20 0 16,18 0-1-16,-18 0 0 0,19 0 2 0,-19 0 0 0,18 0 1 16,21-38-1-16,-16 19 1 0,-23 19-2 0,35-39 4 0,-16 20 1 15,-19 19-4-15,20-19 0 0,-2 1 2 0,-1-2-1 16,5 1 1-16,-22 19-2 0,0 0-1 0,0 0 0 0,0 0-2 0,0 19 4 15,0 1 0-15,0-2-2 0,-22 1 1 0,22 0-2 16,-55 39 2-16,16-20-2 0,39-19 0 0,-38-1-1 0,19 22-1 16,-1-40 0-16,-17 37-2 0,19 0 1 0,-2-37 0 15,1 20-7-15,1-1-8 0,1-19-7 0,17 18 10 0,0-18-2 16,0 0-22-16,0 0 14 0,0 0-34 0,0 0-14 0,17 0 36 16,1-18-15-16,1 18 11 0</inkml:trace>
  <inkml:trace contextRef="#ctx0" brushRef="#br3" timeOffset="72755.41">24630 4393 44 0,'0'0'0'0,"0"0"14"0,0 0-10 0,0 0-1 0,0 0 7 0,0 0 10 16,0 0-3-16,0 0 23 0,0 0 1 0,0 0-23 15,-18 0 14-15,18 0-19 0,0 0 12 0,-20 0-3 0,20 0-12 16,-19 0 9-16,19 0-10 0,0 0-1 0,-20 0-3 0,20 20 1 0,0-20-2 16,-15 0 1-16,15 19 5 0,-22-1-6 0,22-18-1 0,0 19 0 0,0-19 0 15,-18 21 1-15,18-3-2 0,0-18 0 0,0 19 1 0,-22 0-1 0,22-19 2 16,0 18-2-16,0-18 0 0,0 0 4 0,0 0 0 15,0 0-3-15,22 0-1 0,-4-18 1 0,-18-20-1 16,37 38-1-16,2-95 3 0,-39 75-2 16,38-17-2-16,-21-21 1 0,3 21 1 0,0 17-3 0,-20 1 1 15,20-18 0-15,-20 37 0 0,17-21 0 0,-17 3 1 0,0 18-1 0,20-19 0 0,-20 19 2 16,20 0 3-16,-20 19 0 0,0-19-4 0,0 39 2 16,0 17 0-16,17-36-1 0,-17 17-1 0,0-18-1 0,0 20 1 15,0-2-1-15,0 2 1 0,0 37-1 0,0-57 0 0,0 57 1 0,0-58-1 16,0 40 0-16,0-1 1 0,0-38-4 0,0-1 0 0,0 1-5 15,0 2-3-15,0-21-2 0,22 19-5 0,-22-1-28 0,0 1-19 0,0-1 23 16,0-18-53-16,0 0 50 0,0 0 12 0,18 0-9 0,-18 0-5 16</inkml:trace>
  <inkml:trace contextRef="#ctx0" brushRef="#br3" timeOffset="73087.41">25066 4279 108 0,'0'0'0'0,"0"0"42"15,0 0-29-15,0 0-6 0,-17 19 2 0,17-19 3 16,0 0 19-16,0 0-15 0,0 19-1 0,0-19-2 0,0 0 6 0,0 20-11 0,0-20-2 16,0 0 2-16,0 19-2 0,0 0 2 15,0-19-4-15,17 18 0 0,-17-18-2 0,20 0-1 0,-20 20 1 0,17-20 0 16,-17 0 0-16,40 19 2 0,-40-19-2 0,37 0 1 0,-37 0-2 16,0 0 0-16,0 0 0 0,20 0 2 0,0 0-1 0,-20-19 3 0,20 19-4 15,-3 0 2-15,-17-20-1 0,17 20-1 0,-17 0 0 0,0 0 2 16,0 0-2-16,0 0 1 0,0 0 0 0,0 0 0 0,0 0-1 15,0 0 2-15,-17 20 2 0,0-1 3 0,17-1-4 0,-20-18 0 0,0 40 2 16,-15-22 2-16,35 20-4 0,-42-20 4 0,42 2-5 16,-20-1-1-16,20-19 1 0,-17 37 0 0,-3-16 2 0,20-3-2 0,-17 1 1 15,17 0-2-15,-20 0 0 0,20 0-1 0,0-19 0 0,0 37-1 0,0-37 1 0,0 40 0 16,20-40 0-16,-20 18 0 0,17 1 1 0,3-19-3 0,-3 18-4 16,3 2 0-16,0-20-4 0,17 19-19 0,-37-19 6 0,60 18-43 15,-26-18-43-15,-14 0 45 0,0 19 10 0,17-19 11 0,-17 21-21 0</inkml:trace>
  <inkml:trace contextRef="#ctx0" brushRef="#br3" timeOffset="74065.46">27956 12931 97 0,'0'0'23'0,"0"0"-1"0,0 0-17 0,-20 0-1 0,20 0-2 0,0 0 0 0,0 0 4 0,0 0 0 0,0 0 1 0,0 19 10 0,0-19-9 0,0 0 7 0,0 0-10 0,0 0 1 0,0 0-3 0,0 0-1 0,20 0 4 15,-20 0-2-15,17 0 0 0,-17 0-1 0,23 0 4 0,-6 0 3 16,20 0 3-16,-17 0-6 0,-3 0-1 0,23-19 6 0,0 19-7 16,-23 0 2-16,1 0 0 0,1 0-1 0,58 0 12 0,-17 0-9 15,-6 0-2-15,-34 0-3 0,15 0-1 0,-15 0-1 0,37 19 3 16,-37 1-2-16,37-2 0 0,-40 21 0 0,5-21 0 0,33 19 3 0,-35 22-3 15,17-20-1-15,-37-3-1 0,22 21 1 0,-4-19-1 0,-18-19 0 16,17 57 1-16,-17 0-1 0,0 0 0 0,20 1-1 16,-20-59 0-16,0 59 1 0,0-39 0 0,0 0-2 0,0 18 1 15,0 1 9-15,-20 0-2 0,20-17-7 0,0-23 1 0,-17 41 0 16,-1-19-3-16,18-21 3 0,-22 21 0 0,22-22 1 16,-17 2-3-16,17 1 2 0,0-1 1 0,0 0 0 0,0 2-1 0,0 15 2 15,0 1-1-15,0-17-1 0,0 1 3 0,17 15-1 0,-17 21 1 0,22-38-1 16,-4 39 2-16,19-1 1 0,-17-2-1 0,17-35-3 0,-37 19 1 15,37 17-1-15,-14-37 0 0,11 39 0 0,6-21 0 16,-23 20 0-16,23-18-1 0,-40-39 1 0,37 38-1 0,-14-18 3 16,-9-3-3-16,6 23 2 0,0-40-2 0,-20 17-3 15,20 2 2-15,-3-19 1 0,-17 20 0 0,17-20-1 0,-17 19-5 0,20 0-12 16,-20 1 3-16,20-3-23 0,-20 3 14 0,0-20-6 0,23 20-45 0,-23-3-30 16,0-17 8-16,-23 20-2 0</inkml:trace>
  <inkml:trace contextRef="#ctx0" brushRef="#br3" timeOffset="74992.3">29647 15213 144 0,'0'0'59'0,"0"0"-49"0,0-19-4 0,0 19-1 0,0 0-3 0,-20-20 0 0,20 20 2 0,0 0 6 0,0 0-3 0,0-19 13 0,0 19-11 0,-17 0 11 0,17 0-13 0,0 0 2 0,0-17 1 0,-17 17 1 15,17 0-2-15,0 0-5 0,0 0 1 0,0 0 0 0,0 0-2 16,0 0 1-16,0 0 1 0,0 17 5 0,0-17-5 0,0 19-1 0,0 20-2 16,0 0-1-16,0-22 0 0,0 3 1 0,0 0-1 0,0 17 0 15,0 1 0-15,17 18-4 0,-17 1-4 0,0 1 6 16,0-38 2-16,17-1-1 0,-17 19 1 0,0-2-1 0,20 5 1 16,-20-4 1-16,0-20-2 0,0-17 2 0,0 20-1 15,20-20-1-15,-20 0 1 0,0 0 1 0,0-20 0 0,17 20 2 0,-17-17 4 0,20-20-3 16,-20 18 7-16,20-3-6 0,-3-34 9 0,6 19-9 15,11 0 3-15,-34 16-3 0,0 1-2 0,20-16 2 16,0 36-5-16,-20-21 1 0,17 4 2 0,-17 17-2 0,20 0 1 0,-20-20-3 16,0 20 2-16,20 0 3 0,-20 20 0 0,0-20-4 15,-20 17-1-15,-17 21-1 0,17-19 0 0,-17 1 2 16,-3 18-9-16,3-38 6 0,37 20 3 0,-37-1-4 0,17-1 0 16,-17 2-13-16,37-3 4 0,-17-17 0 0,-6 19-19 0,23 3 14 15,-17 14-68-15,17-36 58 0,0 20-28 0,0-3-5 16,17-17 29-16,-17 20 2 0,40 0-12 0,-23-20 23 15,23 17 3-15,-3-17-26 0</inkml:trace>
  <inkml:trace contextRef="#ctx0" brushRef="#br3" timeOffset="75430.47">30140 15612 49 0,'0'0'17'0,"0"0"-7"0,0 0-2 0,0 0-2 0,0 0 5 0,0 0-4 0,0 0 15 0,-14 0 6 0,14-18-12 0,0 18 13 0,0 0-15 0,0 0-4 0,0 0 0 0,-23 0 8 0,23-19 38 0,-20 19-50 16,20 0 2-16,0 0 13 0,0 0-11 0,0 0 3 0,0 0-8 0,-20 0 8 15,20 0-8-15,0 0 2 0,-17 19-2 0,17-19-2 16,0 0 0-16,0 18 2 0,-17 2-1 0,17-3-4 0,0-17 2 16,0 19 0-16,0 22 2 0,0-41-3 0,0 17 1 0,0 3 0 15,0-20-2-15,17 17 2 0,20 3 8 16,-37-20-8-16,0 0 3 0,20-20-1 16,-20 3-2-16,23 17 2 0,-23-20 1 0,0 3-2 0,14-2 0 15,-14 19-2-15,20-22 5 0,0 3 3 0,-20 2-5 16,0 17-2-16,0 0-3 0,20 0 8 0,-3 0-2 15,-17 17 0-15,0-17-1 0,17 19 2 0,-17-19-3 0,0 22-2 16,23-3 2-16,-23-2-1 0,0 3-2 0,0-20 0 0,17 17 0 16,-17 3-2-16,0 0-1 0,20-3-16 0,-20 2-6 15,0 3-32-15,17-22 33 0,-17 17-4 0,20 2-87 16,-20-19 65-16,0 0-1 0,20 0-28 0,-3 0 58 0,-17 0 7 16,0 0-27-16</inkml:trace>
  <inkml:trace contextRef="#ctx0" brushRef="#br3" timeOffset="75744.84">30596 15423 118 0,'0'0'76'0,"0"0"-44"15,0 0-19-15,0 0-4 0,0 0 3 0,0 0 19 0,0 17-13 16,0-17 23-16,0 0-32 0,20 0 7 0,-20 0-11 0,20 0-1 16,-20 0-1-16,17 0 5 0,3 0-7 0,-20 0 1 15,20 0-2-15,-3 0 3 0,3 21 0 0,-20-21-2 0,23 0 4 16,-9 0-4-16,-14 0 1 0,0 17 0 0,20-17 0 0,-20 0 0 15,0 0-1-15,0 0 0 0,0 19 1 0,-20-19-1 0,20 0 1 16,-37 20-5-16,37 1 2 0,-37-4 2 0,-3-17 1 16,23 20-1-16,-23-1 3 0,23-19-2 0,0 0 1 0,-6 18 3 0,-14 2 0 15,37-20-3-15,-20 17 7 0,3-17-1 0,17 19-4 16,-20-19 5-16,20 0-6 0,-20 22 1 0,20-22 2 0,0 19-5 0,0-19 0 16,20 0 1-16,-20 17-1 0,20-17-1 0,-3 20 0 0,3-20-2 0,17 17 0 15,40 23 4-15,-40-23-11 0,-17-17-1 16,17 19-16-16,-37 3 9 0,43-22-24 0,-9 17-17 15,-14 2 21-15,0-19-57 0,-3 0-14 0,0 20 40 0,-17-20 44 16</inkml:trace>
  <inkml:trace contextRef="#ctx0" brushRef="#br3" timeOffset="76644.21">29285 14718 54 0,'0'0'0'0,"0"0"45"0,0 0-32 0,0 0 8 0,0-20-7 0,0 20-7 0,0 0 0 0,0 0 15 0,0 0-7 0,0 0 0 0,0 0 16 0,0 0-7 0,0 20-16 0,0-20 5 0,0 20-6 0,0-1 6 0,0-19-3 16,0 18-1-16,0 3 8 0,0-21-11 0,20 36 5 0,-20-16-6 15,0-20 2-15,0 38 2 0,23-18-3 0,-23 16 3 0,0-15-6 0,0-4 2 16,0 39 2-16,0-35-2 0,14 35 3 0,-14 40-6 0,0-57-1 16,0 55 1-16,0-37 3 0,0-20-2 0,0 98-6 15,0-42 9-15,-14-52-2 0,14 53 1 0,0-19-2 16,0-56-2-16,0 19 1 0,-23 1-1 0,23 19 0 0,0-1 1 0,0-40-1 15,0 3 0-15,0-1-1 0,0 19 3 0,0-18-2 0,0-3 1 16,0 3-2-16,23 0-1 0,-23-3 1 0,0 3 1 0,0-20 0 0,0 19-1 16,14-19 1-16,-14 0 1 0,20 0-3 0,37 19 2 15,-17-19-1-15,-23 0 0 0,20 0 2 0,-17 0-1 0,57 0 0 16,-40 0-3-16,20-19 1 0,-20 19 0 0,60 0 0 0,-40 0-1 0,-20-19 1 16,0 19-2-16,57 0-3 0,-31 0 2 0,-29 0 1 0,63-20-4 0,-43 20 4 15,-14 0-3-15,262 0-53 16,-202 0 55-16,-26 20 2 0,-20-20-1 0,23 19-8 0,-37 0 4 15,-6 1 1-15,-11-20 1 0,31 19-1 0,3-2 3 0,-57-17 3 16,37 20 0-16,-37-20 0 0,40 20 2 0,-20-20 1 0,-3 0-2 0,-17 17 0 16,20-17 3-16,-20 20 1 0,20-20-2 0,-20 0 1 0,0 0 3 15,0 20-4-15,0-20 1 0,0 0 1 0,0 0 2 0,0 0-4 0,-20-20-2 16,0 20 3-16,20-37 0 0,-17 17-4 0,-3 0 1 0,20 3-1 16,-20-22 2-16,20 39-3 0,-20-38 1 0,20 38 0 0,-14-57-1 15,14 37 1-15,0 3 1 0,0-3 0 0,-23-37-1 0,23-1 1 0,0 22 0 16,-17-22 1-16,17-19-1 0,0 41-1 0,0-22 1 0,0-19 0 15,17-17 5-15,6 17 5 0,-9 0-2 0,-14 39-9 16,20 1 3-16,-20 18-2 0,0-39 2 0,20 1-3 0,-20 20 3 16,0 18 1-16,0 0 2 0,0 19-3 0,0-20 0 0,0 20 0 0,-20-19 1 15,20 2-1-15,-20 17-1 0,6 0-1 0,-26-21 2 0,20 21-2 16,-37 0 5-16,40 0-5 0,-80 0 0 0,40 21 0 0,-57-4 0 16,-94 22 0-16,74 19-3 0,0-21 1 0,3 20 4 15,14-19-2-15,23-19-3 0,0 18 1 0,37 20-1 16,3-16 0-16,-6-24-2 0,23 22-8 15,17-21 5-15,-17 2-8 0,37-20 6 0,-17 17-17 0,-6-17-13 16,23 0 13-16,-17 0-5 0,17 0-48 0,0 0 33 0,0 0-38 16,0-37 55-16,17 37 9 0,-17-18-29 0</inkml:trace>
  <inkml:trace contextRef="#ctx0" brushRef="#br3" timeOffset="77814.53">23677 3767 117 0,'0'0'23'0,"0"0"-14"0,0 0-3 0,0 0 3 0,-17 0-7 0,17 0 0 0,0-20-1 0,0 20 2 0,0 0 2 0,0 0 3 0,0 0 3 0,0 0 10 0,0 0-12 0,0 0 3 15,0 0-3-15,0 0-5 0,0 0 0 0,0 0 7 0,0 0-5 16,0 20 1-16,0-20-1 0,0 37 10 0,0-19-12 0,17 41 1 15,-17-22-4-15,23 38 3 0,-23-17-2 0,17 18-1 0,-17 58 2 16,23-2-2-16,-23 21-1 0,14-78 1 0,-14 2-1 0,0 94 0 16,20 171-1-16,0-227 1 15,-20-40 1-15,20-38 0 0,-20-17 0 0,0 0-1 0,34 17 1 0,-14-17 1 16,20-2 0-16,-40 1 1 0,37-19 0 16,-17 0-1-16,20 0 3 0,14-37-1 0,-34 17-3 0,37 2 1 15,37-58 4-15,-56 38-4 0,76-38 2 0,2 18-1 0,16-18-1 16,-18 38 2-16,-55 18-2 0,16 2 0 0,56-21-1 0,-74 21 0 15,0-1-1-15,94 19 1 0,-34-19-2 0,14 19 1 0,-74-18 0 16,0 18 0-16,57 0 1 0,-17 18 1 0,-60-18-1 16,43 19-2-16,-66-19 2 0,46 19-1 0,-26-19 2 0,-14 18-1 15,0 2 1-15,3-20 0 0,-23 19 1 0,0-1-2 0,14-18 2 16,-14 20 5-16,0 0-4 0,0-2-1 0,0 1 3 0,-14 0-3 0,14-19 1 16,-23 19-1-16,-17 0 3 0,23 0-3 0,0-19 0 0,-3 18 1 0,-34 3 1 15,11-2-1-15,-31-19 2 0,17 18-4 0,17-18 0 0,3 0-1 16,-57-18 2-16,37-1-1 0,-20-20 2 0,37 20-2 0,-34-38 0 0,40 38-1 15,11 1 0-15,3-22 1 0,-17 3 2 0,20 17-2 0,-3-36 2 0,20 38-3 16,-20-40 2-16,20 39 0 0,-20-19-2 0,20 19 2 0,0-18 0 16,0-40 3-16,0 20-4 0,0 18 1 0,0-37 0 0,0 20-1 0,0-20 1 15,0 0-2-15,0-1 1 0,0 20-3 0,0 20 1 16,0-40 0-16,0 39 2 0,0 1-1 0,0-3 1 0,-15-35 2 0,15 19-2 16,-22 16-1-16,2-15 0 0,0 35 0 0,3 1 1 0,-20-39 0 15,17 40-2-15,-57-38 3 0,20 17-2 0,20 21 0 16,-40-2 1-16,40 0-2 0,-40 2 1 0,-17-1 0 0,59 19-1 15,-27 0 0-15,7 0 0 0,-41 0 1 0,39 0-2 0,0 37 0 0,-1-37-1 16,1 40-1-16,20-22 2 0,-77 39 0 0,57-19 2 0,17-20-1 0,-148 134-2 16,74-37-19-16,74-77 10 15,23-20-2-15,-20 40-17 0,17-1-8 0,20-1-6 0,-20-35 16 16,20-2-4-16,0 38-56 0,0-39 34 0,0 1 4 0,0 0 7 0,0 20-47 16</inkml:trace>
  <inkml:trace contextRef="#ctx0" brushRef="#br3" timeOffset="83038.15">24230 4773 65 0,'0'0'18'0,"-19"0"2"0,1 0 2 0,1 0 10 0,-6 0 55 15,6 19-23 1,-3 2-34 0,20 35-13-1,-20 1-5-15,3 75-4 31,-3-55-3-15,20-39-1-16,37-38-1 16,20-38 2-1,95-39 5 1,-36 21-4 0,-61 38 0-1,-33 18 3-15,-4 37 7 16,-36 0 3-1,-39-17-11 1,18-58-4 0,19 0-4-16,5-38 3 15,-8-37-1 1,4 36 5 0,-1 39-4-1,2 38-3 1,-19 0-4-16,-77 19-2 15,17-19-59 17,80 0-100-32,0 0-6 15</inkml:trace>
  <inkml:trace contextRef="#ctx0" brushRef="#br3" timeOffset="84410.53">29855 15954 40 0,'20'0'25'0,"-20"-19"-10"0,20 19 13 0,-20-18 22 15,17 18-13-15,-17 0 17 16,0 0-18-16,0 0-2 15,0 18-10 1,0 1-4-16,-17 18-4 16,17 21-6-1,-20-1-2-15,0-18-2 16,20-1 3-16,20-18-6 16,0-3 2-1,40 3-2-15,-26-20-2 16,40 0 2-16,-11 0-2 15,-29 0 0 1,6 0 2-16,-6-20-4 16,6 20 5-16,-40 0 0 15,0-17-2 1,0 17 1-16,-17-20-1 16,17-1-3-1,0-15 3-15,0-1-1 16,0-3-1-16,0 3 1 15,0 16 2 1,17-16 7-16,-17 0-5 16,0-2 5-16,0 22-3 15,-17-5-2 1,-23 3 1-16,23 2-2 16,-43-3 0-16,3 0 0 15,3 20-2 1,-6-17-2-16,3 17-3 15,20 17 0 1,0 23-21-16,17-23-28 16,0 24-38-16,20-41 59 0,-17 17-113 15</inkml:trace>
  <inkml:trace contextRef="#ctx0" brushRef="#br3" timeOffset="99158.96">24005 5115 12 0,'0'0'0'0,"0"0"18"0,0 0-13 0,0 0 1 0,0-18-2 0,0 18-2 0,0 0 0 0,0 0-1 0,0-19 2 0,0 19 0 15,0-20 1-15,17 20-1 0,-17 0-1 0,0-18 1 0,0 18 3 16,0 0-3-16,0 0 1 0,0 0 16 0,0-19-1 15,17 19 11-15,-17 0 45 32,0 0-52-32,0 0-7 0,20 0-1 0,-20 0-8 0,0-19 5 15,0 19-6-15,0 0 6 0,0 0 1 0,20-18-7 0,-20 18 6 16,0 0-6-16,0 0 0 0,0 0 5 0,0 0-6 0,0-21 1 16,17 21 5-16,-17 0-6 0,0 0 7 0,0 0-6 0,0 0-1 0,0-19-1 15,0 19 2-15,0 0 0 0,0 0-2 0,-17 0 0 16,17 0-2-16,0 0 2 0,-20 19 0 0,20-19-3 0,-20 39 2 15,3-20 0-15,17 0-2 0,-17 19 1 0,-23-1 0 16,40-37-1-16,-40 40-1 0,-17 35 1 0,20-37 0 16,37 1 0-16,-37-20 0 0,-17 38 0 0,31-19-1 0,6-21 0 0,-23 23 1 15,3 17-2-15,17-39-1 0,0 20 1 0,-37 21-1 0,37-42 2 0,3 21 1 16,-305 323 3 15,302-341-5-31,-17 37 0 0,37-38 2 0,-77 76-1 16,40-57 0-16,17 18 1 0,0-35-1 0,6-4 0 0,14 3 0 15,-23 18 0-15,3 1 1 0,0-22-1 0,3 3 1 0,17 0-2 0,-37 17 1 16,37-16 0-16,-40-4 1 0,40 22 0 0,-14-39-1 0,14 17 0 0,-23 3-1 16,23-1 2-16,-40 0 0 0,40-19 0 0,-17 19-2 15,-3 2 3-15,3-21-1 0,17 17-2 0,-20-17 3 0,0 0 0 16,20 0 1-16,0 0-3 0,-17 0 0 0,17-17 3 16,-17 17-2-16,17 0 1 0,0-21-3 0,0 21 3 0,-23 0-1 15,23-19 0-15,0 19-1 0,0 0 0 0,0 0 1 0,0-19-2 16,0 19 0-16,-17 0 1 0,-3 0 1 0,20 0-1 0,0 0 0 15,-20 19 0-15,20-19 0 0,0 19 0 0,-17-19-1 0,17 21 1 0,-20-4-1 16,0 22 2-16,3-2-2 0,0-37 2 0,-6 38 0 16,6-18-1-16,-3 17-1 0,0-37 2 0,3 38-1 0,-3-19 0 15,0 21 2-15,-17-23-2 0,37 3 0 0,-17-20 0 0,-3 19 0 16,20-19 0-16,-20 18 0 0,-14 2-1 0,34-3 1 0,-23-17 0 0,23 0 0 16,-20 20 0-16,0 0 0 0,3-1-1 0,17-19 1 15,-17 18-2-15,-3 3-2 0,20-21 4 0,-20 17 0 0,20 2 0 16,-20-19 0-16,20 20-2 0,0-2 1 0,0-18-1 15,-14 0 1-15,14 0-3 0,0 0-4 0,0 0 2 0,0 0-16 0,-23 0 5 16,23 0-26-16,0 0-10 0,0 0 22 0,0 0-5 0,0 0-2 16,-20 0-48-16,20 0 48 0,0 0 9 0,0 0 9 0,0 0-31 0</inkml:trace>
  <inkml:trace contextRef="#ctx0" brushRef="#br3" timeOffset="99537.4">21973 6979 121 0,'0'-19'33'0,"0"19"-31"0,0-17 0 0,0-3 0 0,0 20 3 0,0-20 1 0,0 20 2 0,0 0 14 0,14-19-1 0,-14 19-8 0,0 0-1 16,0 0-9-16,-14 0 3 0,14 19-3 0,0-19-1 0,0 20 3 16,-23-20-3-16,23 20 0 0,-20 35 5 0,20-36-4 15,-20 1 2-15,20 17 0 0,-17 2 4 0,17-1-5 16,-20-1 1-16,3 20 0 0,17-36-1 0,-20 35 6 0,0 2 4 16,20-41-8-16,-17 23 7 0,17-23-6 0,0 2-1 0,-17 2 5 15,17 16-6-15,0-37-1 0,0 0 3 0,0 20 6 0,0-3-5 0,0-17-1 16,17 0 0-16,0 20 7 0,23-20-2 0,-40 0-6 0,37 0-2 15,0 0 6-15,60 0-1 0,-3-37-7 0,3 37 1 16,34-40-1-16,-94 23-4 0,40-4-2 16,0 21-8-16,-37-19-2 0,14 19-29 0,-34 0 15 0,17 0-46 0,0 0-30 15,-17 0 45-15,3 0 7 0,-9 0-53 0</inkml:trace>
  <inkml:trace contextRef="#ctx0" brushRef="#br3" timeOffset="100284.33">19461 6903 98 0,'0'0'0'0,"0"0"41"0,-20 0-20 0,20-19-16 0,0 19 9 0,0 0-6 0,0 0 1 0,0 0 0 0,0 0 9 0,0 0-2 0,0 0-9 0,0 0 0 0,0 0-2 0,0 0 3 0,0 19-4 0,0-19-2 0,0 0 1 16,0 20-1-16,0 0 1 0,0-20-2 0,0 36 2 0,0-17 3 0,0 0-3 15,0 21 1-15,0-40-2 0,0 37-1 0,0-18 1 0,0 19-1 16,20-1-2-16,-20-17 1 0,0 17 0 0,0-16 1 0,0 15 0 0,0 2 1 15,0 2 0-15,0-3 2 0,0 0 2 0,0-37 8 16,0 19-5-16,17-19 10 0,-17 0-10 0,0 0 3 16,0 0-7-16,0 0-1 0,20-36 5 0,-20 16-5 0,17 20 1 0,-17-37 0 0,40-3 6 15,-17 2-2-15,11 2-2 0,-34 15-3 16,20 3-1-16,0-21 2 0,-3 19-3 0,0 3-1 0,3-21 3 0,-20 38-3 16,20 0 1-16,3-19 1 0,-9 19 0 0,-14 0-1 0,0 0-2 0,0 0 3 15,0 19-2-15,0-19 0 0,0 38 2 0,0-21-2 16,-37 23-2-16,17-21 0 0,20-1 1 0,-20 3 0 0,3 15 0 15,17-16 0-15,-37-2 1 0,37-18-1 0,-20 40 1 0,20-23-4 0,-20 3-8 16,6 0-5-16,-9-3-6 0,3 2 7 0,20-19-2 16,0 21-26-16,-20-4-14 0,20 3-13 0,0-20 30 0,0 0 0 15,20 20 5-15,-20-20 7 0,20 0-1 0,3 0 17 0,-23 0-29 0</inkml:trace>
  <inkml:trace contextRef="#ctx0" brushRef="#br3" timeOffset="100595.83">19877 7322 56 0,'0'0'16'0,"0"0"-7"0,0-20 16 0,0 1 7 0,0 19-14 15,0 0 17-15,0-17-19 0,0 17-1 0,0 0 15 0,0 0-1 16,0 0-17-16,-20-21 16 0,20 21-20 0,0 0 5 16,0 0-2-16,-17 0-2 0,17 0-5 0,0 0 2 15,0 0 3-15,-17 0-4 0,17 21-1 0,0-21 1 0,0 17 1 0,0 2 0 16,0 1-1-16,0-20-3 0,0 18 1 0,0-18-1 16,0 19 1-16,0-19 2 0,0 0-3 0,0 0 1 0,17 21 4 0,-17-21-5 15,0 0 0-15,17 0 0 0,-17-21 1 0,20 2 2 16,-20 19-3-16,0-18 2 0,20-2 1 0,-20 1-4 0,0 2 1 15,20-4-1-15,-20 21 2 0,0-18-1 16,0 18-1-16,0-19 3 0,0 19-3 0,0 0 3 0,0 0 2 16,17 0-1-16,-17 0-3 0,0 0-1 0,0 19-1 0,20-19 1 15,0 39 1-15,-20-39 0 0,17 36-2 0,6 2 3 0,-23-38-1 16,17 40-2-16,0-3-1 0,-17 0 2 0,20-18-1 16,-20-19-1-16,0 38-2 0,20-18-7 0,-20 0 1 0,17-3-4 0,-17 23-24 15,0-40 11-15,0 36-38 0,20-36 23 0,-20 0-5 0,0 21-60 16,0-4 60-16,0-17 12 0,0 20-37 0</inkml:trace>
  <inkml:trace contextRef="#ctx0" brushRef="#br3" timeOffset="101088.43">20259 7454 75 0,'-20'0'26'0,"20"0"-20"0,0-17 4 0,0 17 13 0,-20 0-8 0,20 0 0 0,0-20 12 0,-17 0 29 0,17 20-42 0,0-17 0 15,0 17-1-15,0 0-7 0,0 0 4 0,0 0-4 0,0 0-1 0,17 0 5 16,-17 0-5-16,0 0-1 0,57-21 26 16,-37 21-26-16,94-19 30 15,-74 1-27-15,-5 18-2 0,-35 0-3 0,20-20 0 16,22 20 1-16,-7 0 1 0,-16 0-2 16,-19 0 0-16,20 0-2 0,-20 0 1 0,-20 38 3 15,20 2-1-15,-76 17 1 16,76-21-2-16,-40-15-1 0,22-4-1 0,1 3 1 0,-42 17 3 15,44-17-1-15,-47 36 12 16,44-56-12-16,-2 21 5 0,3-21 4 0,17 17 0 16,37 3 0-1,1-20-9-15,58 20 0 16,-96-20-4-16,75 0-4 0,-55 0-2 16,2 18-2-16,13-18-22 0,-16 0 11 0,56 19-129 15,-55-19 68-15,17 20-9 0,-17-20 53 0,0 0-10 16,-3 0-2-16</inkml:trace>
  <inkml:trace contextRef="#ctx0" brushRef="#br3" timeOffset="102096.82">19079 6332 62 0,'0'0'0'0,"0"0"26"0,0 0-15 0,0-17-3 0,-20 17 14 0,20 0 2 0,0 0-13 0,0 0 10 0,-17 0-2 0,17 0-10 0,0 0 0 0,0 0 0 0,0 17-1 16,0 2 8-16,-17-19-9 0,17 0 1 0,0 38 7 0,0-38-8 15,0 20-3-15,0 0 1 0,0-2-2 0,0 1-1 0,0 1 1 0,0 37 3 0,0-40-2 16,0 24-1-16,0-5 0 0,0 1 0 0,-20 61 3 0,20 14 0 15,0-53-2-15,0-4-1 0,-20 60 4 0,20-60-6 0,-20 99 3 0,20-96-2 16,-14 16 1-16,14 3 2 0,-23-20-3 0,23 20 1 0,0-2-1 0,-20-19 0 0,0 79 2 16,20-61-3-16,-17-14 1 0,17 13-1 0,0-15 1 0,-17 36 2 0,17-17-2 15,-20-39-1-15,20 39 1 0,0-57-2 0,0-3 0 0,0 2 0 16,20 19 2-16,-20-18-2 0,17-20 1 0,20 37-3 0,6-37 3 16,-29 0 2-16,26 0-2 0,-3 0 0 0,0-37 1 15,40 0 0-15,-17-3-1 0,-6 3 0 0,3 16 0 0,37-52 1 0,-37 35-1 0,0 19 0 16,134-59 3-16,-134 42-3 0,17 15 0 0,60-16 1 15,-57-3-2-15,57 23 1 0,-22-20-1 0,24 17 0 16,-81 20-1-16,2 0 1 0,77 0 0 0,-77 0 0 0,2 0 1 0,-4 0-1 16,2 0 0-16,2 37-1 0,-24-37 1 0,22 37 0 0,20-18 2 0,-40 2-3 0,23 16 1 15,-6 3 1-15,-11-3-1 0,-9 0 1 0,-14-37 0 16,-20 40-1-16,20-2 2 0,-20-38-2 0,17 36 1 0,-17-16 0 16,0-3-1-16,0 4 2 0,0-1-1 0,0 16 1 0,0 2 1 15,-17-38-2-15,17 39 4 0,-20-39-1 0,-20 18-3 16,26-18 3-16,-9 0-2 0,3 0 0 0,-17 0 1 0,20-18-2 15,-23-21 1-15,40 22-2 0,-57-40 1 0,37 16 0 0,-37-32 0 16,40 35 1-16,-3-22-2 0,0 23 1 0,20-20 0 0,-17-37 0 0,-1 17 1 16,18 19-1-16,0-55 2 0,0 55-2 0,0-16 2 15,18 17-3-15,-18 0 1 0,37-40 1 0,-37 40-3 0,0 0 1 0,37-57 4 16,-37 76-1-16,20-133 3 0,-20 114-4 0,17 0 0 0,3-38 1 16,-20 38-1-16,0-38 2 0,0 56-2 0,0 2 1 0,0 1-3 0,0-5 2 15,0 4 1-15,0-20-1 0,0 20 0 0,-20-3 0 0,3 2 5 16,-3 2-6-16,3 36 1 0,-3-38-2 0,-17 18 3 0,19 20-1 15,-41-20-1-15,22 20-1 0,-3 0 1 0,5 0-1 16,-4 0 0-16,-1 0 1 0,-54 0 0 0,2 40 1 0,50-22-2 16,-72 19 0-16,76-18-1 0,-19 2 2 0,-37 16 0 0,54-37 0 0,3 38-1 15,-20-38 0-15,-20 39-1 0,-37 35-4 0,77-74 2 16,-40 41-8-16,0-5-1 0,60-16 5 0,-60-3-7 0,40 3-4 16,-20-1-2-16,20 0-9 0,17 0 11 0,-17 2-27 15,20-4 19-15,-6 2-41 0,23-19 25 0,-20 38-55 0,20-38 56 16,-17 38-11-16,17-38 11 0</inkml:trace>
  <inkml:trace contextRef="#ctx0" brushRef="#br3" timeOffset="103500.63">19917 7894 28 0,'0'0'20'0,"0"0"-13"0,0 0-3 0,0 0 6 0,0 0-4 0,0 0 9 0,0 0 15 0,-20 0-17 0,20 0 2 0,0-21-7 0,0 21 0 0,0 0 10 0,-20 0-9 0,20 0-1 15,0 0 9-15,0 0-7 0,-20-19 31 16,3 1-30-16,0 18 43 16,17-19-47-16,0 19-2 0,0 0 5 0,-20 0-7 0,20 0 0 0,0 0 0 15,0 0-1-15,-20 19 2 0,20-1-1 0,0 1-1 0,0 2-1 16,0-4 1-16,-20 22 1 0,20-22-2 0,0 4 0 15,-14-21 1-15,14 37 4 0,-23 20-1 0,3-20 1 0,20-37-4 0,-20 40 2 16,20-3 1-16,-17 20-1 0,17-37-2 0,-17-3 2 16,-3 24 0-16,20-22-3 0,-20-2 0 0,20 4 0 0,-20 15 3 15,6 22 0-15,14-58-4 0,0 20 2 0,-23 16 0 16,3-15-2-16,20 16 1 0,-20 0-2 0,20-17 2 0,-17 57 0 16,17-60 0-16,-20 23 0 0,20 17-1 0,-17-19-1 0,17 18 3 15,0 77 9-15,0-115-10 0,0 40-1 16,0-20 1-16,0 1-2 0,0-21 0 0,0 40 1 0,17-40 0 15,-17 21 0-15,20-1 0 0,17-21 1 0,-37 3-1 16,20 1 1-16,3-3 1 0,-9 0-2 0,-14 2 0 0,20-2 1 16,20 2 2-16,-40-1-2 0,17-19-1 0,0 17 2 0,23 4 1 0,-17-1-1 15,-9-3 0-15,26-17 0 0,-40 0-2 16,0 0 0-16,37 20 2 0,-37-20 1 0,17 0 0 0,3-20 1 16,0 20 1-16,-20-17-4 0,0-3 2 0,20-1-1 15,-20-15 1-15,0-2-1 0,0 0-1 0,17-1 2 16,-17 2-1-16,0-20 1 0,0 37-4 0,20-38 2 0,-20 22 1 15,0-3 0-15,20-16-5 0,-20 14-1 0,0 23 1 0,0-21 3 0,17 22 1 16,6-41 1-16,-23 39-1 0,17-18-1 0,-17-3 2 0,37 4 0 0,-37 15-3 16,37-16 1-16,-37 17 0 0,0 3 1 0,20 17-2 15,-20-19 1-15,18-2 1 0,1 4 0 0,-19 17-1 0,23 0-2 0,-23 0 2 16,0 0-1-16,0-20-1 0,17 20-3 0,-17 0-4 0,0 0 0 16,0 0 5-16,0 0 0 0,0 0 3 0,0 0 0 15,0-20 1-15,0 20 1 0,0-18 0 0,0 18-1 0,0-19 2 16,0-1-1-16,0 3 0 0,0 17-1 0,0-40 1 0,-17 40-1 0,17-17 0 15,0 17 1-15,0-20 0 0,0-1 1 0,-23 21 0 16,23-17-1-16,0 17 2 0,0-20 1 0,-19 20-2 16,19-19 0-16,0 2-2 0,-18 17 3 0,18-21-1 0,0 21 1 15,0-17 0-15,0 17-2 0,-20-19 0 0,20-22 0 0,0 41 0 16,-17-17 0-16,17 17-1 0,0-37 1 0,-20 18 0 0,20-2-1 16,0 21 1-16,0-17-1 0,0-3 0 0,-20-1 0 0,20 2 0 0,0 2 1 0,0-3 1 15,0 20-1-15,0-17-1 0,-17 17-1 0,17 0 1 16,0-20 1-16,0 20-2 0,0 0 2 0,0 0-1 15,0 0 0-15,0 0 1 0,0-20 0 0,0 20 0 0,-17 0 1 16,17-20-1-16,0 20 0 0,0 0-2 0,0 0 1 16,0-17 1-16,0 17-1 0,0 0 0 0,0-21 1 0,-23 21 0 15,23 0-1-15,0 0 0 0,0 0-1 0,0 0 1 0,0 0-1 16,-17 0 1-16,17 0 2 0,0 0-1 0,0 0-2 16,-20 0 1-16,20 0 0 0,0 0 0 0,0 0 0 0,0 21 0 15,-20-21-1-15,20 0 1 0,0 0 0 0,0 0-1 0,0 17 0 0,-17-17-1 16,17 0 0-16,0 0-13 0,0 20-14 0,0-20 9 15,-20 20-33-15,20-20 20 0,0 20-8 0,-20-3-68 0,20 3 44 16,0-3 10-16,0-17 11 0,0 40-21 0</inkml:trace>
  <inkml:trace contextRef="#ctx0" brushRef="#br3" timeOffset="104244.82">19857 8236 44 0,'0'0'7'0,"0"0"-6"0,0 0 0 0,0 0 0 0,0 17 11 0,0-17-5 0,0 0 15 0,0 20-8 0,0-20 45 0,0 0-47 16,0 0 8-16,20 17 27 0,0 3 15 31,0-20-45-31,-20 0-8 0,0 21-1 0,17-21 6 0,-17 0-9 0,0 0-1 0,20 0-1 16,-20 0 6-16,0 19 1 0,0-19-7 0,20 0 5 0,-20 0 6 15,0-19-12-15,0 19 3 0,0-41 1 16,0 41-4-16,0 0 2 0,0-54 1 0,0 35-3 15,0-2 0-15,0 4-2 0,0-24 5 0,0 22-3 0,0-18 4 16,0 20-1-16,0-23 4 0,17 3-2 0,-17 37-5 0,0-21 2 16,0 4-2-16,23 17 3 0,-6-19 0 0,-17 19-3 15,17 0 6-15,23 19 2 0,-3-2 0 16,0 21-6-16,-14 2-1 0,11-40-1 0,6 37 2 0,-40 0-3 16,37-18 0-16,1 22 0 0,-19-41-1 0,19 38 3 0,-19-2-4 15,1-16 2-15,0-3-6 0,-3 3-14 0,1 1-13 16,2-21 13-16,-20 19 0 0,20-19-24 0,-20 0 19 15,0 0-62-15,0 0 10 0,0 0 30 0,0-19-37 0,0 19 55 16,0-41-34-16</inkml:trace>
  <inkml:trace contextRef="#ctx0" brushRef="#br3" timeOffset="104797.12">19763 7454 84 0,'0'0'52'0,"0"0"-35"16,0 0-4-16,0 0 1 0,0-17 1 0,0 17 15 0,0 0-5 0,0 0-17 0,0 0 0 0,0 0-2 0,0 0 5 0,0 0-6 0,0 0 2 0,0 17 0 0,0 2-5 0,0 2 5 0,-14-4-3 0,14-17 2 0,0 40-3 0,0-40 0 0,0 57 1 0,-23 0 1 0,23-40-3 15,0 23 0-15,-20 17 0 0,0-40 2 0,3 60 6 0,17-56-8 16,-17 16 7-16,17-18-5 0,0-2 2 0,0 4 2 0,0-4-4 16,0-17-1-16,0 20 2 0,0-20 6 0,0 0-6 0,0 0 0 0,17 0 3 15,-17 0-6-15,17 0 3 0,3 0-2 0,0 0-1 0,3-20-2 0,-9 3 2 16,6 17-1-16,20-21 1 0,-23 21-2 0,0-17 0 0,3-2 0 0,37-18 2 0,-37 37-1 15,17-21-1-15,3-16 2 0,-3 37-3 0,20-19 1 0,-39-2 0 16,1 4 3-16,21-3-1 0,-23 20-1 0,23-19-1 0,-23 1 0 16,3 18 0-16,-2 0 0 0,2-20 3 0,-1 20-3 0,-19-20 0 0,23 20 0 15,-23 0 0-15,0-17 2 0,15 17-2 0,-15 0 2 0,0 0-1 0,0 0 0 0,0 0 0 16,0-21 1-16,0 21-1 0,0 0 0 0,-15 0-1 0,15 0 4 16,-23-19 0-16,-16 2-2 0,1 17 0 0,38 0-1 15,-37-20 3-15,-17 0 0 0,31 20-3 0,-14-17 0 0,-20-3 0 16,37 0-1-16,3 20 0 0,0-17 1 0,-23 17 0 0,20-21 1 0,0 21 0 0,-17-19 1 15,17 19-1-15,-17 0 1 0,20 0-1 0,-23 0-2 0,6 40 2 16,11-40-2-16,-17 37 0 0,40-37-1 0,-17 20 1 0,0-3-1 16,-3 3-7-16,0 0 0 0,0-3-17 0,6 2-16 0,14 2 16 15,0-4-35-15,0 3 24 0,0 0-39 0,0-20 34 0,0 18-44 16,0-18 49-16,0 19 7 0,14-19-9 0</inkml:trace>
  <inkml:trace contextRef="#ctx0" brushRef="#br3" timeOffset="105653.55">30063 16639 41 0,'0'0'0'0,"0"0"14"0,0 0-12 0,-17 0-1 0,17-20 0 0,0 20-1 0,0-18 0 0,0 18-1 0,-17-39 0 0,17 22 0 0,0 17 1 0,0-19-1 0,0 19 0 0,0-38-5 0,0 18 1 0,0 20-19 0</inkml:trace>
  <inkml:trace contextRef="#ctx0" brushRef="#br3" timeOffset="106061.37">30029 16106 38 0,'0'0'0'0,"0"0"14"0,0 0-11 0,0 0-1 0,0 0 1 0,0 0-1 0,0 0-2 0,0 0 2 16,0-17-1-16,0 17 1 0,0 0 0 0,0 0-1 0,0-21 0 0,0 21 4 15,0 0 1-15,0 0 3 0,0-19 6 0,0 19-6 16,0 0 21-16,0 0-9 0,0-17 1 0,0 17-12 16,0-20 10-16,0 20-11 0,0 0 8 0,0-21-8 15,17 21 9-15,-17-17 0 0,0 17-1 0,0-20-7 0,0 20 10 16,0-19-12-16,0 19-1 0,0 0 8 0,17-18 0 0,-17 18-8 15,0-20 6-15,0 20-6 0,0 0-3 0,0 0 1 0,0 0-1 0,0 0 0 16,0 0 4-16,0 20-5 0,0-20 3 0,0 18-4 0,0-18 2 16,0 19-1-16,0 18 5 0,-17-16-4 0,17-21-1 0,0 37 3 15,-17-18-2-15,-3 19-1 0,0 1 2 0,-14-1 0 16,11-1-1-16,3-17-2 0,-17 17 1 0,0 2 3 0,-3 0-2 16,23-39-5-16,-80 76 6 0,80-59-4 15,-23 3 1-15,6 0 0 0,11-2-2 0,6-18-1 0,-3 0 2 0,0 20-2 16,-17-20 2-16,-3 19 1 0,6-19-1 0,-6 0-1 15,40 0 0-15,-20 17 0 0,-17-17-1 0,37 0 2 0,-20 0-1 0,0 0 0 16,3 21 1-16,0-21-1 0,-3 0 0 0,0 18-2 16,0 0-1-16,20-18 2 0,-14 20-2 0,14-20-1 0,-23 21-1 15,23-21-2-15,-20 37-29 0,3-19 2 0,-3 0-11 16,20-18 17-16,0 21-6 0,-20-4-50 0,20 2 34 0,-17 2-39 16,17-21 59-16,0 20-36 0</inkml:trace>
  <inkml:trace contextRef="#ctx0" brushRef="#br3" timeOffset="106407.49">29057 16448 156 0,'0'0'57'0,"0"0"-47"0,0 0-5 0,0 0 4 0,-17 0 5 0,17 0-4 0,0-17 11 0,0 17-9 0,0 0-3 0,-20 0 8 0,20 0-6 0,0 0-6 0,-20 0 4 0,20 0-1 15,-17 17-4-15,17-17 0 0,-17 0 3 0,17 20-6 0,-23 0 2 0,23-20-3 16,0 0 3-16,-17 18-1 0,17-18 0 0,-40 39 5 0,23-22-1 0,-3 4-5 16,-17-3 7-16,-3 0-1 0,23 2 0 0,-3 1-4 15,0-21 0-15,3 0-2 0,-21 17 4 0,-1 3-2 0,2-2-1 0,-3-18 1 16,40 0 0-16,-37 18-1 0,-3-18 4 0,23 21 1 16,17-21-3-16,-18 0 2 0,-2 0 2 0,20 0-4 0,0 17 0 0,0-17 2 15,0 0 3-15,20 0-5 0,-2 19-1 0,-18-19 0 0,17 0-2 16,23 21 2-16,17-21-1 0,17 20-1 0,-14-3 1 15,14 3-2-15,-17-3-1 0,-17 3 0 0,-23-20 0 0,40 20-6 16,-17-3 0-16,-23 3-1 0,23-20-16 0,17 21-7 0,-57-4 11 16,60 2-51-16,-46 1 10 0,6-20-14 0,-20 0 36 15,20 0-30-15,-20 0 29 0,0 0 27 0,0 0-32 0</inkml:trace>
  <inkml:trace contextRef="#ctx0" brushRef="#br3" timeOffset="107020.48">27560 16488 185 0,'0'0'0'0,"0"0"37"0,0 0-30 0,-23 0-5 0,3-20 6 0,20 20-5 0,0 0 1 0,-17 0 3 0,-3 0-1 0,20 0 7 0,-20 0 1 0,20 0-9 16,-17 20 6-16,17-2-3 0,0-18-5 0,-20 20 1 0,20-1 2 16,0-2-5-16,0 22 3 0,0-39-4 0,0 38 1 0,0-17-1 15,0 16 2-15,0-19 0 0,-20 38 1 0,20-16-3 0,0 34 3 0,0 3 2 16,0-39-4-16,0-19 0 0,0 39 0 0,0-39 1 15,0 18 0-15,0-16 0 0,20-4 5 0,-20 3 6 0,0-20 3 16,0 0-10-16,20 0 2 0,-20 0-1 0,0 0-1 0,0 0 1 0,0 0-2 0,0 0-2 16,17-20 5-16,-17 20-3 0,20-17 1 0,-20-4 4 0,20 1-7 15,-3 20 0-15,-17 0 1 0,20-17 0 0,3-2-2 0,-23 19 0 0,14-21 5 16,6 4-1-16,-20 17-5 0,20 0 1 0,0-20 3 0,-20 20-1 16,0 0-3-16,17 0 0 0,-17 0 1 0,0 0 0 0,0 20 0 15,0-20-2-15,0 17 0 0,-17-17 1 0,-3 0-1 0,0 21 0 16,0-21-1-16,20 19 0 0,-37-19-4 0,37 0-1 0,-20 17-1 0,3-17-11 15,-3 0 8-15,0 0-19 0,20 0 11 0,-17 0 0 0,-3 0-45 16,20 0 39-16,0 0-3 0,0 0-34 0,0 0 27 0,0 0-37 16,0 0 42-16,20 0 9 0,-20 0-8 0,37 0-14 0</inkml:trace>
  <inkml:trace contextRef="#ctx0" brushRef="#br3" timeOffset="107454.07">27916 16983 135 0,'0'0'0'0,"0"0"49"0,0 0-42 0,0 0 2 0,0 0 16 0,-17 0-8 15,17 0 2-15,0 0 0 0,-20-21 18 0,20 21-23 0,0 0 1 0,-17 0-4 16,17 0-1-16,0 0 1 0,-23 0 5 0,6-20-1 0,17 20-9 16,-17 0 1-16,-3 0 2 0,20 0-6 0,0 0 0 0,-20 0 4 0,0 0-5 15,20 0 3-15,-14 0 0 0,14 0-3 0,0 0 1 0,-23 20-1 16,23 1-1-16,0-21-1 0,0 0 1 0,0 17-1 0,0 2 1 16,-20-19-3-16,20 0 3 0,0 20 1 0,0-3-1 0,0-17-3 15,0 21 3-15,0-21 0 0,20 0 1 0,-20 0-3 0,0 0 3 0,0 0-1 16,0 0 2-16,23 0-2 0,-23-38 1 0,0 38-1 15,14-20-1-15,-14 1 1 0,0 2 0 0,0 17 0 0,0-41 2 0,20 4 0 16,-20 17-1-16,0 3 3 0,0-3-2 0,0 3 0 0,0 17-1 16,0 0 2-16,0-20-2 0,0 20 2 0,0 0 0 0,20 0-2 0,-20 0 0 15,0 0 1-15,0 0-1 0,0 20 0 0,20-3 1 0,-20 3 0 0,0-3-2 16,0 3 3-16,0 17-1 0,17-37-1 0,-17 20-1 0,0 18-3 16,0 1 3-16,17-22 0 0,6 40-2 0,-23-57 1 15,0 20 1-15,0 1-1 0,0-4 0 0,17 3 2 0,-17-1-1 16,0-19 3-16,0 0-3 0,0 17-1 0,0-17 0 15,0 0 1-15,20 0 0 0,-20-17-1 0,0 17 1 16,0 0 1-16,0-19 0 0,0-1-1 0,17 20-2 0,-17-17 2 16,0 17 0-16,0-21-1 0,0 21 1 0,0 0-1 0,0-20-2 0,20 20 0 15,-20-17 1-15,0 17-2 0,0 0-1 0,0 0-1 0,0 0-8 16,20 0-1-16,-20 0-4 0,0 0 8 0,0 0-19 16,0 0 12-16,0 0-26 0,0 0 18 0,0 0-2 0,0 0-36 0,17 17-17 15,-17-17 36-15,23 0 2 0,-23 20 8 0,17-20 10 0,-17 38-39 0</inkml:trace>
  <inkml:trace contextRef="#ctx0" brushRef="#br3" timeOffset="107943.7">28087 16962 59 0,'0'0'6'0,"0"0"-2"0,0 0-1 0,-17 0 1 0,17 0-1 0,0-20 11 0,0 20-1 0,0 0 25 0,-20-17 4 0,20 17-24 0,0-20-3 0,0 20 13 0,0 0-15 16,0-20-1-16,-20 20 0 0,20 0 9 0,0-17-2 0,0 17-10 15,0 0 7-15,0 0-1 0,0 0-2 0,0 0-4 0,0 0 0 16,0 0 1-16,0 0-6 0,20 0 0 0,-20 0 3 15,37 17-5-15,-37-17 0 0,97 40 8 16,-97-40-10-16,18 0-1 0,1 17 2 0,1-17 0 0,-2 20 3 0,21-20-2 16,-39 0-2-16,18 21 1 0,2-21 1 0,2 0-1 0,-22 0 0 15,15 17-2-15,-15-17 2 0,0 0 0 0,20 0 1 0,-20 0 1 0,0 19-2 16,0-19-2-16,0 0 4 0,-20 20 0 0,20-20-1 16,-15 17-1-16,-7-17 3 0,2 21-3 0,2-21-1 0,-21 19 2 0,21-19 1 15,-2 17-1-15,1-17-1 0,-16 20-1 0,35-20 1 0,-40 21 2 0,0-21 3 16,3 0 4-16,17 17 1 0,20-17-5 0,-17 0 0 15,17 0-4-15,-17 0 3 0,17 20-1 0,0-20 0 16,0 0-1-16,17 19-1 0,-17-19-1 0,17 0 0 16,3 17 1-16,0 4-2 0,-3-21 0 0,3 19 0 0,0-19-1 0,-2 18 1 15,4 3-1-15,13-21-1 0,-16 19-10 0,-19-19 1 0,20 17-3 0,17-17-24 16,-37 20 16-16,0-20-4 0,20 0-4 0,-20 0-5 0,18 19-5 0,-18-19-54 16,20 0-5-16,-20 0 62 0,22 0 10 0,-22 0-25 0</inkml:trace>
  <inkml:trace contextRef="#ctx0" brushRef="#br3" timeOffset="108606.9">27101 16145 79 0,'0'0'0'0,"0"0"19"0,0-39-7 0,0 39-4 0,0-17 1 0,-20 17 1 0,20-40 17 0,0 23-12 0,0 17-1 0,-20-41 25 0,0 24-20 0,20 17-10 0,0-20 8 0,0 20-4 0,-17 0-8 0,17 0 5 0,0 0-4 15,0 0-1-15,0 0 7 0,-17 20-1 0,17-20-5 0,0 38 5 16,0-18-7-16,0 16 3 0,0 2-1 0,0 39-2 15,0-40-4-15,0 59 2 0,0-1 1 0,0-38-1 0,0-19-1 16,-20 57 1-16,20-36-3 0,0 35 1 0,0-58 0 0,-20 59 0 0,20-55 1 16,-20 54 2-16,20-36-2 0,0-22 0 0,-14 42 2 0,14-42-2 15,-23 4 2-15,23 18 0 0,0-21 0 0,0 0 0 0,-20 1-1 16,20-19 0-16,0 2-2 0,0-21 2 0,0 19 0 0,20-2 1 16,-20-17-1-16,0 0 0 0,23 0 0 0,-23 0 0 0,14 20 3 15,26-20-2-15,-20 0-1 0,-20 0-1 0,34 0 0 0,-34 0 1 0,60 0 1 16,-43 0-1-16,40-20 2 0,-34 20-4 0,11 0 2 0,63-17-2 15,-57 17 1-15,14-19-2 0,23 19 2 0,17 0 1 0,43 0-1 16,-46 0-2-16,-51 0 0 0,54 0 1 0,-54 0 0 16,-6 0 1-16,43 19-3 0,-17-19 0 0,-25 17 2 0,41-17-2 0,-18 20 0 15,18-1 0-15,-56-19 1 0,55 18 1 0,-18 2-2 16,-18-20 3-16,-21 0 0 0,-1 0 1 0,5 20 1 16,-22-20-1-16,18 0 0 0,-18 0 0 0,20 0 3 0,-20 0 1 0,0-20 2 15,0 20-4-15,-20-20 6 0,20 20-6 0,-18-37 4 0,-4 0-4 16,5 18-2-16,-1-39 1 0,-1 38 0 0,-21-54 3 0,-17-3 3 15,37 20-6-15,-35-57 3 0,36 76-5 0,-16-96 1 0,-25 19 1 16,40 58-1-16,1-75 2 0,-19 76-5 0,38-1 1 16,-54-57 1-16,54 56 1 0,-40-38 0 0,20 38-1 0,0 22 0 0,-17-22 1 15,37 22-2-15,-37-5 1 0,37 4 0 0,-40 18-1 16,40 1 2-16,-17 18-3 0,-3-20 2 0,0 20-2 0,-17 0-1 16,37 0 1-16,-40 0-3 0,23 20 0 0,0-20-1 0,-3 37-11 15,-20-37 6-15,40 37-2 0,-37-16-14 0,17-1 9 0,-17-3-27 0,0 2-18 16,37 2 23-16,-40-4-59 0,40 3 42 0,-14-1-31 15,-9-2 61-15,23-17-24 0</inkml:trace>
  <inkml:trace contextRef="#ctx0" brushRef="#br3" timeOffset="109376.66">27574 17191 34 0,'0'0'24'0,"0"0"-19"0,0 0-1 0,0-20 8 0,0 20 8 0,0 0-9 0,0 0 18 0,0 0-15 0,0 0 1 0,0 0-1 0,0 0-1 0,0 0 1 0,0 0-2 0,-14 0 8 0,14 0-11 0,0 0-2 0,0 0 7 0,0 0-7 0,0 0 10 0,0 0 0 15,0 0-9-15,0 0 1 0,0 0-1 0,0 0 0 0,0 0-2 0,0 0 0 16,0 0-1-16,0 0 9 0,0 0-9 0,0 0 8 0,0 0-5 16,0 0-5-16,0 0-1 0,0 0 3 0,0 0 2 0,0 0-4 0,0 0-1 15,0 0 1-15,0 20 1 0,0-1-2 0,0-19-2 0,-23 38 1 16,23-19 2-16,0-19-2 0,0 18 0 0,0 3 0 15,0-21-1-15,0 19 2 0,0 18 1 0,23-37-2 0,-23 0 0 16,14 19-1-16,-14-19 1 0,20 0 0 0,0 0 0 0,17 0-1 16,-20 0 1-16,-17 0-2 0,20 0 2 0,-20 0 0 0,43 0 1 15,-29 0-1-15,6 0-2 0,20 0 2 0,-23-19 1 0,0 19-3 16,-17 0 1-16,23 0 2 0,-6 0-1 0,-17 0 0 0,20-20 0 16,-20 20-1-16,17 0 1 0,-17 0 1 0,20-17 0 0,-20 17-3 15,0 0 1-15,20 0 3 0,-20 0-2 0,0-19 0 0,-20 19 0 16,20-21 1-16,0 21 0 0,0-18-2 0,0 18 1 0,-20-19-1 0,20 19 1 15,0-21 1-15,-17 4 1 0,17-2-1 0,0 19-2 0,-20-20 1 16,3-18 9-16,-6 18-11 0,23 20 3 16,-34-57 9-1,14 57-9-15,0 0-2 0,0 0 0 0,20 0 1 0,-14 0 1 16,14 0-1-16,-23 0-2 0,23 0 1 0,-40 0 0 0,23 21-1 16,0-2 1-16,-3-2-2 0,0-17 2 0,0 20-4 15,20-20 2-15,-14 21-1 0,-9-21-4 0,3 17-3 0,3-17 1 0,-3 20-9 16,20-20 5-16,-20 0-2 0,20 0-27 0,-17 0 17 0,17 19-5 0,-20-19-44 15,20 0 32-15,0 0-43 0,0 0 28 0,0 17 23 16,0-17-5-16</inkml:trace>
  <inkml:trace contextRef="#ctx0" brushRef="#br3" timeOffset="109979.65">27688 17477 31 0,'0'0'0'0,"0"0"19"0,0 0-13 0,0 0-2 0,0-21 0 0,0 21 12 0,0-19-1 0,0 19-4 0,0 0 1 0,0 0 3 0,0-18 16 0,0 18-1 0,-20 0-17 0,20 0 0 0,0 0-1 0,0 0-1 0,0 0 1 0,0-20 11 0,-17 20-3 15,17 0-11-15,0 0 0 0,0 0 0 0,0 0 0 0,-17 0 6 0,17 0 1 16,-20 0-8-16,20 0-1 0,0 0-1 0,-20 0 0 0,20 20 3 16,-20-20-2-16,20 0-3 0,-14 0 3 0,14 18 0 0,-23-18-4 15,3 19 4-15,20 2-4 0,0-21-1 0,-17 0 1 0,17 36-1 16,0-36 0-16,-20 39 2 0,20-21-3 0,-20 2-1 0,20 17 1 0,0-16 0 15,-17 15 0-15,17 3 0 0,0-1-1 0,0 20 1 16,0 36-1-16,0 0 1 0,17-54 0 0,3 36-1 0,-20-38 0 16,37 0 0-16,-37-2 0 0,20 22 0 0,3-38 1 0,-9-2-2 15,6 21 3-15,0-2-2 0,17-17 1 0,-37-1 0 0,37-1-1 16,-37 2 2-16,43-20 0 0,-43 0 0 0,14 0 0 16,46-20 10-16,-43 2-7 0,-17 18-3 15,17-39 1-15,6 20 2 0,14-20-1 0,-37 21-2 0,0 0 1 16,17-2-1-16,-17 3 0 0,0-24 0 0,20 5 3 0,0 15-3 0,-20-15-1 15,0 17 1-15,17-77 1 0,-17 76-2 0,0-16 0 0,-17-22 2 16,17 21-1-16,0 17-1 0,0-37-1 0,-20 0 2 0,0 19-2 16,20 18 2-16,0 2-1 0,-17-21 1 0,-3 39-2 0,20-37 0 0,-17 37 1 15,17 0 0-15,-23-20-1 0,23 20-1 0,-17 0 0 0,0-18 3 16,17 18-2-16,-20 0 0 0,20 0 0 0,-20 0-1 16,20 0-1-16,-20 0-4 0,20 0 1 0,0 0-1 0,-14 0-11 0,14 0 5 15,0 0-2-15,-23 0-19 0,23 0 12 0,0 0-1 0,0 0-30 0,0 0-13 16,0 0-18-16,0 18 37 0,0-18-30 0,0 0 31 15,0 20 7-15</inkml:trace>
  <inkml:trace contextRef="#ctx0" brushRef="#br3" timeOffset="110274.24">27668 17590 194 0,'0'0'61'0,"0"0"-50"0,-17 0-6 0,17 0 5 0,0 0-5 0,-17 0 5 0,17 0 0 0,0 20 14 0,0-20-13 0,0 17-2 0,0-17 6 0,0 21-8 0,0-21-1 0,0 18 2 16,17-18 0-16,0 0-5 0,-17 18 3 0,40-18 0 15,-17 0 1-15,-9 0-3 0,-14 0 0 0,20-18 5 0,0 18-6 16,0-39 2-16,-3 2-1 0,0 17 0 0,-17-17-3 16,23 37 0-16,-23-37 2 0,17-3-1 0,-17 40 1 0,0-19-1 0,20-19 3 15,-20 38-2-15,0-18 2 0,0 18-4 0,0 0 2 0,0 0-1 0,0 38 2 16,0-20-3-16,17 41 0 0,-17-22-1 15,0 57 2-15,20 21-1 0,-20-20-1 0,20-56-1 16,-3 56-3-16,23-2-22 0,-40-72 9 0,17-2-4 0,-17 0-5 16,20 0-6-16,0-19-6 0,-20 0-8 0,37 19-65 0,-17-19 24 0,20 0 61 15,-40 0-28-15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19:16:43.47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5966 13368 51 0,'0'0'17'0,"0"0"-9"0,0 0 0 0,0 0 2 0,0 0 10 0,0 0 2 0,0 0-11 0,0 19 37 0,0-19-38 0,0 0 9 0,0 19-10 0,0-19-1 0,0 0-1 15,0 19 10-15,0 0-10 0,0 1 2 0,0-2 9 0,0 2-9 16,0-1-1-16,0 38 0 0,-20-19-4 0,20 19-2 0,0-20 1 16,0-17 0-16,0-2 1 0,0 40 4 0,0-39-6 0,0 18 0 0,0-18 0 15,0 2-1-15,0-4 1 0,20 23 4 0,-20-3 4 0,0-37-6 0,0 20 8 16,0-20-7-16,20 17-4 0,-20-17-2 0,23 0 4 0,-9 0 6 15,-14 0-4-15,20-17 1 0,-20-3-7 0,17 20 1 0,-17-37 3 16,23-3 3-16,-23 23-5 0,17-4 0 0,0 2 1 0,3-37 1 0,0 37 0 16,3-20-1-16,-9-17 1 0,-14 37-3 0,37-38-3 0,-14 37 3 0,-23 2-1 15,37-39 7-15,-37 57-2 0,17-39-1 0,-17 39-2 0,20 0-4 16,-20-18 2-16,20 18 1 0,-3 0 1 0,-17 0 0 0,20 0 3 16,-20 18-1-16,0-18-3 0,0 20 0 0,17-1 0 0,-17-1 1 0,0 21 1 15,0-39-2-15,0 38 1 0,0-38-2 0,0 37 0 0,0 2 2 0,0-21 0 16,0-18-1-16,0 38 2 0,0-38-1 0,0 0 0 0,0 20 0 0,0-20 3 15,20 0 1-15,-20-20-2 0,0 2-2 0,23 18 1 16,-23-38 0-16,17 19-1 0,-17-1 0 0,17 2-1 0,3-21 0 0,17 21 1 16,-37 18 1-16,0-39 2 0,20 39-2 0,-20-18-2 15,17 18 1-15,-17 0 0 0,20 0-1 0,-20 0 0 0,0 0 0 0,23 0 2 16,-23 0-1-16,0 18 0 0,0 1-1 0,17 19 0 0,-17-38 1 16,0 39-2-16,0-39 1 0,0 38-1 0,0-38 1 0,17 37 0 0,-17-17 0 15,0 18-4-15,0-38-1 0,20 19-4 0,-20 19-14 0,0-18 8 0,20-3-2 16,-20-17-4-16,0 19-3 0,0-19-3 0,17 21-34 0,3-4-33 15,-3-17 67-15,-17 0 3 0,0 0 3 0,40 0-14 0,-40-17 21 0,37-4-5 16,-17-15 7-16,-20 16 7 0,40-18-12 0,-40 19-6 0</inkml:trace>
  <inkml:trace contextRef="#ctx0" brushRef="#br0" timeOffset="325.97">7106 13425 46 0,'0'0'0'0,"0"0"18"0,0 0 5 0,0 0 6 0,0 0-16 0,0 0 0 0,0 19 16 0,0-19-15 0,0 20 13 0,-17-2-1 0,17-18-12 0,0 20 9 0,0-1-13 16,-20-19 7-16,20 18-2 0,-17 1-2 0,-6 1-2 15,23-2-6-15,-17-18 1 0,17 20-2 0,-20-1 1 0,20-19-1 0,-14 38 4 0,-9-19 2 16,23-1-6-16,-20 2 0 0,20-20-2 0,0 38 2 0,0-38 0 16,-20 38 0-16,20-19 0 0,0 1-2 0,0 16 2 0,0-15-3 0,0-4 5 15,0 3-6-15,0 0 5 0,0-20-4 0,20 17 3 16,-20-17-4-16,20 0 6 0,-20-17-5 0,23-3 4 0,-23 0-3 16,14 3 1-16,6-23-1 0,-3-16 2 0,-17 37-2 15,23 0 0-15,-23-19 1 0,17 0 2 0,3 19-2 0,-20-1 0 0,0 2-2 16,17-1 3-16,-17-1-1 0,20 2 3 0,-20 18-2 15,0 0 0-15,0 0 0 0,0 0-3 0,0 0 1 0,0 18 0 16,0-18 1-16,0 39 2 0,20-21-2 0,-20 21-4 16,0-21 1-16,0 20 1 0,0 1 0 0,0-20 1 0,0 0-4 15,17 1 2-15,-17 16 4 0,0 2 2 0,0 2-6 0,0-23-17 16,20 3 6-16,-20 0-24 0,0-3 14 0,0 2-28 16,17 1 22-16,-17-20-4 0,0 19-46 0,0 0-11 0,0-19 49 0,0 0 5 15,20 0 8-15,-20 0-12 0,0 0 5 0</inkml:trace>
  <inkml:trace contextRef="#ctx0" brushRef="#br0" timeOffset="492.64">7414 13653 74 0,'0'0'0'0,"0"0"38"0,0 0-13 0,0 0-13 0,0 0 2 15,0 0 1-15,0 0 2 0,0 20 17 0,0-20-18 0,0 0-3 0,-23 0-1 0,23 0 7 16,0 19 2-16,0-1-10 0,0-18-3 0,0 20 1 0,0-20-2 16,0 18 9-16,0 2-9 0,0-1 0 0,-20-19-2 0,20 38 5 0,0-38-5 15,0 20-2-15,0 37 5 0,0-20 4 0,0-17-6 0,0-3-1 16,0 3-5-16,0 0-1 0,0-3 1 0,0 2-10 0,0-19 2 15,0 20-4-15,0-1-27 0,0-19 9 0,0 0-6 0,0 0-54 0,0 0 41 16,-17 0-31-16,17 0 48 0,0-19-10 0</inkml:trace>
  <inkml:trace contextRef="#ctx0" brushRef="#br0" timeOffset="653.7">7468 13235 140 0,'0'0'49'0,"0"0"-39"0,0 0-3 0,0 0 11 0,0 0-5 16,-20 18 17-16,20 2-3 0,0-20-17 0,-17 21 4 0,0-4-5 15,17-17-6-15,0 19 1 0,-23 1 1 0,23-20-3 0,0 18-1 16,0-18 1-16,-20 19-1 0,20 0-7 16,0-19-8-16,0 0 0 0,0 0-4 0,0 19-6 0,0-19-34 0,0 0-10 15,0 0 33-15,0 0 4 0,0 0 2 0,0 0-19 0</inkml:trace>
  <inkml:trace contextRef="#ctx0" brushRef="#br0" timeOffset="903.05">7619 13692 110 0,'0'0'34'0,"0"38"-19"0,0 0 3 0,0-38-5 16,0 38 3-16,0 1 17 0,0-39-18 0,0 36 7 0,0-15-10 15,0-4-5-15,0 3 1 0,0 0 0 0,20-3 4 0,-20-17-7 0,0 20 0 16,17-20 6-16,-17 0-10 0,23 0 2 0,-23 0-3 0,17 0 3 0,0-20 2 16,-17-17 0-16,40 17 10 0,-40-18-1 0,23 19-9 15,-9-18 5-15,6 18-5 0,-20 19 0 0,17-38-1 0,6 0 2 0,-23 38-4 16,17-20 2-16,3 2 1 0,-20 18-3 0,37 0 5 0,-17 0-1 15,-3 0-6-15,-17 0 2 0,20 0 0 0,-20 38-2 0,17 19-3 16,-17-38 3-16,20 20-3 0,-20-3 3 0,0 2 0 0,23 19-8 16,-23-17-6-16,0-4-4 0,0 22-39 0,0-38 20 0,0-2-7 15,0 21-2-15,0-3-47 0,0 3 22 0,0-20 10 0</inkml:trace>
  <inkml:trace contextRef="#ctx0" brushRef="#br0" timeOffset="3385.25">11516 13197 55 0,'0'0'0'0,"0"0"12"0,-20 0-6 0,20 0-3 0,0-17 5 0,0 17-3 0,0 0 0 0,0-21 10 0,0 21-8 0,0 0 2 0,0-18 7 0,0-2-8 0,0 20 0 0,0-19-1 0,0-1 6 0,0 2 5 16,0 18-11-16,0-19 0 0,0 1 7 0,0 18-7 15,0 0 8-15,0-19-2 0,0 19-8 0,0 0 0 0,0 0 5 0,0 0 0 16,0 0-6-16,0 0 0 0,0 0 0 0,0 0 0 0,0 19 7 15,0-1-2-15,0 1-5 0,-17 19 1 0,17-38-3 0,0 57 3 16,-20-19 1-16,20-19-4 0,0 18-1 0,-20 4-1 16,20-5 2-16,-17 40 1 0,17 0-3 0,-17 20 0 0,-6-1 1 15,23-58 1-15,-20 115 0 0,20-75-3 0,0-40 4 16,-17-17 2-16,17 36 6 0,0-17-5 0,0-39-3 0,0 19 0 16,0 1 9-16,0-20-6 0,0 0-1 0,0 0-1 0,17 0 3 0,-17-20-1 15,0 20-4-15,43-38-6 0,-26 18 2 0,0 1 4 0,3-18 1 16,17 0 2-16,0-20 2 0,26-20-2 0,-49 39-3 0,26 19 1 15,-20-19-1-15,-3 18 0 0,40-37 1 0,-34 39-1 0,-9-1 0 0,6-19 3 16,20 38-2-16,-40-20 0 0,17 20 0 0,20-19 3 0,-37 19-5 16,20 0 2-16,0 19 0 0,-3 1-2 0,3-2 1 0,-20 21-1 15,0-1-1-15,0-38 1 0,0 37 2 0,0 1-2 16,0-18-1-16,0 18 1 0,0-19 0 0,-20 1-1 0,20-3 1 0,-17 40-1 16,17-37 0-16,-20 17 10 0,0-17 1 0,3 17-18 15,-3 2 4-15,20-20 1 0,0 0 1 0,-17 1-3 0,17-20-1 16,0 0-1-16,0 18 0 0,-23 1-9 0,23-19-5 0,0 20 5 15,0-20-17-15,-17 17-8 0,17-17 17 0,0 0-2 0,0 19-31 0,0-19 28 16,0 20 1-16,0-20-25 0,0 19 28 0,0-19 0 0,0 19 4 0,0-19 2 16,0 0 3-16,0 21-40 0</inkml:trace>
  <inkml:trace contextRef="#ctx0" brushRef="#br0" timeOffset="4103.93">11003 12171 71 0,'0'0'12'0,"-20"0"-5"0,20 0-4 0,-14 0 3 0,-9 0 1 0,3 0-2 0,20 0 1 0,-20 0 2 0,20 0 1 0,-17 0 1 0,0 0 0 0,-3 0 11 0,0 0-11 0,20 0-3 0,-34 19 8 0,11 19 0 15,23-38-7-15,-20 37 6 0,0-17-7 0,20 17 6 0,-17-37-7 16,17 40-1-16,-20-22 9 0,20 1-9 0,-17-1 1 0,17 21 6 0,0-21-6 16,-20 59 2-16,20-58-4 0,0 76 3 0,0-57-5 0,20 57 1 15,-20-37-2-15,0-21 1 0,17 97 2 0,3-40 0 16,-3 1 0-16,-17-38-4 0,0-19 1 0,0 1-2 0,20 17 3 0,-20-18-1 16,20 39 1-16,-20-40-4 0,0 40 3 0,0-39-3 0,0-19 4 15,0 57-7-15,0-57 2 0,0 0-5 0,0 0-4 0,0 1-4 0,0 16-34 16,0-36-12-16,0 21-3 0,-20-4 9 0,20-17 34 15,-20 0-40-15</inkml:trace>
  <inkml:trace contextRef="#ctx0" brushRef="#br0" timeOffset="4301.39">10607 12988 162 0,'0'0'0'0,"0"0"32"0,0 0-25 0,0 0-5 0,0 0 1 0,0 0 1 15,0 0 0-15,0 0 10 0,0 20 7 0,0-1-10 0,17-19 13 16,-17 18-14-16,0 1 10 0,17-1-2 0,-17-18-8 0,20 20-2 15,-20-20 0-15,20 19-1 0,-3-19 1 0,3 20 6 0,17-2-9 0,-17-18 7 16,3 21-9-16,-9-21 2 0,26 17-1 0,-3-17 0 0,0 19-4 16,6-19 0-16,-29 0-1 0,23 19-2 0,-14-19 0 0,-6 0-1 0,3 0-13 15,-3 0 4-15,3 0-4 0,0 0 0 0,-20 0-28 0,37 0 21 16,-37 0-37-16,17-19-7 0,3 19 4 0,-20 0 36 0,23 0-27 16</inkml:trace>
  <inkml:trace contextRef="#ctx0" brushRef="#br0" timeOffset="5284.15">10108 12265 72 0,'0'0'0'0,"0"0"11"0,0 0-8 0,-17-18-1 0,17 18 0 0,0-19 0 0,-17 19 2 0,17-19 14 0,0 19-10 0,-40-19 57 15,40 19-59-15,-20 0 7 0,20 0 1 0,0 0-6 0,0 0-1 16,0 0 8-16,0 0-7 0,0 0 7 0,0 0 3 0,0 0-13 16,20 0 4-16,-20 19-2 0,0-19-3 0,0 56 5 15,0-18-7-15,20-19-1 0,-20 58 0 0,0-40 0 0,20 21 0 16,-20 75 1-16,0-57 0 0,0 57-3 0,-20-57 2 0,20 0-2 16,0 18 2-16,-20-17-1 0,-14 189-1 0,11-75-1 0,-17 74 0 15,3-16 5-15,20-98 0 16,-3-75-2-16,0 95 1 0,20-18-4 0,0-77 2 15,0-37 0-15,0 17 3 0,0 2-1 0,0-41-1 0,0 2-1 16,0-19-1-16,40 21-2 0,-23-21 6 0,20 17-2 0,-37-17-2 16,40 0 1-16,-3 0 0 0,-17-17 2 0,74-23-3 0,-51 3 1 15,-9 16 1-15,80-16-1 0,-57 1 0 0,57 15-1 0,-57 3 0 16,57-1-1-16,-40 19 0 0,63-20 2 0,-63 0 0 16,60 3 1-16,-77 17-1 0,94-20 1 0,-77 20-1 0,60 0-2 15,-57 0-1-15,54 0-1 0,60 0 4 0,-134 0 0 16,97 20-2-16,-57-3 1 0,-6-17 0 15,-14 20 3-15,0 0-1 0,-2-1-1 0,-56-19 0 0,38 18 3 16,0-18-1-16,-37 21-2 0,18-21 4 0,-19 0 0 0,-1 17 9 16,2-17 0-16,-20 0 6 0,0 0-13 15,0 0 6-15,0-17-2 0,0-4-5 0,-38 3 1 16,38-1-6-16,-19-21 1 0,-1 23-2 0,-35-60 3 0,33 19 0 0,4 21-1 16,-39-77 3-16,57 76-5 0,-39-57 0 0,21 0 3 0,1 0-5 15,17-18-8-15,0 56 7 0,0-77 5 0,17-38 2 16,-17 97-1-16,38-40 1 0,-38-18-3 0,19 76-1 15,4-95 3-15,-8 19 0 0,-15 76-2 0,19 0 2 16,-19-75 2-16,18 93-2 0,-18-75 1 0,0 76-4 0,0-20 3 0,0 21-2 16,0-40 7-16,0 40-5 0,0-1-1 0,0-38 2 0,-18 38-3 0,18-1 2 15,-19 2-1-15,4-21 1 0,-8 1-1 0,4 20 1 0,-19-2-1 16,21 21 1-16,-23-21 0 0,6 21 1 16,-28-2-1-16,44 20-1 0,-2 0-1 0,-71 0 2 0,31 0-1 15,23 20 0-15,-3-2 0 0,-74 21-1 0,57-21 0 0,-57 39 1 16,-17 0 0-16,54-38-2 0,-57 39 2 0,57-21-1 0,3-18-1 0,-134 58 1 15,74-39 0-15,-57 56-6 16,60-54 1-16,91-22 3 0,-17 1-1 0,-34-1-5 0,11 1-6 16,-14 1-5-16,77-20 9 0,-43 0-14 0,23 18 6 0,17-18-3 0,-17 0-35 15,20 20 23-15,17-20-2 0,-20 19-2 0,0-19-34 0,0 19 40 16,20-19 3-16</inkml:trace>
  <inkml:trace contextRef="#ctx0" brushRef="#br0" timeOffset="6448.65">5795 12759 82 0,'0'0'0'0,"0"0"18"0,0 0-16 0,0-18 5 0,0 18-2 0,0 0 2 0,0 0 2 0,-20 0 7 0,20 0-10 0,0 0-1 0,0 0 5 0,0 0-6 0,0 0 7 0,-17 0 4 15,17 0-3-15,0 18-7 0,-20-18 7 0,20 0-8 16,0 20 5-16,0-1-6 0,0 0 1 0,-17 20 5 15,17-21-9-15,-20 58 3 0,-17 1 2 0,20 37-2 16,-26-2-1-16,26 3-2 0,-3-58-1 16,-17 57 1-16,17 77 0 0,-17-59 5 0,20 2 4 0,-6 0 2 15,23-2-2-15,-17 1-3 0,-3-76-3 16,5 58 3-16,15-59-6 0,0 19 3 0,-22 40 1 0,2-1 4 16,20-74-7-16,0 54 2 0,0-57-3 0,0 20 1 0,0-18 0 15,0-20 1-15,0 0-2 0,20 1 2 0,-20-20 2 0,22 17-1 0,-22-17 0 16,0 20-4-16,15-20 4 0,22 0-1 0,-14 0 0 15,-23-20 0-15,17 20 0 0,60-37 1 0,-40-1-3 0,97-39 2 16,-80 58 0-16,-11-18-1 0,148-40 2 0,-140 39-2 0,6 19-1 16,134-39-2-16,-134 21 1 0,134 1 0 0,-57-22 4 15,-80 38-3-15,83 0 1 0,-83-17-2 0,63 19 1 16,-6 18 1-16,-74-20 0 0,80 20-2 0,-20 0-1 0,51-19 2 16,-71 19-1-16,60 19-5 0,-123-19 3 15,23 0 4-15,3 0-2 0,-20 20 1 0,17-20 0 0,-17 18 0 0,34 2 1 16,6 37-2-16,-60-57 2 0,37 37 0 0,-17-16 4 15,-3-4-2-15,3 22 1 0,-20-39-2 0,0 38 8 16,17-18-2-16,-17-3-6 0,0 2 2 0,0-19 1 16,0 21-3-16,0-21 0 0,-17 17 0 0,17-17 2 15,0 0-1-15,0 0 3 0,0-17-5 0,-20 17 1 16,20-40-3-16,0 40 2 0,0-37 0 0,0 16 1 0,0-16-1 0,0-20 5 16,0 20-1-16,0-40 0 0,0 39-5 15,0 19 3-15,0-57-1 0,0 0 0 0,0-1 1 0,0 40-2 16,0-58 0-16,-17 0 0 0,17-1-10 0,0 40 6 15,0-1 1-15,0 20 6 0,0-59 0 0,-20-75-3 0,20 114-2 16,0 18 3-16,0-56-1 0,-20 1 0 0,3 17 1 16,17 39-1-16,0 0 1 0,-17-18 0 0,-6-58 0 0,3 57-1 15,20 18 0-15,0 20 0 0,-17-19 2 0,-3 0 1 16,20-19-2-16,-17 19 1 0,17 38-1 0,-20-19-1 0,20 19 2 0,-20-37 0 16,20 17-2-16,-17 1 0 0,-20 0 6 0,37 19-4 15,-60-19 2-15,46-1-2 0,-66 20-1 16,23-18 0-16,-20 18 0 0,20 18-3 0,20-18 1 0,-114 20 3 15,111-20-2-15,-185 57 2 0,165-57-3 16,-125 20 0-16,122-2-2 0,-11-18 4 0,-60 19 0 16,60 0-1-16,14-1-1 0,-51 2-4 0,-23-1 3 0,77 0 4 0,-114 20 0 15,114-39-8-15,-77 18-6 0,97 1 8 16,0 0-1-16,-23 0-10 0,43 0 4 0,-3 1-1 0,3-2-18 0,-3 2 10 16,20-1-27-16,-20-1-12 0,20-18 23 0,0 19-42 0,0 19 2 15,0-19 13-15</inkml:trace>
  <inkml:trace contextRef="#ctx0" brushRef="#br0" timeOffset="7197.98">8152 13539 19 0,'0'0'18'0,"0"0"-11"0,0 0 4 0,0 0 0 0,0 0 1 0,0 0-6 0,0 0 8 0,0 0 4 0,0 19-9 0,0-19 1 0,0 0 16 0,17 0-9 0,-17 20 5 16,20-20-14-16,3 0 23 15,-23 18-25-15,17-18 5 0,-17 0 0 0,17 0-6 0,3 20 5 16,-20-20 1-16,20 0 1 0,-3 0 1 0,-17 0-7 16,20 0 2-16,17 0-3 0,-37 0 1 0,43 0 7 15,-43 0-10-15,34 0 1 0,-14 0 3 0,0 0-2 0,-3 0-2 0,78 0 12 16,-76 0-13-16,38 0 3 0,20 0 0 15,-39 0-4-15,38 0 0 0,-19 0 0 0,40 0 2 16,-62-20-1-16,5 20-1 0,-3 0 1 0,42 0 1 0,-4-18-2 0,21 18 2 16,-44-20-4-16,-12 20 4 0,17-19-1 15,17 1-5-15,-54 18 3 0,20 0 1 16,-40-19-5-16,17 19-9 0,-17 0-14 0,20-20-19 16,-20 20-16-16,0-18 27 0,-20-2-74 0,20 20 77 15,-34-38-65-15</inkml:trace>
  <inkml:trace contextRef="#ctx0" brushRef="#br0" timeOffset="7512.26">9139 13216 140 0,'0'0'29'0,"0"0"-27"0,0 19 9 16,0-19-2-16,20 18 17 0,22 2 4 0,13 1 11 15,-35-4-34-15,14 2 4 0,6-19-7 0,-18 0-1 16,107 38 13-16,-89-38-13 0,14 19 2 0,23-19-1 16,17 0 4-16,-51 0-6 0,11 0 13 15,-54 0-10-15,20 19 4 0,-3-19-2 0,-17 0-2 16,20 19 6-16,-20-19-8 0,0 0 0 0,-20 19 4 16,20 1-4-16,-17-2-1 0,-80 96 5 0,60-75-7 15,-74 74-1-15,68-74-1 0,-68 76-2 0,74-78 11 16,-3-17-4-16,-37 73 5 0,40-73-10 0,20-1-3 0,-3 20 1 15,0-21-5-15,0 1-1 0,5 18-35 0,-7-18-2 0,22 1-16 16,0-1 27-16,0-19-2 0,0 19-66 0,0 2 28 16</inkml:trace>
  <inkml:trace contextRef="#ctx0" brushRef="#br1" timeOffset="37436.03">16630 11771 28 0,'0'0'11'0,"0"-19"13"0,0 19-4 0,-20 0 3 16,1-18-4-16,19-1 9 16,0 19 5-1,0-20 21-15,0 1-5 16,0 0-16-16,19 0-5 15,-19 19-13 1,0 0-1-16,0 38-8 16,0 20-2-1,0-1-2-15,0-57-1 0,0 37 4 16,0 1-3-16,0-38 3 16,38-18-2-1,-1-39 0-15,20-58 0 16,-20 58-3-16,-37 38 1 15,42-38 4-15,-7 0 2 16,5 57-4-16,-23 57 0 16,-17-19 0-16,0 0-3 0,20 19 0 15,-3 1 5 1,3-40 0-16,2-18 0 16,-22 0-4-16,35-18 3 0,-35-1-3 15,40-20 2-15,14 1-1 16,-34 19 2-16,22 0-1 15,-42 19-2-15,35 0 4 16,5 19-1-16,-23 57-3 16,0-19 1-16,-17 19-1 15,0-18-20 1,0-2-42-16,0-36 39 0,0-2-113 16,20 1-25-16,-20-19 132 0</inkml:trace>
  <inkml:trace contextRef="#ctx0" brushRef="#br1" timeOffset="37809.8">17637 11695 122 0,'0'0'0'0,"0"0"51"0,-17 0-46 0,17 20 22 0,0-20-13 0,0 0 34 0,-23 0-33 0,23 0-3 0,0 0 16 0,0 0-20 0,0 0 22 0,-17 0-22 0,17 0 8 15,0 0-11-15,-20 0 14 16,20 0-15-16,0 0 12 0,-20 37-5 16,20-37-9-16,0 19 3 0,0 1-4 0,0-20 0 15,0 18 1-15,0 1 0 0,0 19 6 16,0-38-2-16,0 0-4 0,40 0 2 16,-23 0 2-16,-17-18-3 0,40-21 2 15,-23 1-5 1,-17 38 0-16,20-19 2 0,-20 1 0 0,0-1 2 15,0 19-1-15,20 0 3 0,-20 0-5 0,0 37 5 16,17 20-6 0,-17-57 0-16,20 57 2 0,-20-57-1 15,17 76-18-15,3-76 8 0,3 38-60 16,-6 20-91-16,0-39 48 16,-17-19 81-16,20 19-58 15</inkml:trace>
  <inkml:trace contextRef="#ctx0" brushRef="#br1" timeOffset="37966.33">18056 11752 55 0,'0'0'55'0,"0"0"-4"16,0 0-29-16,0 39 64 0,0-39-67 0,0 57 37 15,-20 0-25-15,20-39-25 0,0 21 9 16,0-2-11-16,-20 40 2 16,20-40-5-16,0 40-4 0,-20-77-3 0,20 38-34 15,0-38 14-15,0 19-84 0,0-19 67 16,0 0 3-16,-14-38-99 0</inkml:trace>
  <inkml:trace contextRef="#ctx0" brushRef="#br1" timeOffset="38218.61">18110 11125 118 0,'0'0'45'16,"0"0"-7"-16,0 0-25 0,0 0 0 0,-20 0 45 0,20 19-43 16,0 19 34-16,-17 38-22 15,17-57-23-15,-17 19 13 0,17-1-13 0,0 3 8 16,0-21-8-16,-20 18 6 0,20-37-5 15,0 18-2-15,0-18-1 0,0 0 2 16,0 0-3-16,0 0-3 0,0 0 1 0,0-18-8 16,0 18 2-16,20 0-1 0,-20-19-15 15,0 1 19-15,0-1-5 0,17 19 2 0,-17 0-33 16,0 0 31-16,17 19-7 0,-17-19 4 0,0 37-12 16,20-37 16-16,-20 38-42 15,20 19-7-15,-20-37 42 16,23 17-39-16,-23 1 23 0,0-19 20 0,0 0-34 15</inkml:trace>
  <inkml:trace contextRef="#ctx0" brushRef="#br1" timeOffset="38713.99">18492 11715 83 0,'0'0'0'0,"0"0"70"0,0 0-59 0,0-20 17 0,0 20 0 0,0 0-10 0,0-19 41 0,0 19-43 0,0 0 20 0,0 0-20 15,0 0-1-15,0 0-7 0,0 0-2 0,0 19 10 16,0 1-6-16,0-1 0 0,0-1-7 0,-20 1 1 0,20 1 0 16,0 17 0-16,0-17-1 0,0-2-1 0,0 39 2 0,-20-18-1 0,20-21-2 15,0 40 2-15,0-39-2 0,0 18 5 16,0-18 1-16,0-19-1 0,0 0 0 15,0-19 0-15,0 1-3 0,0-20 2 0,20-1-1 0,0-18-1 16,-20 20-1-16,17-20-2 0,20-39-1 16,-17 78 3-16,3-21-1 0,11-18-2 0,-34 38 1 15,20 0 0-15,0 19 2 0,-20 0-1 0,17 0 0 0,3 0 1 16,17 76 0-16,-17-18-2 16,-20-21 1-16,23 40-3 0,-9 17-1 0,-14 2-10 15,20-21-17-15,-20 2-27 0,0-39 18 0,0 76-119 16,0-76 98-16,0 38-98 0</inkml:trace>
  <inkml:trace contextRef="#ctx0" brushRef="#br1" timeOffset="39703.19">16799 13082 73 0,'0'0'20'0,"0"0"-5"0,0-18-1 0,0 18-7 0,0 0 1 0,0 0 9 0,22 0 34 0,-22 0-35 0,0 0-8 0,18 0-1 0,-18 0 0 0,0 0 1 0,0 0 8 16,0 0-8-16,0 0 5 0,17 0-6 0,-17 0 0 0,0 0 7 15,0 0-8-15,0 0 0 0,0 0-1 0,0 18 0 0,0 2 6 0,0-1-7 16,0 1 3-16,0 112 12 16,-17-94-17-16,17-19 1 0,-18 38 3 15,18-38-6-15,-22 19 3 0,22-18-2 0,0-2 0 0,0 2 0 16,-20 36 1-16,20-36-1 0,0-2 1 0,-17 2-2 15,17-20 1-15,0 19 1 0,0-19 0 0,0 0 4 0,0 0 5 16,0 0-8-16,17 0 1 0,-17-19-2 0,20-1 2 0,2 2 1 16,-22 18-3-16,35-20 0 0,-15 20-1 0,-20-19 0 0,20 19 0 15,-3-18-1-15,3 18 2 0,-3-19-2 0,25-1 1 0,-42 20-3 16,55-18 2-16,-18-2 2 0,0 20-2 0,3-19 2 16,-3 19-2-16,-37 0-1 0,40 0 1 15,-40 0 1-15,37 0 1 16,-37 19-1-16,17-19 0 0,-17 0 1 0,0 0-3 15,0 0 3-15,0 20-3 0,0-20 2 0,0 0 0 0,-17 0 1 0,0 0-2 16,-3 0 2-16,20 0-3 0,-20 0 2 0,20 0 1 0,-20-20-2 16,20 20 0-16,-15 0-2 0,15-19 4 0,0 19-2 0,-22-19 0 0,22 0 0 15,0 0-1-15,-20 1 2 0,20-2 0 0,0 20 0 16,0-19 0-16,0 19-1 0,0-38 1 0,0 18-2 0,0 20 3 0,0-18-2 16,0-1 0-16,0 0 1 0,0 2-1 0,0-4-1 0,20 3 0 0,-20-2 1 15,0 1 1-15,0-1 1 0,0 2 0 0,0-1 0 0,0 19 0 16,0-18 2-16,0-1-1 0,0 19-2 0,0 0 0 0,0-20 1 0,0 20 0 15,0 0 0-15,0 0-2 0,-20 0 1 0,20-18 1 0,-20 18 1 16,20 0-3-16,-17 18 0 0,-20-18 1 0,17 0 0 0,0 20 0 16,3-20-1-16,17 19 0 0,-40-19 0 0,20 0-1 0,3 18 0 15,-3-18 1-15,3 0 0 0,-3 19-3 0,0-19-2 0,3 0 1 16,-1 18-12-16,-4-18-12 0,22 20-11 0,-20-20-14 16,20 0 20-16,0 19-4 0,0-19-44 0,0 20 42 0,0-2-31 0,20-18 44 15,-20 21-42-15</inkml:trace>
  <inkml:trace contextRef="#ctx0" brushRef="#br1" timeOffset="40591.62">18227 13027 51 0,'0'0'31'0,"0"0"-18"0,0 0-9 0,0 0 4 0,0 0 4 0,0 0 4 0,0 0-7 0,0 0 8 0,0 0-1 0,0 0-9 0,0 0 0 0,0 0-2 0,0 0 1 15,0 0 5-15,0 0 3 0,0 0-5 0,0 0 10 0,0 0-10 16,0 0 0-16,0 0 8 0,0 0-1 0,0 18-9 0,-20 1 6 16,20-19-7-16,0 0 0 0,0 18-1 0,0 2 2 0,0-20-3 15,-20 0 0-15,20 19 3 0,0 19-3 0,0-17-1 0,0-4-2 16,-20 2 2-16,20 0-1 0,-14-1-1 0,14 2 2 0,0 1-3 16,-23-4 1-16,23 2 2 0,0 1 1 0,0-2 5 0,-20 20 2 15,20-38-8-15,0 19 0 0,0-19 0 0,0 19 0 0,-20 1 0 16,20-2 1-16,0-18-1 0,0 0-1 0,0 20 1 0,0-1-3 15,0-19 1-15,20 0 2 0,-20 0-1 0,20 0 0 0,-20 0-1 0,23 18 1 16,-23-18 0-16,34 0 1 0,-34 0-1 0,0 0 0 0,40 0-1 16,-23 0 0-16,-17 0 0 0,17 0 0 0,23 0 1 0,-20 0-2 0,-3 0 2 15,3 0-2-15,0 0 0 0,-3 0 1 0,23 0 1 16,-40 0-2-16,17 0 0 0,23 19-1 0,-40-19 2 0,17 0-2 16,3 0 3-16,-20 20 1 0,17-20-3 0,3 18 0 0,-20-18 1 15,0 20-1-15,23-20 0 0,-23 19 0 0,17-19 0 0,-17 18 1 16,0-18-1-16,0 20 2 0,17-20-2 0,-17 0 1 15,0 19-1-15,0-19 1 0,0 0 0 0,20 0-1 0,-20 0 1 16,0-19-2-16,20-1 2 0,-20 2 1 0,0-21-1 16,17 39-1-16,-17-38 1 0,0 19-2 0,20 1 2 0,-20 18-1 15,17-39 1-15,-17 39-2 0,0-18 2 0,20-21 0 0,-20 20 1 16,0 0-3-16,20 0 1 0,-20 19 1 0,0-18 0 0,0 18-2 16,0 0 1-16,0-20 2 0,0 20-2 0,0 0 1 0,0 0-1 0,0-19 0 15,0 19 2-15,0 0 0 0,0-17-1 0,0 17-1 16,-20 0-1-16,20 0 2 0,-20-21 0 0,20 21 0 0,-17-20-1 0,-20 2 0 15,17-1 1-15,0 19-1 0,20 0 0 0,-34-36 2 16,34 36-2-16,-23 0 0 0,3-39 1 0,20 39 0 0,-37-20 0 0,20 1-2 16,-3-19 3-16,-17 38 0 0,37-19-2 0,-17 1-1 0,-6 18 1 15,23 0 0-15,-37-19 0 0,37 19 0 0,-37 0 0 0,-3 0 0 16,20 0-1-16,3 19 1 0,0-1-1 0,-3 1 3 16,20-19-3-16,-20 38-3 0,0-38 0 0,6 39-4 0,14-39-1 15,-23 18-2-15,23 3-26 0,-20-21-15 0,20 17-19 0,-20 2-16 16,20-19-1-16,0 0 20 0,0 0 2 0</inkml:trace>
  <inkml:trace contextRef="#ctx0" brushRef="#br1" timeOffset="45638.9">24305 13197 375 0,'0'-17'7'16,"-18"17"7"-16,18 0-9 0,0 0 1 0,0 0 0 0,-19 0 8 0,19 0 0 15,0 0-11-15,-18 0 0 0,18 0-2 0,0 0 2 0,-20 0-2 16,20 0 2-16,0 17-1 0,-19 2 0 0,19-19 0 0,0 19-1 0,-18-1 1 16,18-18-3-16,0 20 4 0,0-20-2 0,0 21 0 0,-17-21-3 15,17 17 2-15,0 2 2 0,0-19 0 0,0 0 0 16,-23 20-1-16,23-20-3 0,0 0 1 0,0 0 1 0,0 18 1 0,0-18 1 15,0 0-1-15,23 0 4 16,-6 0-5-16,1 19 3 0,-18-19-5 0,19 0 3 16,1 19 1-16,-20-19 1 0,18 19-3 15,1-19 1-15,-19 19 0 0,18 1 1 0,-18-2-3 0,0-18 0 0,20 20 2 16,-20-1 1-16,19 18 0 0,-19-17 0 0,0-2-2 0,0 2 0 16,0-1-2-16,0-1 2 0,0 21 4 0,0-21-3 15,0-18-1-15,0 20-3 0,-19-2 3 0,19 2 1 0,-20-1-5 0,2 0-11 16,-1 0-2-16,1-19-4 0,18 0 10 0,0 0-2 15,-20 0-10-15,1 0-4 0,19 0 12 0,-18 0-1 0,18 0-1 0,0 0-4 16,0-19-4-16,0 19-3 0,0-19-30 0,0 19 29 0,0 0-25 0,0-19 33 16,0 19 5-16,0 0-15 0,18-20-3 0</inkml:trace>
  <inkml:trace contextRef="#ctx0" brushRef="#br1" timeOffset="45945.52">24516 13558 43 0,'0'0'12'0,"0"0"-6"0,0 0-3 0,0 0 0 0,0 0 9 0,0 0-5 0,0 0 1 0,0 0 8 0,0 0-8 0,0 0 1 0,0-19 9 0,0 19-9 0,0 0 0 0,22 0 0 0,-22 0 12 16,0-18-9-16,0 18 0 0,0 0 1 0,0 0 1 0,0 0-1 0,0 0 2 15,0 0 12-15,15 0-4 0,-15 0-12 0,0 18 8 0,0-18 1 16,0 19 0-16,0-19-12 0,0 20 1 0,0-20-1 0,0 18 6 16,20 2-5-16,-20-1 2 0,0-1-6 0,0 2 1 0,0-1-4 0,0-1 1 15,0 2-2-15,0 18-1 0,0-38-1 0,0 19 0 0,0 0 0 16,0 0 1-16,0 37-14 0,0-56-10 0,0 38-22 16,0-38 10-16,0 20-2 0,0-20-5 0,0 20-45 0,0-20 16 15,0 17 20-15,0-17 0 0</inkml:trace>
  <inkml:trace contextRef="#ctx0" brushRef="#br1" timeOffset="46683.92">24476 14243 44 0,'0'0'8'0,"0"0"2"0,0 0-7 0,0 0 1 0,0 0-1 0,0 0 4 0,0 0 3 0,0 0-3 0,0 0 4 0,0 0-6 0,-17-20 1 0,17 20 7 0,0 0-6 0,0 0 11 0,0 0 0 0,0-19-9 16,0 19 9-16,0 0-10 0,0-17 13 0,-18 17-8 15,18 0 14-15,0-20-14 0,0 20-2 0,0 0 11 0,-20-19-10 0,20 19 10 16,0 0-13-16,0 0 1 0,0-18-3 0,0 18 1 0,0 0-1 0,-19 0-1 15,19 0 7-15,0 0-8 0,-20 0 7 0,5 0 3 0,15 0-11 16,0 0 0-16,-23 0-3 0,23 18 1 0,0-18-2 0,-19 19 0 16,19-19 3-16,0 20-1 0,-20-3-2 0,20 2 0 0,0-19-1 0,0 20 2 15,0-20 0-15,-18 19 0 0,18 0 1 0,0-19-1 16,0 21-1-16,0-4 3 0,0-17-3 0,0 19-3 0,18-19 3 16,-18 0-3-16,0 19 7 0,0-19-4 0,20 0 2 0,-20 0-2 0,19 18 1 15,-19-18 1-15,23 0 1 0,-23 20 1 0,15-20-2 0,-15 0-2 0,20 21 3 16,-1-21 1-16,-19 17 0 0,20 2-2 15,-20-19-1-15,18 20-1 0,-18-20 0 0,0 18 1 0,0-18 1 0,0 19 1 0,0-19 0 16,0 19 0-16,0-1-2 0,-18-18 0 0,-2 21-2 16,1-2-8-16,19-19 3 0,-20 0-16 0,5 0 9 0,15 0-2 15,-23 0-22-15,4 0-10 0,-1 0-11 0,20 0 29 0,-18-19-26 16,18-2 30-16,0 21 2 0,0 0 1 0,0-18 1 0,0-1-16 0,0 19 21 16,0 0 4-16,0-19-46 0</inkml:trace>
  <inkml:trace contextRef="#ctx0" brushRef="#br1" timeOffset="47044.81">24612 14546 88 0,'0'0'78'0,"0"0"-45"0,-20 0-27 0,20 21 7 0,0-21-3 0,0 0 2 0,0 0 2 0,0 0 1 0,0 0-1 0,0 0-2 0,0 19 4 0,0-19-10 0,-19 18-2 0,19-18 0 0,0 19-2 0,0 1 2 0,0-20-3 16,-20 18 1-16,20-18-2 0,0 20 0 0,0-20-1 0,-15 17 3 15,15-17-1-15,0 0 1 0,-22 0-3 0,22 20 1 0,-18-20-1 16,-4 0 1-16,22 0 0 0,-17-20-1 0,-1 20-1 0,18-17 2 16,0 17 1-16,0 0 0 0,-20-38 2 0,20 38 0 0,0-20 1 0,0 1 7 15,0-18 6-15,0 37-8 0,0 0-2 0,0-21 7 0,0 3-10 16,0 18-1-16,0-19 4 0,0 19-4 0,20 0 4 0,-20 0-2 15,18 0-1-15,-1 19 6 0,5-1-3 0,-4 3-1 16,19-2-2-16,-17 18-3 0,-1-37-1 0,-19 20 1 0,38-2 2 16,-38-18-3-16,17 20 1 0,3-3 0 0,0 3-3 0,0-20 0 0,-3 0-3 15,-17 20-1-15,0-20-4 0,20 19-5 0,0-19-7 0,-3 0-39 0,-17 18 22 16,22-18-2-16,-4 0-46 0,-1-18-22 0,3 18 38 0</inkml:trace>
  <inkml:trace contextRef="#ctx0" brushRef="#br1" timeOffset="48076.41">16876 12133 68 0,'0'0'10'0,"0"0"2"0,0 0-10 0,-20 0 3 0,20 0-1 0,0 0 1 0,0 0 7 0,0 0-5 0,0 18 1 0,-17-18 0 0,17 0 0 0,0 0 6 0,0 0-9 0,-18 0 0 15,18 20-1-15,0-20 4 0,-22 0-4 0,22 0 6 0,0 19 8 16,-20-19-11-16,20 0 6 0,0 0-6 0,0 0 6 0,0 19-9 16,-17-19 3-16,17 0-5 0,0 0 1 0,0 0 4 0,0 19-2 15,-20-19 4-15,20 19-6 0,0-19 0 0,0 0 3 0,0 18-3 0,-18-18 4 16,18 0-3-16,0 0-2 0,0 20 4 0,0-20-3 0,0 0 1 16,0 0 0-16,0 18 1 0,18-18 0 0,-18 0-3 15,0 0 1-15,20 0 0 0,-20 19-1 0,17-19 0 0,3 0 0 16,2 0 0-16,-22 0 0 0,18 20 5 0,-1 0 3 15,3-20-2-15,0 0-4 0,-20 0 0 0,0 18 2 16,17-18-4-16,-17 19 1 0,20-19 0 0,-20 18-2 0,0-18 0 0,0 0 0 16,0 19 3-16,0 1-2 0,0-2 1 0,0-18-2 15,-20 0-2-15,3 20-2 0,17-20 1 0,-20 19-5 0,20-19 3 16,-20 0-9-16,20 0-14 0,-17 0 10 0,17 19-25 0,0-19 19 16,-18 0-3-16,18 0-22 0,0 0 26 0,0 0-19 0,0 0 22 15,0 0 0-15,0 0-11 0,0 0 7 0,18 0 13 0,-18 0-27 16</inkml:trace>
  <inkml:trace contextRef="#ctx0" brushRef="#br1" timeOffset="48328.44">17141 12474 56 0,'0'0'0'0,"0"0"20"0,0 0-17 0,0 0 4 0,0 0-1 0,0 0 3 16,0 0 2-16,0 0 17 0,0 0-13 0,0 0 0 0,0 0 1 0,0 0 15 0,0 0-17 16,0 20-1-16,0-20 9 0,0 0 0 0,0 19-1 15,0-19-13-15,0 19 0 0,0 0 4 0,0 0-8 0,0-19-2 16,0 18-1-16,0 2 1 0,0-1 0 0,0 0-2 0,0-19 0 0,0 19 0 0,0 1-4 16,0-2-8-16,0 1 1 0,0 0-26 0,0-19 12 15,0 18-4-15,0-18-42 0,0 0 35 0,0 20-23 0,0-20-5 0</inkml:trace>
  <inkml:trace contextRef="#ctx0" brushRef="#br1" timeOffset="49167.74">18717 12513 49 0,'0'0'0'0,"0"0"22"0,0 0-14 0,0 0 4 0,0-19-4 0,0 19 8 0,0 0-7 0,0 0-2 0,-17 0 18 0,17 0-17 0,0 0 11 0,0 0-10 0,0-20 13 0,-20 20 4 16,20 0-14-16,0 0 1 0,0 0-1 0,0-18 12 0,0 18-13 15,-17 0 0-15,17 0-2 0,0 0 0 0,0 0 0 0,0-20 7 0,-20 20-1 16,20 0-9-16,-20 0 4 0,20 0-5 0,0 0 0 0,-17 0 5 15,17 0-4-15,-17 0-2 0,17 0-2 0,-23 0 2 0,23 20-2 16,0-2 1-16,-20-18-1 0,20 39 1 0,0-39-1 0,-17 19-2 0,17 0 0 16,0 0 1-16,-20-1-2 0,20 21 2 0,0-39 1 15,0 19-2-15,0 0 1 0,0-19-1 0,0 20 0 0,0-20-1 0,0 18 2 16,20 1 0-16,-20-19 0 0,0 0 0 0,17 0 2 0,3 0-1 16,-20 19-1-16,23-19 1 0,-23 0 0 0,17 0 1 0,-17 0 1 0,17 18-3 15,-17-18 0-15,20 0 4 0,-20 0-3 0,0 0-2 0,20 20 0 16,-20-20 1-16,0 0 0 0,17 19-1 0,-17 0 2 15,0-19-1-15,0 19 0 0,0 1-3 0,0-20 2 0,0 0-1 0,-17 18-1 16,-3 1-6-16,20-19 2 0,-20 0-11 0,20 19 5 0,-17-19 0 16,17 0-4-16,-17 0-21 0,17 0-17 0,-23 0 23 0,23 0-31 0,0 0 32 15,0 0 2-15,0 0-20 0,0-19 12 0,0 19 22 16,23-19-14-16,-23 19-12 0</inkml:trace>
  <inkml:trace contextRef="#ctx0" brushRef="#br1" timeOffset="49593.68">18908 12817 95 0,'0'0'45'0,"0"0"-21"0,0 0-15 0,0 0 2 0,0 0 13 0,0-19-11 0,0 19 34 0,20 0-36 0,-20 0 6 15,0 0-8-15,0 0-2 0,23 0 8 0,-23 0-9 0,14 0 7 0,-14 0-7 0,20 0 4 16,0 0 0-16,-20 0-5 0,20 19 6 0,-20 0-1 16,0-19-6-16,0 20 2 0,0-20-3 0,17 37 3 0,-17 1-3 0,0-19 0 15,0 1-1-15,0 18 1 0,-17 18 4 16,17-18-5-16,-20-19-1 0,20-19 0 0,-20 0 1 0,0 20-2 15,20-2 0-15,0-18-1 0,-14 0 1 0,14 0 1 0,0 0 0 0,-23 0-3 16,23 0 1-16,-20 0 3 0,20-18-2 0,0-2 0 16,0 20 0-16,0-19 0 0,0-1 1 0,0 20 1 0,0-18-4 15,0 18 3-15,0 0-1 0,20 0 3 0,3 0-4 0,-23 0 0 16,14 0 1-16,-14 0-1 0,20 0 3 0,0 0 0 0,0 0 1 0,-3 18-1 16,-17-18-3-16,17 20-4 0,-17-1 3 0,20-19 1 0,0 20-3 15,0-20-20-15,-20 0 4 0,17 18-32 0,-17-18 22 16,20 0-34-16,-20 0-7 0,20 21 2 0,-3-21 16 15,-17 0-3-15</inkml:trace>
  <inkml:trace contextRef="#ctx0" brushRef="#br1" timeOffset="51310">17047 13387 36 0,'0'0'13'0,"0"0"-8"0,0 0 11 0,0 0-8 0,0 0 0 0,0 0 2 0,0 0-1 0,0 0 0 0,0 0 1 0,0 0 10 0,-20 0-10 0,20 0 8 0,0 0 2 0,0 0 1 0,-17 0-11 15,17 19 10-15,0-19-10 0,0 0 3 0,0 0 8 0,-18 0-11 16,18 19 4-16,0-19-2 0,0 0-6 0,0 0 2 0,-22 0 3 15,22 19 0-15,0-19-5 0,0 0-2 0,0 20 0 0,0-20 2 16,0 18 0-16,0 2-4 0,0-1 2 0,0-1 2 16,0 1-4-16,0 1 0 0,0 18 2 0,22-1-3 0,-22-17-2 0,0 37 5 15,0-39-2-15,0 2 0 0,0 37-2 0,0-37-1 16,18 16 4-16,-18 42 8 0,0-41-6 0,0 0-7 0,17 21 1 0,-17 18 2 16,20 0-2-16,-20 0 4 0,20 0-2 0,-3 19-3 15,-17-18 3-15,20-40 0 0,-20 57 0 0,17-17-2 16,3 17 3-16,0-17-2 0,17-20 2 0,-37-20-2 15,20 4-1-15,0-5 0 0,-20 21 3 0,20-37-1 0,-3 18-1 0,-17 19 0 16,17-37-2-16,-17-3 3 0,20 41-1 0,-20-58 0 0,20 56 1 16,-20-56 1-16,22 38-2 0,-22-19-1 0,0 1-5 0,0 1 0 15,0-4-16-15,0-17 10 0,0 39-26 0,0-39 20 0,-22 18-28 16,22-18 22-16,0 20-23 0,0-20 23 0,-20 0-25 0,20 0 26 0,-20 17-15 16,3-17 13-16,17 0 16 0,-17 0-42 0</inkml:trace>
  <inkml:trace contextRef="#ctx0" brushRef="#br1" timeOffset="51635.47">17047 15384 88 0,'0'0'0'0,"0"0"15"0,0 0 2 15,0 19-12-15,0-19 0 0,0 0 9 0,0 20 5 0,0-3 4 16,0 4 0-16,0-4-11 0,0-17 1 0,0 39 10 0,20-18-15 15,-20 16 5-15,17-18-7 0,-17 36 7 0,20-14-2 0,-20-5-8 16,17-16 1-16,3 37 3 0,0-40-4 0,2 41 5 0,-22-39-3 16,15 1 1-16,-15-20 0 0,0 37 2 0,20-37 7 0,0 20-5 0,-20-20-1 15,0 17 1-15,20-17 13 0,-20 0-11 0,17-17 6 0,-17 17-10 0,17-39 6 16,3 21-8-16,22-60 8 0,13-15-10 16,-35 37 1-16,34-40 9 0,-34 40 0 0,37-21-4 0,-20 0-10 15,-37 39 3-15,57-19-3 0,-37 37 3 0,17-36 2 0,0 17-2 16,-37 39-4-16,20-36-2 0,20 15-6 0,-40 21 8 0,17-19-5 15,3 19-13-15,0 0 3 0,-20-17-19 0,37 17-37 0,-37 0 37 16,17 17-57-16,23-17-21 0,-40 19 63 0,23 2-56 16</inkml:trace>
  <inkml:trace contextRef="#ctx0" brushRef="#br1" timeOffset="52304.51">18546 13539 110 0,'0'0'0'0,"0"0"42"0,0 0-35 0,0 0-2 0,-17 0-2 0,17 0 4 0,0 19 0 0,0-19 9 0,0 0-8 0,-20 0 5 0,20 0-8 0,0 0-1 0,0 0 2 16,0 0 7-16,0 0-8 0,-17 0 5 0,17 0 2 15,0-19 3-15,0 19-6 0,0 0 0 0,0 0-1 0,0-18 8 0,0 18-1 16,0 0-9-16,0 0 5 0,0 0-7 0,0-19 5 0,0 19-5 16,0 0 0-16,0 0 5 0,0 0 4 0,0 0-9 15,0 0 5-15,0 0-6 0,0 0 4 0,0 0-3 16,17 0-3-16,-17 19 2 0,0-1 0 0,0 1-1 0,0-19 0 16,0 20 0-16,0-2-1 0,0 2-1 0,0 37-2 0,0-38 4 15,0 19-1-15,0 0 0 0,-17 19-3 0,17 20 4 16,-20-20 0-16,20-20 4 0,-20 0-3 0,20 60-1 0,-17-23 1 0,0 24-1 15,-6-62-3-15,6 42 2 0,-3-4-3 0,0-36 1 16,3 38-9-16,-3 1-10 0,20-60 8 0,0 23-1 16,-20 18-18-16,0-2-15 0,3-18-14 0,17-38 29 0,-17 37 1 15,17-37-3-15,-20 19-29 0,20 2 36 0,0-4-12 0,-20-17-13 16</inkml:trace>
  <inkml:trace contextRef="#ctx0" brushRef="#br1" timeOffset="52640.21">18090 14586 151 0,'0'0'0'0,"-17"0"42"0,17 0-35 0,0 0-5 16,0 0 0-16,0 0 1 0,0-19 11 0,0 19 13 0,0 0-11 15,0 0-1-15,0 0 14 0,0 19-20 0,0 18 7 0,17-37-11 16,-17 20-2-16,0 18 0 0,20-1 0 0,0 20 1 15,3 0 2-15,-23 1 1 0,14-2-1 0,6 1 2 16,-20 1 1-16,20-21-5 0,-20 20 0 0,0-18-2 0,0 19 2 16,0-41-2-16,0 40 3 0,0-37-4 0,0 1 4 0,0 52 4 15,0-35-3-15,0-19 2 0,0 1-1 0,0-20-3 16,0 21 0-16,0-21 4 0,0 0-6 0,0 17 5 0,0-17-5 16,0 0 2-16,0 0 0 0,0 0-1 0,0 0 4 0,0-17-3 15,0 17-5-15,0 0 1 0,37-21 3 0,-37-18 4 0,37 22-5 16,-37 17-1-16,40-21-3 0,-23-16 0 0,3 37 1 0,0-19 1 15,20 2-3-15,-6-4-6 0,-34 1-1 0,40 20-1 0,-23-17-17 0,20-3-13 16,-37 20 14-16,43-20-41 0,-26 20 28 0,-17 0-3 16,17 0 0-16,-17-17 1 0,40 17-24 0,-23 0-3 0</inkml:trace>
  <inkml:trace contextRef="#ctx0" brushRef="#br1" timeOffset="53196.77">16248 15878 125 0,'0'0'0'0,"0"0"17"0,-20 0-15 0,20 0-2 0,-17 19 0 0,17-19 0 0,-17 0 3 0,17 0 6 0,0 0 1 0,-23 20-1 0,23-20 12 0,0 0-4 0,-20 0-10 15,20 0 5-15,0 0-3 0,0 18-4 0,0-18-1 0,20 0 1 0,-20 0 7 16,0 0-4-16,23 0 1 0,-23 0 0 0,34 0 7 0,-14 0-1 16,17 0-1-16,20 0 4 0,20 0-6 0,-2 19-4 15,-13-19-4-15,-8 0-1 0,60 0 4 0,18 20-4 16,-55-20-4-16,57 0 3 0,-60 0-2 0,3 0 1 0,17 0 0 0,57 0 0 15,6-20 2-15,-9 20 1 0,-71 0-4 0,74-19-1 16,-37 19 2-16,20 0-1 0,40-18 0 16,-120 18 1-16,-17 0-1 0,20 0-1 0,-17 0 1 0,-3 0 0 0,37 0 2 0,-54-20-3 15,23 20 2-15,-9 0-1 0,23 0 0 0,-20 0-2 0,-17-19 1 16,3 19 0-16,-9 0-5 0,26 0-6 0,-40 0 1 0,20 0-4 0,-3 0-4 16,-17 0-25-16,0 0-12 0,0 0-9 0,0 0-26 15,-17 0 70-15,-3 0-41 0</inkml:trace>
  <inkml:trace contextRef="#ctx0" brushRef="#br1" timeOffset="53982.03">16439 15820 174 0,'0'0'0'0,"0"0"24"0,0 0-22 0,-20-17 0 0,-14-23 9 0,34 40-4 0,0-17 1 0,0 17 18 0,0-20-11 0,-23 20 26 0,23 0-31 0,0 20 3 0,-20-3-2 15,20-17-6-15,0 57 2 0,0-38-7 0,0 59 0 16,0-41 1-16,-19 58 3 0,19 39-3 0,0-77-1 0,0 77 0 16,-18-60 1-16,-2 138-1 0,20-157 0 0,-17 20 0 15,17 3 1-15,-20 37 0 0,0-42-1 0,20-16-1 0,-17 78 1 0,17-58 1 16,-40 35 0-16,20-16 0 0,20-39-1 0,-17-20 1 0,17 2 0 16,-20-1 1-16,20 0-2 0,-17 0 1 0,-3 1-1 0,20-2 0 0,0-37 1 0,0 37 1 15,-20-17-1-15,20 0 2 0,0-2-1 0,0 2-1 0,0-1 2 16,0-2-2-16,0-17 0 0,0 20 0 0,20 0 1 0,0-20 0 15,-20 17-1-15,37-17-1 0,-37 0 0 0,37 0 3 0,-14 0-2 16,11 0 0-16,6 0 0 0,34 0 0 0,23 0-1 0,-60 0 1 16,20 0-1-16,1-17 0 0,36 17 0 0,0 0 0 0,-34 0 0 15,51-20-1-15,-69 20 1 0,70 0 0 0,-18-20 2 0,-54 20-2 16,14 0 0-16,43 0-1 0,-40-17 2 0,20 17-1 0,-20 0 1 0,-17 0 0 16,-6-19 1-16,6 19-2 0,34 0 0 0,23 0 1 0,-60 0 0 15,-20 0-1-15,60 0-1 0,17 19 2 0,-54-19-1 0,-17 0 1 16,11 17-2-16,-14-17 1 0,54 0-2 0,-17 20 1 0,23-20 2 15,-26 20 0-15,-17-20-1 0,20 17 0 0,-34-17 0 16,11 0 0-16,6 21-1 0,-3-21 1 0,-20 0 1 0,23 19-1 0,-17-19 0 16,-9 0 0-16,6 0 0 0,0 0 0 0,0 0 1 0,-3 0 0 0,0 0-1 0,3 0 1 15,-20 0-1-15,43 0 0 0,-43 0 0 0,0 0 0 0,14 0 0 16,6 0 0-16,0-19 1 0,-20-2-1 0,0 21 0 0,20-17 0 16,-20-3 0-16,17 0 2 0,-17-16-1 0,0 36 0 0,17-58 2 0,-17 38-2 15,0 3 1-15,0-22 0 0,20 21-1 0,-20-2 0 0,0-37 1 16,0 19 1-16,0 0 0 0,0-1-2 0,0 2 0 15,0 17 0-15,0-17 0 0,0 0 1 0,0-3-2 0,0 3-1 0,0-40 3 16,-20-38-1-16,20 59-2 0,-17-76 1 0,17 76 1 16,-17-2 0-16,-3-77 1 0,0 5 1 0,20 71-1 0,-20 3-1 0,20-1 1 15,-14-76-1-15,-9 18 1 0,3 20 2 0,20 39-3 0,-20-21 1 16,20 19-1-16,-17 21 1 0,17 17-1 0,0-16 0 16,-17 36 0-16,17-22 1 0,0 22-1 0,0 0-1 0,0-19 1 0,-20 19-1 15,20 0-1-15,0 0 0 0,0 19-6 0,-20 3-9 0,20-22 3 16,0 17-4-16,-20 22-34 0,6-2-20 0,-9 21-15 15,23-38 44-15,-40 16 4 0,40-15 6 0,-37 35-16 0,20-18-1 0</inkml:trace>
  <inkml:trace contextRef="#ctx0" brushRef="#br1" timeOffset="54637.06">17258 16697 45 0,'0'0'0'0,"0"0"8"0,0 0-8 0,0 0 1 0,0 0 0 0,0 0 1 0,0-20 7 0,0 20-2 0,0 0 8 0,-20-17-8 0,20 17 1 0,0-21 6 0,0 21-7 0,0-20 8 0,-20 20-7 0,20-18 9 15,0 18-8-15,-20-18 1 0,20-3 11 0,0 21-9 0,-15 0 0 0,15 0 1 16,0-17-2-16,-22 17-1 0,22 0 10 0,-20-19-11 0,0 19 6 0,20-20-10 16,0 20 2-16,-17 0-1 0,17 0-1 0,-20-18 1 0,20 18 4 0,-37-20 1 15,17 20-1-15,3 0-4 0,-1-20 4 0,18 20-5 16,-22 0-1-16,2 0 4 0,20 0-5 0,-17 0 1 0,-3 20 1 0,3-20-3 16,17 20 1-16,0-2-3 0,0-18 2 0,-20 20 0 0,20 16-1 0,0 3 0 15,0-21-1-15,0 2 2 0,0 38-1 0,0-1 1 16,0-21-1-16,20-15 0 0,-20 53 0 0,17-54-4 0,-17 17 2 0,20 21-1 15,-3-2 2-15,-17 1-4 0,20-37-1 0,-20 1-4 0,22 35-22 16,-22-18-14-16,0-19 18 0,0 20-3 0,0-20-37 0,0-2-1 16,0 3 12-16,0-20 34 0,-22 0-38 0</inkml:trace>
  <inkml:trace contextRef="#ctx0" brushRef="#br1" timeOffset="54885.61">16839 17000 54 0,'0'0'0'0,"0"0"17"0,0 0-2 16,0 0-14-16,0 19 5 0,0-19 9 0,0 0 12 16,0 0-11-16,0 0 1 0,17 0 18 0,-17 0-6 0,0 0-17 15,0 0 9-15,0 0-12 0,0 0 2 0,0 0-1 0,20 0 13 0,-20 0 1 16,20-19 3-16,-20 19-21 0,0 0-1 0,0 0 0 16,17 0 2-16,3 0-1 0,-3-17-1 0,-17 17-3 0,20 0-1 15,-20 0-1-15,22 0 0 0,-4 0 1 0,-18 0 0 0,37-21 0 16,-37 21-1-16,20 0-2 0,-3 0 0 0,3 0-6 0,-20 0 1 15,17-20-1-15,-17 20-4 0,40 0-47 0,-18 0 31 0,-22-17-35 16,15 17 27-16,5-20-31 0,0 20 39 0,0-20-16 0,-20 20-1 16</inkml:trace>
  <inkml:trace contextRef="#ctx0" brushRef="#br1" timeOffset="55340.36">17560 16790 99 0,'0'0'0'0,"0"0"32"0,0 0-16 0,0 0-9 0,0 0 15 0,0 21-10 0,0-21 1 0,0 0-1 0,0 0 13 0,-20 0-2 0,20 20-7 0,0-20-9 0,0 0-1 0,0 17 3 0,0 3-5 0,0-20 3 0,0 17-3 15,20 3 12-15,-20 0-7 0,0-3-5 16,0-17 1-16,0 20 1 0,20 1 26 0,-20-21-22 15,0 0 6-15,17 0-3 0,-17 0-3 0,0-21-4 16,23 21-2-16,-23 0 2 0,17-20-3 0,-17 3 2 0,17-3-4 0,3-17 3 16,17 17-1-16,-37 20-1 0,37-37 5 15,-17 37-4-15,57-57 6 0,-57 57-8 16,-3 0 0-16,3 17 3 0,-20 2-4 0,57 59-1 16,-57-61 0-16,0 3-2 0,23 37-12 15,-23-57 1-15,0 38-29 0,0-19 14 0,0 18-41 0,0 3-24 16,0-3-42-16,0-16 48 15</inkml:trace>
  <inkml:trace contextRef="#ctx0" brushRef="#br1" timeOffset="56650.31">16268 10705 61 0,'0'0'0'0,"0"0"24"0,0 0-24 0,0 0-1 0,-20 20 2 0,20 1-1 0,0-21 1 0,0 18 2 0,-20 1 1 0,20-1 8 0,0 21 3 0,-17-39-7 0,17 18-1 0,0 1 9 0,0 2-6 16,-17-3 13-16,17 20-10 0,0-38 0 0,-23 0-1 0,23 38 9 0,0-1-12 15,-20 3 3-15,20-22-6 0,-17 1-1 0,17 19-1 0,0 18 5 16,-20-16-5-16,3 35 1 0,17-18-4 0,-20-18 1 0,20 16-1 16,-20 42 1-16,3-3 0 0,0-36-2 0,17-21 0 0,-43 20 1 0,43 0-1 15,-37 57 1-15,20-56-1 0,17-2 0 0,-40 59 2 0,3-39-1 0,37-19 2 16,-17 0-3-16,-23 57 1 0,20-57 2 0,6 19 0 0,-9-19 2 0,-34 96 9 16,40-39-5-16,-23-2-2 0,40-53-4 0,-20-20 1 15,6 54 0-15,14-36-3 0,-23-19 0 0,23 19 1 0,0-18-2 0,0 36 4 16,-20-36-4-16,20 36 3 0,0-18-2 0,0-37-1 0,0 37 4 15,0-57-2-15,20 19 1 0,-20 0-2 0,0-19 4 0,0 20-2 0,0-20 0 16,0 17 1-16,23-17-1 0,-23 0 6 0,14 0-6 0,6 0 5 0,-20-17-5 16,40 17 3-16,-6-20-1 0,-14 20-2 0,23 0 0 0,-29 0-1 15,46-19-1-15,-43 19-1 0,20-19-1 0,3 19 2 0,34 0-1 0,-34 0 2 16,-3 0-2-16,0 0 1 0,43 0 0 0,11 19 1 0,9 20-4 16,-9-22 1-16,-53 2 1 0,39 2 2 0,-20-4-3 15,-20 3 0-15,57-20 6 0,-17 20 1 0,0-3-7 16,17-17 0-16,-54 0 1 0,-3 0 1 0,57 0-5 0,-54 0 5 15,14 0-5-15,43-17 6 0,-23-3-1 0,23 20 0 0,-37-20 1 16,14 20-2-16,23-17 1 0,-43 17 0 0,20 0-1 0,-11 0 0 16,-29 0 0-16,60 0 1 0,-51 0-2 0,11 17 0 0,20 23 10 0,-17-40-4 15,23 37-1-15,-6-17-7 0,23 16 2 0,-63-16 2 16,6-1 1-16,-3 0-3 0,43 1 2 0,-26-2-3 0,-17 1 3 16,0-19 1-16,6 20 0 0,-43-20-1 0,54 17 0 0,-34-17 2 0,14 0-1 15,6 0-2-15,-20 0 2 0,-3-17-1 0,23 17-2 0,-40 0 3 16,40 0-1-16,-23-20 3 0,-17 20-4 0,17 0-1 0,3-19 1 15,0 19 4-15,-3 0-3 0,3 0 1 0,-20 0-2 0,0 0-1 16,17-18 3-16,-17 18-3 0,20 0 3 0,-20 0-1 0,0-20 0 0,23 20 1 16,-23-19-2-16,0 19 1 0,0 0-1 0,0-19 1 0,17 19 3 15,-17-20 0-15,0 20-3 0,0 0-1 0,0-19 0 0,0 19-6 0,0-17 0 16,0-3-3-16,0-17 11 0,0 17 0 0,0 20 0 0,0-37 1 16,0-3-4-16,0 3 2 0,0 18 0 0,0-39 1 0,0 20-2 15,0-19-1-15,0 20 2 0,0-1-2 0,0 18 3 0,0-17-2 0,0-20 0 16,17-1 0-16,-17 20 0 0,20-19 0 0,-20 19 0 0,0-19 0 15,0 21 0-15,20-42 2 0,-20 3 0 0,17 36-1 0,-17 1 0 0,20-38-1 16,-20 19-1-16,17-19 0 0,-17 20 1 0,0-41 1 16,20-17 2-16,-20 20 0 0,0-21-2 0,20 59-1 0,-20-2 0 15,0-36 0-15,0 56 0 0,23-58 2 0,-23 59-2 0,0-1-1 16,0-1 2-16,0-55-1 0,0 74 1 0,0-18 0 0,0-19 0 0,0 38 2 16,0-19-1-16,0 0-3 0,0 19 1 0,0 19 0 15,0-20 2-15,0 20-2 0,0-18 1 0,0 18 0 0,0-37-1 0,0 37 0 0,-23-19 1 16,23-21 1-16,-20 22-2 0,20 18 1 0,-20-38 1 15,-17 19 0-15,37 0-2 0,-17 19 0 0,-23-18-1 0,6-1 1 16,34 19 1-16,-43-21 0 0,-11 3 0 0,-3-1-1 0,17 0 0 16,3 0 1-16,-60 0 0 0,43 0 0 0,14 1 0 0,-54-22 2 15,17 3-1-15,40 37-1 0,-57-38-1 0,54 0 2 0,6 20 0 16,-63-3 1-16,57-16-3 0,-17 37 0 0,20-39 0 0,-60 2 3 0,-11 19-1 16,-9-23 1-16,63 41 2 0,11-36-2 0,-14 36 0 0,-57-21-1 15,-17-15-3-15,54 17 2 0,20 19-2 0,-92-18 2 0,70-3 0 0,-75 21-1 16,80-20 0-16,-40 20-2 0,57 0 3 0,-40 0-5 15,42 20 3-15,16-20-2 0,-16 39 3 0,-4-1-2 0,21-21-2 16,-1 22-10-16,21-21 2 0,-19 23-17 0,37-23 10 0,-20 37-26 16,1-16-16-16,19-20 23 0,0 20-53 0,0-39 39 0,0 38 1 15,0-20 7-15,0 2 8 0,19 36-44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19:18:40.344"/>
    </inkml:context>
    <inkml:brush xml:id="br0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13475 11752 31 0,'0'0'8'0,"0"0"-2"0,0 0 2 0,0 0-5 0,0-18 2 0,0-1 10 0,0 19-12 0,0 0 1 15,0-20-3-15,0 20 1 0,0 0-1 0,0 0 0 0,0 0 4 0,0 0 3 16,0 0-3-16,0 0 5 0,0 0-5 0,0 0 4 0,0 0 0 15,0 0-5-15,0 0 0 0,0 0 1 0,0 0 1 0,0 0 13 16,0 0-12-16,0 0-1 0,0 0 6 0,0 0-6 0,0 20 6 0,0-20 1 16,0 0-6-16,0 0 7 0,0 0-8 0,0 0 0 0,0 0 5 15,0 0-6-15,0 0 6 0,0 0-5 0,0 19 6 0,0-19-7 16,0 0 4-16,0 18-2 0,0-18-4 0,0 19 1 0,0 1 0 16,0-20-2-16,0 18-1 0,17-18 1 0,-17 19 0 15,0 1-2-15,0-20 1 0,0 18 0 0,20 2 0 16,-20-20 1-16,0 0-1 0,0 0 0 0,20 0 3 15,-20 0-3-15,0 0 1 0,0-20 0 0,17 2-1 0,-17 18 0 0,0-20 0 16,20-17 2-16,-20 37-2 0,0-39 0 0,0 39 0 0,17-37 1 16,-17-2-1-16,20 1 2 0,-20 38-2 0,0-38 1 0,23 19 1 0,-23 1-1 15,0-2 0-15,17-18-1 0,-17 38-1 0,17 0 0 0,-17 0 2 16,0 0 0-16,20 0 0 0,-20 0-1 0,0 38-1 0,0-38 1 16,20 38 2-16,-20-19-1 0,0 0-1 0,0 19 2 0,0 20-1 15,0-39-2-15,17-1 2 0,-17 1-2 0,0 1 1 0,0-2 1 0,20 1-1 16,-20 19-1-16,0-38-1 0,0 0 2 0,0 20 1 0,0-20 1 0,17 19 0 15,-17-19 0-15,0 0 1 0,0 0-1 0,20-19 4 0,3-1 0 0,-23 20-6 16,0-18 1-16,17-21 0 0,-17 21 0 0,0-2-1 16,17 1 0-16,-17 1-1 0,20 18 1 0,-20-39 0 0,20 39 0 0,-20-19-1 15,17 19 3-15,-17-19-1 0,20 19 0 0,-3 0 2 0,-17 0 0 0,20 0-2 16,-20 19 2-16,20-19-2 0,-20 19 1 0,0 1-1 0,23 17 2 16,-23-37-3-16,14 39 3 0,-14-2-2 0,0-17-3 15,0-2 1-15,20 21 1 0,-20-21 0 0,0 21-1 0,20-21-4 0,-20 1 0 16,0 1-12-16,0-1 4 0,20 19-20 0,-20-20-13 15,0 1-13-15,0 1 24 0,0-20-5 0,17 18-55 0,-17-18 51 16,17 20 9-16,-17-20-9 0,0 0 0 0</inkml:trace>
  <inkml:trace contextRef="#ctx0" brushRef="#br0" timeOffset="486.99">14555 11600 59 0,'0'0'0'0,"0"0"18"0,0 0 5 0,0 0-15 0,0 0 9 0,0 0-6 0,0 0 4 0,0 0 19 0,0 0-17 0,-17 0 26 0,17 0-31 0,0 0-1 0,-20 0 7 0,20 0-9 0,-17 0 7 0,17 0-7 15,0 0-1-15,-20 0 7 0,0 0-3 0,3 0 2 0,17 0-5 16,0 0 0-16,-17 0-2 0,17 0 5 0,0 19-8 0,-23-19 6 16,23 19-6-16,0-19 0 0,0 19 0 0,0 0-2 0,0-19 1 0,0 19-2 15,0 1 3-15,0-1-2 0,0-1 0 0,0 1 4 0,0 1-3 0,0-20 0 16,0 18-1-16,23 1 3 0,-23 1-3 0,0-2 1 0,17-18-1 0,-17 20-1 15,17-1 3-15,-17-19-3 0,0 0 1 0,20 0 2 0,-20 0-2 16,0 0-1-16,20 0 3 0,-20-19 0 0,17 19-2 0,-17-20-2 16,0 2 0-16,0 18 1 0,0-39 2 0,0 21-1 0,0 18-2 0,20 0 2 15,-20-39 4-15,0 39-1 0,0-18-4 0,0 18 0 0,0 0 4 0,0 0-2 16,0 0-1-16,0 18 1 0,17-18-2 0,-17 19-1 16,0 1 0-16,0-2 2 0,20 21-1 0,-20-21 0 0,0 21-6 15,0-2-10-15,0-37 3 0,23 38-22 0,-23 1-14 16,0-20-8-16,17 0 24 0,-17 0-3 0,0-19-47 0,17 18-7 15,-17 1 31-15,0-19 43 0,20 0 3 0,-20 0-31 0</inkml:trace>
  <inkml:trace contextRef="#ctx0" brushRef="#br0" timeOffset="662.36">14843 11676 64 0,'0'0'25'0,"0"0"19"0,0 0-24 16,0 0 19-16,0 0-20 0,0 19 2 0,0-19 20 0,0 20-21 0,0-1 13 15,0-1-21-15,0 1 8 0,0 1-12 0,0-20 1 0,0 37 4 16,0 1 0-16,0-18-10 0,0 17 2 0,0 2 0 15,0-21-2-15,0-18-2 0,0 39-1 0,0-39 0 0,0 19-1 16,0 0-3-16,0 0-2 0,0-19-5 0,0 18-25 0,0-18 8 16,0 0-7-16,0 0-55 0,0 0-1 0,0-37 59 0,-20 37 11 0,20-38-42 15</inkml:trace>
  <inkml:trace contextRef="#ctx0" brushRef="#br0" timeOffset="814.9">14960 11163 129 0,'0'0'138'0,"0"0"-130"15,0 0 0-15,-23 19 10 0,23-19-6 0,0 39 13 0,0-39-15 16,0 19-2-16,-20-1-3 0,20 1 1 0,0 0-4 0,0 19 1 0,0-20-3 16,0-18 0-16,-20 40 0 0,20-40-1 0,0 19 0 0,0-1-2 0,0 1-11 0,0-1 3 15,0 2-3-15,0-1-24 0,0-19 14 0,0 18-5 0,0 2-4 0,0-20-5 16,0 0 1-16,0 20 6 0,0-20 9 0,0 18-10 0,0-18-12 16</inkml:trace>
  <inkml:trace contextRef="#ctx0" brushRef="#br0" timeOffset="1019.45">15145 11676 107 0,'0'0'59'16,"0"19"-45"-16,0-19-5 0,0 39 11 0,0-21 9 0,0 21-12 16,0-39-1-16,0 37 13 0,0-17-19 0,0-2-1 0,20 2 0 0,-20-1-6 15,0-1 0-15,0 1 1 0,17 1 0 0,-17-20-1 0,0 18 1 16,20-18 2-16,-20 0-1 0,0-18-3 0,23-2-1 0,-23 20 1 16,0-37 0-16,17-2 1 0,-17 21 1 0,17-21 1 0,3 1 9 15,-20 38-7-15,20-37 1 0,-3 18-4 0,-17-1-3 16,0 20 2-16,37-19 1 0,-37 19-1 0,0 0-1 0,20 19 1 0,3-19-2 0,-23 39 0 15,34-21-1-15,-34 1 1 0,20 19-4 0,0 1 0 16,-20-1-3-16,17 18-18 0,3 1-20 0,-3 38-67 0,-17-76 61 16,20 39-39-16,0-1 42 0,-20-38 5 0</inkml:trace>
  <inkml:trace contextRef="#ctx0" brushRef="#br0" timeOffset="4535.47">15165 13635 482 0,'0'38'-1'0,"0"-1"-3"0,0-17 2 15,0-2-3-15,0 21-7 0,0-20 4 0,0-19 0 0,0 39-19 0,0-39 13 16,0 17-19-16,0 2-8 0,0-19 16 0,0 0-5 0,0 0-3 16,-20 0-40-16,20 0 7 0,-17 0 29 0,17 0 26 0,-20-19-41 15</inkml:trace>
  <inkml:trace contextRef="#ctx0" brushRef="#br0" timeOffset="4690.2">14823 13482 43 0,'-20'0'6'0,"20"0"-5"0,0 0-2 0,0 0 0 0,0 0-1 16,0 0-6-16,0 0-5 0</inkml:trace>
  <inkml:trace contextRef="#ctx0" brushRef="#br0" timeOffset="6625.39">15279 12570 35 0,'0'0'11'0,"0"0"7"0,0 0-14 0,0-19 2 0,0 19-3 0,0 0 0 0,0 0 4 0,0-19-2 0,0 19-1 0,0 0 6 0,0 0-5 0,0 0 1 0,0 0 9 0,0-19 1 0,0 19-2 16,0 0-6-16,0 0 1 0,0-19 10 0,0-1 2 0,0 20-9 16,0 0 13-16,-20 0-10 0,20-18 11 0,0 18-13 0,0 0 10 15,0 0-13-15,-17 0 0 0,17-20 9 0,0 20-11 0,0 0 0 16,-17 0 7-16,17-19-8 0,0 19-1 0,-23 0 1 0,3 0 9 0,20 0-10 15,0 0 0-15,-17-18 4 0,-3 18 3 0,20 0-7 0,-17 0 0 0,-3 0 3 16,0 0-7-16,20 18 2 0,-37-18 3 0,37 0-5 0,-17 19 1 16,-3-19-3-16,0 20 5 0,0-2-4 0,20-18 2 0,-14 39-3 0,-9-39 2 15,3 38 1-15,20-38-1 0,-20 19-1 0,20-1-1 0,0-18-2 0,-17 20 2 16,17-1 4-16,-17 19-2 0,17-38-3 0,0 38 0 0,0-19 2 16,0 0 3-16,17-1-5 0,-17 2 2 0,17-20 0 0,3 38-1 15,0 1 0-15,17-2 3 0,-17-37-2 0,0 38 2 16,0-19-2-16,-3 19-1 0,0-38 1 0,23 57 7 0,-20-57-7 15,-20 19 0-15,17-1 1 0,3 21 1 0,-3-19-2 0,3-2 1 16,3 20 2-16,-23-38-2 0,0 38 1 0,17-38-1 0,-17 18 0 0,0 2 1 16,0 1-1-16,0 15-1 0,0-16 1 0,-17 17 2 0,17-37-2 15,0 19-2-15,-23 0 1 0,3 0-2 0,3-19 2 0,-20 20 2 0,37-2-3 16,-40-18 1-16,20 20-1 0,3-20 0 0,0 19-1 0,-3-19 0 0,-20 0-1 16,26 0 0-16,14 0-1 0,-43 0-5 0,43 0-4 15,-20 0-4-15,20 0 6 0,-17-19-1 0,17 19-14 0,0 0-18 16,17-20 11-16,-17 20 16 0,20 0-24 0,-20 0 17 0,0 0-4 15,43 0-37-15,-29 0 23 0,6 0-45 0,20 0 26 0,-40 0 44 16,17 0-10-16,0 20-6 0</inkml:trace>
  <inkml:trace contextRef="#ctx0" brushRef="#br0" timeOffset="7048.06">15758 12912 66 0,'0'0'25'0,"0"-19"6"0,0 0-14 0,0 19-11 0,0-18 13 0,-23-2 8 0,23 20 5 0,0-19-15 0,0 19 12 0,-20-19-7 0,20 19-3 0,-20-19-2 0,3 19-8 0,17 0 9 0,-17 0-9 0,17 0 1 0,-20 0 0 0,20 0 0 0,-20 0 9 0,-14 38 25 15,11 1-25 1,3-2-14-16,0 40 7 0,3 74 7 16,17-131-19-16,0-2 0 0,17 117 5 15,-17-118-3-15,20 2-1 0,0 19-1 0,-20-19-1 16,37-19 2-16,-17 19 1 0,-20-19-1 0,94 0 11 16,-74-38-2-16,-20 38-9 0,37-95 7 15,3 38-1-15,-20-18-4 0,-20 36-1 16,17 1-1-16,-17-18 3 0,0 18-3 0,0 18-1 0,0-18 1 0,0-38 0 15,-17 76-4-15,-3-38-38 16,0 38 9-16,20 19 6 16,0 0 11-16,0 19-19 0,0-38 14 0,0 38 0 0,0-19-3 15,0 0-1-15,0 39-36 0,0-21-17 0,20 0-6 0,0 2 52 16,-20-19 10-16,17-2 8 0,0 20-37 0</inkml:trace>
  <inkml:trace contextRef="#ctx0" brushRef="#br0" timeOffset="7425.73">16194 13082 75 0,'0'0'34'0,"0"-18"40"0,0 18-60 16,0-19 12-16,0 1 7 0,-23-1 6 0,23-1-9 15,0 2-11-15,-20 18-3 0,20-20-8 0,0 1 8 0,-17 19-9 16,17 0 0-16,0 0-2 0,-20-19 10 0,20 19-7 0,0 0 0 0,-17 0 4 16,17 0-7-16,0 19 1 0,-20-19 3 0,20 19-6 0,0 1 5 15,0-2-5-15,0 21 7 0,0-39-9 0,-20 37 4 0,20 20-1 16,0-37-3-16,0 19-1 0,0-3 1 0,0 1 1 0,20-17-1 15,-20 18 1-15,20 1-1 0,-20-21-1 0,17 20 0 16,-17-38 1-16,20 19-1 0,-20-19 0 0,0 0 1 0,17 0 0 0,-17 0 0 16,20 0 0-16,-20 0 1 0,0 0-1 0,23-38 3 0,-23 1-3 0,17 17 0 15,-17-37 0-15,0 37-1 0,17 2 1 0,-17-20 1 0,0-18-1 16,20 17-1-16,-20 1 2 0,0 19 1 0,0 1-2 16,0-1 0-16,0-19-2 0,0 18 2 0,0 1 1 0,0 0-2 0,0 19 1 15,0 0 2-15,0 0 0 0,20 0 0 0,-20 19 2 0,0-19-3 16,0 39 3-16,0-1 0 0,17-1-1 0,-17 20-5 15,0-38 1-15,20 40 2 0,-20-23-1 0,18 1 0 0,-18-17 1 0,0 18-3 16,0 1 0-16,19 36-2 0,-19-56 0 0,0 39-12 0,0-39 0 16,20 38-18-16,-20-39 11 0,0 21-26 0,0-21 21 0,23-18-3 15,-23 20 0-15,0-20-3 0,0 19-42 0,0-1 31 0,0-18 1 0,15 0-40 16,-15-18 73-16,0-1-9 0,0-1-18 0</inkml:trace>
  <inkml:trace contextRef="#ctx0" brushRef="#br0" timeOffset="7565.26">16533 12912 39 0,'0'0'0'0,"0"0"21"0,0 0-18 0,0 0-2 0,0 19 0 15,0-19 1-15,0 0-2 0,-19 39 0 16,19-39 0-16,0 0-1 0,-20 18-2 0,20 2-3 0,0-20 1 0,0 0-47 16</inkml:trace>
  <inkml:trace contextRef="#ctx0" brushRef="#br0" timeOffset="8153.52">16591 12970 58 0,'19'0'16'0,"-19"0"-2"0,0 0 14 16,0 0-13-16,0-20-1 0,0 20-1 0,0 0 20 0,0 0-17 0,0 0 1 0,0-19 10 15,0 19-17-15,-19 0 0 0,19 0-2 0,0-19 8 0,0 19-9 0,0 0 8 16,0 0-8-16,0-19 6 0,0 19-8 0,0 0 2 0,0 0 0 16,0 0 8-16,0 0-8 0,0 19 0 0,0-19 1 0,0 19 5 0,0 0-6 15,0 1 6-15,0-2-9 0,0 21 2 0,0-39-3 0,0 55 2 0,19-35-1 16,-19-1-1-16,0 1-1 0,0 19-1 0,0 16 1 0,0-37-1 16,0 2 0-16,0 18-1 0,0 19 1 0,0-38 0 0,0 38 0 0,0-19-1 15,0 1-1-15,20-21 3 0,-20 1-1 0,0 1-1 16,0-2 0-16,0-18 3 0,0 0-3 0,0 20 1 0,0-20-1 0,0-20 0 15,0 2-2-15,0-2 3 0,0 1-1 0,0-18 1 0,0 37-2 16,0-38 2-16,0 38-1 0,0-39 0 0,0-18 2 0,18 19 0 16,-18 2-2-16,0-5 1 0,0 23-2 0,0-1 2 0,17-17 0 15,-17 15 0-15,0-17 0 0,0 19 0 0,20-1 1 0,-20 2-1 16,0-1 2-16,20-18-3 0,-1-1 2 0,-1 18 5 0,-18 1-5 16,0 19 1-16,20-19 3 0,-3 19 0 0,-17 0-5 0,20 0 0 0,-20 0-1 15,0 0 1-15,22 0 1 0,-22 0-1 0,0 19 4 0,18 0-1 16,-18-19-2-16,0 20-2 0,0-2 3 0,17 21-3 0,-17-39-1 0,0 0 2 15,0 37 0-15,0-19 0 0,0 2-1 0,0-1 2 0,-17 19 1 16,17-17-4-16,-18-4 0 0,-4 2 3 0,22-19-3 16,0 19 3-16,-20-1-1 0,3-18 0 0,-3 20-1 0,20 1-1 15,-18-21 0-15,18 0 0 0,-19 17 1 0,19-17 0 0,-20 0 0 16,20 0 2-16,0 19-2 0,0-19-1 0,0 0 1 16,0 20 0-16,20-20 0 0,-20 18 0 0,19 1 0 0,-19-19 0 15,18 19 0-15,-18 0-1 0,37 0 1 0,-37 1-1 0,42 18 1 16,-24-1 1-16,-18-18 0 0,57 39-5 0,-40-21 0 15,3 2-1-15,-20-21 2 0,17 2-2 0,-17-20-2 0,20 38-14 16,-20-19 6-16,22 0 0 0,-22 0-29 0,18 1-7 0,-18-3-8 16,17 2-23-16,3-19-16 0,-20 0 60 0,0 0 12 0,0 0 8 15,0 0-23-15</inkml:trace>
  <inkml:trace contextRef="#ctx0" brushRef="#br0" timeOffset="8556.37">17389 12722 136 0,'0'0'76'0,"0"0"-57"0,0 0-8 0,0 0-1 0,-20 0 15 0,20 0 9 0,-15 19-1 0,15-19-19 0,-22 18 8 0,22-18-11 0,-20 20 8 0,20-20-10 0,-20 19 10 0,3 0-12 16,17 0-1-16,0 1 2 0,-17 17 0 0,-3-18-3 0,20 0-2 15,-20 38 5-15,20 19-2 0,-20-19-5 0,20-19 1 16,0-17 0-16,0 34 3 0,0-17-4 0,-15 19 2 0,15-19-3 15,0 0 1-15,0 20 1 0,0-40 1 0,0 21-4 0,15-21 1 0,-15 1 3 0,0 39-4 16,20-21 1-16,-20-17 0 0,20-1 1 0,0 19 1 0,-3 0-3 16,-17-19 0-16,17-19-1 0,-17 19 1 0,20 0-4 0,-20-19-1 15,42 20-20-15,-42-20 8 0,15 0-4 0,-15 0-4 0,77-20-158 16,-40 1 91-16,-17-19 27 0,0 18 48 16,-3 2-11-16</inkml:trace>
  <inkml:trace contextRef="#ctx0" brushRef="#br0" timeOffset="9028.08">18207 12856 39 0,'0'0'0'0,"0"0"17"0,0 0-11 15,0-39 5-15,0 39-4 0,0 0 2 0,0-38 19 0,-20 38-10 0,20-20 22 16,0 2-23-16,0-1 13 0,-20 0-8 0,20 19-12 16,0-18 11-16,0 18-11 0,0 0 20 0,0 0-19 15,0 0-1-15,-14 0 0 0,14 0 4 0,0 0-5 0,0 37 6 16,-23 0 1-16,23 40-5 15,0-77-9-15,-20 38 7 0,20 19 0 0,-20-18-1 0,20 18 0 16,-17 18 0-16,0-56-5 0,17 19 2 16,0 0 1-16,-20-19-2 0,0 59 5 0,0-22-1 0,20 0-1 0,-14-37-5 15,14 0 0-15,-23 19-2 0,23 1 5 0,-20-2-3 0,20 1 4 0,-20-18-3 16,20-20-3-16,0 37 1 0,0-37 1 0,0 20 7 0,0-1-7 16,0-19 1-16,0 18 1 0,0 2-2 0,0-20 0 0,20 0-3 0,-20 0 4 15,20 0-1-15,3 0-1 0,-23 18-1 0,14-18 0 0,26 0 0 0,-40 0 2 16,37 0-1-16,-37 0-2 0,37 0 3 0,-17 0 0 0,3-18-1 0,11 18-3 15,-14 0-2-15,0 0-1 0,-3 0-2 0,20 0-14 0,-17 0 7 16,-20 0-1-16,37 0-19 0,-17 0 16 0,0 0-3 0,-3 0-4 0,-17 0-5 0,23 0-5 16,-6 0-5-16,-17 0-54 0,17 0 4 0,-17-20 42 0,0 20-3 15</inkml:trace>
  <inkml:trace contextRef="#ctx0" brushRef="#br0" timeOffset="9283.37">18110 12893 156 0,'0'0'75'0,"-20"0"-60"0,3 0-12 0,0-19 0 0,17 19-2 15,-40-18 3-15,40-2 1 0,-20 20-2 0,20 0 1 16,-14-19 2-16,14 0-2 0,0 19 0 0,0 0 1 0,0-19 8 0,0-1-1 16,0 20-7-16,0-18 4 0,0 18-4 0,14-19 4 0,6 19-2 15,0-19-3-15,-20 19 0 0,20 0-1 0,-3 0 4 0,-17 0-4 16,37 0 2-16,-17 0-4 0,17 0 2 0,-17 0-1 0,20 19 1 15,14 0-1-15,-54-1-1 0,20-18-1 0,0 20 0 0,-3-20 2 16,3 0-2-16,0 19 0 0,-3 0-2 0,6-19 3 0,-6 0-3 0,20 19-6 16,-37-19 1-16,20 20-5 0,-3-20-28 0,3 18 12 0,-20-18-5 0,0 0-6 15,17 0-46-15,3 19 49 0,-20-19 10 0,0 0 11 0,0 0 1 0,0 0-28 16</inkml:trace>
  <inkml:trace contextRef="#ctx0" brushRef="#br0" timeOffset="9469.04">17919 13311 257 0,'0'0'83'0,"-17"0"-77"0,17 0 0 16,0 0-4-16,0 0 0 0,0 0-2 0,0 0 2 0,0 19 3 0,0-19 0 15,17 0 1-15,3 0 7 0,0 0-7 0,-20 0-1 0,23 0 0 0,-23 20-2 16,34-20 1-16,-14 0-4 0,0 0 2 0,14 0 0 0,-14 18-1 16,0-18-1-16,17 0-1 0,3 0 1 0,14 0 0 0,-14 0-3 0,-20 0-2 15,-3 0-3-15,3 19-7 0,17-19-6 0,-14 0-43 0,11 0 21 0,-14 0-61 16,0 19 58-16,-3-19 12 0,-17 0 12 0,20 0-27 0</inkml:trace>
  <inkml:trace contextRef="#ctx0" brushRef="#br0" timeOffset="11552.05">15165 16203 39 0,'0'0'17'0,"0"0"-9"0,0 0-1 0,0 0-3 0,0 0 0 0,0 0 1 0,0 0 1 0,0 0 2 0,0 0 9 0,0 0-7 0,0 0 7 0,-20 0 2 0,20 0-11 0,0 0 7 0,0 0-3 0,0 0-6 16,0 0 5-16,-17 0-6 0,17 0 7 0,0 0 1 16,0 0-7-16,0 0 1 0,0 0-1 0,-20 0 10 0,20 0-7 0,0-20 10 15,0 20-10-15,0 0 7 0,-20 0-7 0,20 0 0 0,0 0 0 0,0 0 4 16,-20 0-7-16,20 0 5 0,-17 0 0 0,17 0-6 16,-17 0 2-16,17 0-3 0,0 0 1 0,-20 20 4 0,0-20-4 0,0 17-4 15,20-17 1-15,-14 20-1 0,-9 0 2 0,23-3-3 0,-20 22 0 16,0 0 1-16,20-20 1 0,0-19-1 0,-17 37 0 0,17 0-1 15,0-37 0-15,0 40 1 0,0-22-3 0,0 2 2 0,0-1 0 0,0-2 2 16,17 4-2-16,3-3 1 0,0 0 0 0,3-18-1 16,-23 0 1-16,14 20-1 0,6 1 2 0,0-21-2 0,0 0 2 0,-20 0-1 0,17 0 0 15,0 0 4-15,23 0 1 0,-40 0-5 0,20 0 1 0,-20 0-2 16,37 0 4-16,-20 0 0 0,-17 0-3 0,20 0 3 0,3 0 1 16,-23 0-1-16,17 0 1 0,-17 0-5 0,0 0 2 15,0 17-1-15,0-17 2 0,0 0-1 0,-17 0 2 0,-6 0-3 0,3 20 1 16,3-20 1-16,-3 0-2 0,-17 0 0 0,37 0-2 15,-20 0-1-15,-17 0-4 0,20 0 4 0,-23 18-4 0,20-18-3 16,6 0 3-16,14 0 0 0,-23 0-15 0,3 0 9 0,0 0-17 16,20 0 0-16,0 0 15 0,0 0-17 0,0 0-3 0,0 0 15 15,20 0-3-15,-20 0-1 0,43 0-31 0,-29 0-6 16,-14 0 31-16,40 0 5 0,-20 0-3 0,-3 0 17 0,0 0-4 0,-17 0-13 0</inkml:trace>
  <inkml:trace contextRef="#ctx0" brushRef="#br0" timeOffset="11950.68">15772 16203 47 0,'0'0'0'0,"0"0"17"0,0 0-14 0,0 0 1 0,0 0-2 0,0-20 5 0,0 20 9 0,0-21 80 0,0 4-73 0,0 17 39 16,0 0-50-16,0 0 72 15,20 0-66-15,-20 0-10 0,0 17 1 0,0-17 0 0,0 21 9 16,0-1-11-16,20-3 2 0,-20 3-4 0,0 0 0 0,0-3 0 16,0 3-1-16,20-1 0 0,-20 39 2 0,0-21-3 0,0 0-1 15,0-17 0-15,17 18-1 0,-17 1 0 0,0 55-20 16,0-56-5-16,0-18 8 0,0 16-30 0,0-15 15 16,0 15-45-16,0-36 31 0,0 21-48 0,0-1 55 0,0-20 13 0,0 17-5 15,-17-17-16-15</inkml:trace>
  <inkml:trace contextRef="#ctx0" brushRef="#br0" timeOffset="12178.85">15470 16790 92 0,'0'0'26'0,"0"0"-5"0,0 0-7 0,0 0-4 0,0 21 7 0,0-21-5 0,-20 0 1 16,20 20 3-16,0-20 0 0,0 0 1 0,0 17 13 0,-20-17-7 16,20 20-6-16,0-20-9 0,0 0-1 0,0 0 8 0,0 0-7 0,0 17 8 15,0-17-7-15,0 0-1 0,0 0-3 0,0 0 1 0,20 0-1 0,-20 0-1 16,20 0 7-16,17 0-6 0,-37 0-2 0,17 0 2 0,23 0-2 0,-40 0 1 15,23 0-1-15,11 20 0 0,-14-20-1 0,17 0 1 0,0 0-1 0,6 0-1 16,-9 0-1-16,-14 0-1 0,0 0 2 0,-3 0 2 0,20 0-3 16,-37 0 1-16,40 0-3 0,-3 0-2 0,-37 0-3 0,37 0-19 15,-14 0-13-15,11-20-12 0,-34 20 21 0,20-37-37 0,0 37 29 16,-20-17-1-16,0 17 3 0,17-41-16 0,-17 22 37 0,0-19-43 16</inkml:trace>
  <inkml:trace contextRef="#ctx0" brushRef="#br0" timeOffset="12381">15373 16126 231 0,'0'0'47'0,"0"0"-24"0,0 0-18 0,0 0 3 0,-20 0 7 16,20 0-5-16,0 0 0 0,20 19 12 0,-20-19 0 0,23 0-3 16,11 0-4-16,-34 17-8 0,40-17-1 0,-23 0-1 15,20 0 1-15,3 0-4 0,17 21 4 0,0-21-2 0,23 20-3 16,-46-20 1-16,-14 17-2 0,54 3 1 0,-17-20-7 0,-37 20-3 15,40-3-23-15,-60-17 10 0,17 0-4 0,-17 0-6 0,37 20-41 16,-17-20 29-16,-3 0-51 0,20 0 32 0,-37 0 43 0,20 0-25 16</inkml:trace>
  <inkml:trace contextRef="#ctx0" brushRef="#br0" timeOffset="12674.25">16342 16374 132 0,'0'0'46'0,"-19"0"-40"0,19 0-4 15,0 0-1-15,-18 0-1 0,-2 0 1 0,20 0 4 16,0 0-2-16,-17-19 5 0,17 19-1 0,0 0-5 0,0 0 3 16,0-20-2-16,0 20 1 0,0 0 5 0,0 0-4 15,0-19 2-15,0 19 5 0,17 0-6 0,-17 0-3 0,0 0 2 16,0 0 0-16,20 0-1 0,-20-19 5 0,0 19-4 0,18 0 6 0,-18 0-6 15,19 0 0-15,-19 0 3 0,0 19-4 0,0-19 1 0,20 19-4 16,-20 1 2-16,0-1-3 0,0-2-1 0,0 3-2 0,23 17 1 16,-23-17-11-16,0 0 3 0,0-2-23 0,0 2 11 0,15 16-34 15,-15 3-9-15,0-21 17 0,0 2 35 0,0 1 5 0,0-4-6 16,0-17 4-16,0 20-29 0</inkml:trace>
  <inkml:trace contextRef="#ctx0" brushRef="#br0" timeOffset="12969.56">16323 16374 37 0,'0'0'11'0,"0"-19"3"0,0-1-3 0,0 1-5 0,0-20 11 0,0 39-7 15,0-37 11-15,0 17-13 0,0 3-1 0,0-3 5 0,0-1-3 16,0 4 3-16,0-2 1 0,19-18 17 0,-19 16 5 0,0 2 3 16,0 2-21-16,0 17-1 0,20 0 5 0,-20 0-12 0,23 0 9 15,-23 0-8-15,0 0 0 0,15 0 7 0,4 0-10 0,-19 0-1 0,20 36 4 16,0-15-1-16,-20-4-5 0,17 22 2 0,-17-22-3 0,38 41 0 16,-19 19-2-16,4-39 2 0,-8 1-1 0,24 35-1 15,-1 4-1-15,-38-42 3 0,17 41-2 0,3-56 0 0,-20 16-1 0,20 20 1 16,17 0 1-16,-37-20-1 0,20-17 2 0,-3-3 0 15,-17-17 1-15,20 20 5 0,-20-20-5 0,22 0 0 0,-22 0-1 0,18 0 6 16,-1-37 0-16,-17 37-5 0,0-20 0 0,20-17-1 0,0-3-1 16,-20-34 3-16,17-4-2 0,3-15-3 0,-20 55 2 15,17-39 2-15,-17 40-4 0,0-40 0 0,0 40 1 0,0 17-1 16,20-37 0-16,-20 57 1 0,0-21-1 0,0 4-2 0,22 17-11 0,-22-19-8 16,0 19 11-16,0 0 0 0,0 0-2 0,18 0-19 0,-18 0 11 0,0 0-28 15,0 19 18-15,17-2-3 0,-17-17-3 0,0 41-51 0,20-4-2 16,-20-37 57-16,20 57 0 0,-20-38-12 0</inkml:trace>
  <inkml:trace contextRef="#ctx0" brushRef="#br0" timeOffset="13347.24">17389 15726 116 0,'0'0'0'0,"0"0"73"0,0 0-38 0,0 0-25 0,-20 0 17 0,20 0-16 0,0 20 3 0,0-20 1 0,0 0 16 0,-15 17-8 0,15-17-14 0,0 20 0 0,0 0 3 0,0-3-4 15,0-17-1-15,0 41 8 0,0-24-7 0,0 22 6 0,0-2-4 16,0 0-5-16,0 4 4 0,0-5-4 0,15 22 4 0,-15-22-4 16,20 22-2-16,-20 38 0 0,20-57-2 0,-20 37 3 0,20 19-3 15,-20-59 0-15,0 21-2 0,0 21-2 0,17-60 2 0,-17 21-5 16,0 18-8-16,0-37 3 0,0 17-19 0,0-20-4 0,0 3-7 16,0 0-11-16,0-20-74 15,0-20 75-15,0 0 15 0,0-111 4 16,0 54 23-16,0 39 1 0,0 0-4 0,0-1-14 0</inkml:trace>
  <inkml:trace contextRef="#ctx0" brushRef="#br0" timeOffset="13581.51">17620 16012 37 0,'0'0'0'0,"0"0"17"0,17-21 7 0,-17 21 9 0,17-17 5 0,-17-3-19 15,0 20 0-15,20 0-2 0,-20 0 17 0,20 0-20 0,-20 0 16 0,17 0-4 16,-17 0-15-16,0 0 8 0,20 37-2 0,-20-16-7 16,0-21-3-16,0 37 8 0,0 3-3 0,-20 16 0 0,3 2-4 15,-3-41-4-15,0 23 1 0,-14 35 3 0,11-36-5 0,6-22 1 16,-23 60 6-16,23-57-5 0,-3-2-3 0,-20 21 2 0,23-22-4 15,17-17 4-15,-37 21-3 0,37-21 0 0,-20 18 0 0,0-18-1 0,5 18 2 0,-7-18 0 16,22 0 1-16,-20 0 7 0,0 0-4 0,20 0-3 0,0 0 1 0,0 0 4 16,0 0-1-16,0 0-6 0,0 0 0 0,20 0 0 0,0 0-1 15,2 0 1-15,-7 0 0 0,5 0-2 0,20 0 6 0,-6 0-3 0,26 0-2 16,-43 20-2-16,40-20 5 0,0 0-6 0,-37 0-3 16,37 21-15-16,-20-21-16 0,-14 17 12 0,-6-17-33 0,20 0-19 15,0 0 30-15,-17 20-62 0,-20-20 63 0,0 0 13 0,17-20-33 16</inkml:trace>
  <inkml:trace contextRef="#ctx0" brushRef="#br0" timeOffset="14312.45">16685 14204 91 0,'0'0'25'0,"0"0"9"0,0 0-27 0,0 0-2 0,0 0-1 0,0-17-1 0,0 17 9 0,0 0 11 0,0 0-9 0,0 0 20 0,0-20-18 0,0 20-1 15,0 0 9-15,-20 0-3 0,20 0-13 0,0 0 1 0,-17 0 9 0,17 0 1 0,-18 0-2 16,18 0-8-16,-20 0 0 0,20 0-1 0,-19 0 10 0,19 0-11 16,-20 0 1-16,20 0-2 0,-15 0 0 0,15 0 0 0,-23 0 3 0,23 0-5 0,-19 0 0 15,19 0 10-15,-20 20-9 0,20-20 2 0,-18 17 1 0,18-17-4 16,-17 19 4-16,-3 1 0 0,0 39 6 0,20-42-10 15,0 39 0-15,-19-36-1 0,19 18 1 0,-15 19 0 0,15-19-4 16,0 1-2-16,0 37 4 0,-23-38 0 0,23-1 0 0,0 2 0 16,0 36-7-16,0-38 8 0,0 40 0 0,23-56-4 0,-23 52-3 0,0-32 3 15,0-24 0-15,0 23-5 0,0-4-2 0,0 22-20 0,0-38 10 16,0 37-22-16,0-57 17 0,0 37-1 0,0-16-41 0,0-4 24 0,-23 2-61 16,23-19 46-16,0 0 7 0,0 20-12 0,-20-20 2 0</inkml:trace>
  <inkml:trace contextRef="#ctx0" brushRef="#br0" timeOffset="14521.01">16077 14832 98 0,'0'0'0'0,"0"0"29"0,0 0 7 0,0 0-20 16,0 0 3-16,0 0-6 0,0 0 19 0,0 0-17 0,0 0 2 0,0 0 0 15,0 0-3-15,0 0 13 0,20 0-16 0,-20 0 1 0,0 0-2 0,17 0-3 16,3 20 8-16,-3-20-8 0,-17 0-1 0,20 0 5 0,20 17 3 16,-23-17-9-16,23 21 8 0,-23-21-8 0,21 20 8 0,-19-20-9 15,24 17 5-15,-9 2-7 0,-14-19 0 0,0 0 1 0,15 21-1 0,-15-21 1 16,-1 17-3-16,19-17 3 0,-18 0-3 0,19 19-1 0,-21-19-4 15,-1 20-2-15,3-20-1 0,-20 0-2 0,39 17-14 0,-1-17-4 0,-21 0 11 16,-17 0-4-16,20 21-4 0,-20-21-3 0,40 0-39 0,-23 0 25 0,-17 0-4 16,40 20-31-16,-40-20 53 0,17 0-36 0</inkml:trace>
  <inkml:trace contextRef="#ctx0" brushRef="#br0" timeOffset="21606.17">4221 13121 22 0,'0'0'18'0,"0"0"-7"0,0-19-6 0,0 19 0 0,0 0-2 0,0-20 3 0,0 20 1 0,0-18 3 0,0 18-5 0,0 0 0 0,0-19 4 0,0 19 0 0,0-18 2 0,0 18 0 15,0 0 2-15,0 0-6 0,0 0 1 0,0-19 1 0,0 19 13 0,0 0-11 16,0 0 2-16,0-20 7 0,-23 20 0 0,23 0-8 0,0 0 9 15,-20 0 16-15,-54 20-7 16,74-1-25-16,-37-1 0 16,37-18-3-16,-17 19 2 0,17-1 0 0,-23 2 4 0,3-1-3 15,3 1-3-15,-3-2-2 0,3 20 4 0,-3 0 0 0,20-20-3 16,-20 23 1-16,20-24 0 0,-17 22 3 0,17-21-5 0,0-18 2 0,0 38-1 16,0 0 5-16,0-18-3 0,0-20-3 0,0 18 1 0,0 2 2 15,17-1 3-15,-17-19-5 0,0 18-1 0,20 1 5 0,0-19-4 0,-20 20 2 16,17-20-1-16,-17 0 1 0,37 0-3 0,-17 0 5 0,-20 0-3 15,23 0-1-15,-6 0 3 0,0 0 4 0,3 0-4 0,-20 0 0 0,0 0-1 16,37 0 1-16,-37 18 0 0,20-18-3 0,-20 0 0 0,17 20 1 0,-17-20 1 16,0 19-1-16,0-1 4 0,0 21-2 0,0-21-3 15,-17 20 0-15,-20-18 2 0,17 18-2 0,-17-19-1 16,37 1 1-16,-40-20-2 0,20 36 1 0,3-36 0 0,-3 0-2 16,3 21 0-16,-3-21-8 0,20 0 2 0,0 0-3 0,-20 0-15 0,20 0-6 15,0-21-5-15,0 21-8 0,0-19-10 16,20 19-13-16,-20-17 30 0,20 17 1 0,17-20-23 0,-20 20 42 15,3-19 3-15,-20 0-35 0</inkml:trace>
  <inkml:trace contextRef="#ctx0" brushRef="#br0" timeOffset="21953.38">4657 13406 45 0,'0'0'40'0,"0"0"-27"0,0-19-4 0,-22 19 32 0,22-19-26 0,0 19-1 0,0 0 0 0,0 0-1 0,-18 0-1 0,18 0 16 0,0 0-16 0,-20 0 0 0,20 0 4 0,0 0-9 15,-14 0 5-15,14 0-6 0,-23 19 6 0,3-19 1 0,20 19-7 16,-19-19 0-16,19 19-1 0,0 0 1 0,-18 1-2 0,18-20 2 0,-17 75 9 16,17-18-5-16,0-18-1 0,0 36-3 15,17-55-5-15,1 18 3 0,-18 0-1 0,39-19-3 16,-39 1 2-16,23-3 5 0,11-17-4 0,-16 19 2 15,21-19 1-15,-19 0-1 0,17-19 0 0,-37 2-3 16,38-22 3-16,-19 39-3 0,-19-38 3 0,18 0-6 0,2 0 3 0,2 19-1 16,-22-19 2-16,17-1 0 0,-17 21-3 0,0-2 0 0,0 1 0 0,0-18-2 15,0 17 0-15,0-18 0 0,-17 38-3 0,17 0-1 0,-22-19-17 0,2 0-7 16,20 19-8-16,-18 0-4 0,18 0 19 16,0 19-24-16,-19-19-6 0,19 19 23 0,0 19-27 0,0-18 35 15,0 17-11-15,0-37-22 0</inkml:trace>
  <inkml:trace contextRef="#ctx0" brushRef="#br0" timeOffset="22345.73">5074 13539 93 0,'0'0'49'0,"0"-18"-24"0,0 18-14 0,-20-19 14 0,20-1-11 0,0 20 1 15,-18 0 19-15,18-18-3 0,-17-2-8 0,17 20 0 16,-22 0-3-16,22-19-12 0,-20 19 0 0,20 0 7 0,0 0-9 15,-17 0 1-15,17 0 6 0,-20 0-7 0,20 0 0 0,0 19 0 0,-18-19-3 16,18 20 1-16,0-2 1 0,0 2-3 0,-19 17-3 0,19 2 2 16,19-1 1-16,-19-19-2 0,0 19 0 0,18-19 1 15,-18-1 0-15,20 2 0 0,-3-2 2 0,-17 21-3 0,0-39 1 0,20 19-1 16,2 0 0-16,-5 1 4 0,1-20-4 0,2 0 1 16,0 0 1-16,-20-20 2 0,17 20-3 0,3-19 1 0,-20 0-1 15,0 0-1-15,17-1 1 0,3 20 1 0,-20-38 0 0,20 1 1 0,-20 37-2 0,0-38 1 16,0 38 0-16,22-39-1 0,-22 21 0 0,0-21 0 0,0 39 0 15,0-18 1-15,0 18 1 0,0-39-1 0,0 39 0 0,0 0-1 0,0 0 0 16,0 0 0-16,0 0 2 0,0 0 1 0,0 0-1 0,0 0 0 0,0 20 1 16,0-1 0-16,0 18-3 0,0 1 0 0,15 1-1 15,-15-1 2-15,0-19-2 0,20 37 0 0,-3-17 2 0,-17-1-1 16,23-1-1-16,-23-18 0 0,17 39 12 0,-17-38-7 0,0-3-2 0,17 3-9 16,-17 17-14-16,0-37 6 0,20 19-2 0,-20 1-21 0,0-1 16 15,0-19-2-15,20 19-27 0,-20-19 21 0,0 0-5 0,0 0-6 0,0 0-4 16,22 0-46-16,-22-19 29 0,0 19 42 0,15-19-24 0</inkml:trace>
  <inkml:trace contextRef="#ctx0" brushRef="#br0" timeOffset="22986.26">5587 13294 91 0,'0'0'0'0,"0"0"18"0,0 0 7 0,0 0-1 0,0 0-9 0,-20 0 1 0,20 0 1 0,0 0 0 0,0 17 18 0,0-17-5 0,0 19-5 0,0 1-3 0,0 74 32 16,0-94-47-16,0 58 3 16,0-39-4-16,0-1-3 0,0 39 3 0,0 0-2 0,20 0 3 15,-20-19-5-15,17 20-1 0,-17-19 0 0,0-3-1 0,0-15 5 0,20 36 5 16,-20-20-5-16,0 0-9 0,0 2-1 0,0-20-1 16,0 0-4-16,0 19-22 0,0-19 10 0,0 18-29 0,0-37 23 0,0 0-2 15,0 19-1-15,0-19 6 0,0 0-24 0,0 0 7 0,0 0 25 0,0-36 3 16,0 36 5-16,-20-57-1 0,20 37 8 0,0-38-1 0,0-35 3 15,0 36 1-15,-17-39 0 0,17 38-1 0,0 20 1 0,0 1 2 0,17-1 1 16,-17-39 17-16,0 58-2 0,20-18 4 0,3-21 20 0,-23 1-19 16,17 20-10-16,0 17-6 0,-17-16 15 0,20 36-8 0,0-41 16 15,-20 41-15-15,0-18 0 0,17 18 0 0,-17 0-1 0,20-19 9 0,-20 19-12 16,17 0 6-16,-17 0-10 0,0 0 0 0,20 19 5 0,-20-1-9 16,0 23 4-16,23-41-5 0,-23 36 0 0,0 21 5 0,0 0-5 15,-23-37-2-15,23 18-1 0,-20-19 1 0,20 38 0 0,-37-39 1 16,37 39 0-16,-37-37-1 0,37 17 0 0,-20-17 1 0,3 18 0 0,0-38-2 15,-6 38 1-15,23-38 0 0,-20 19 3 0,20-19-3 0,-17 20 3 0,17-20-2 16,-20 0-2-16,3 0 1 0,17 0 0 0,0 0 0 0,-20 0 3 16,20 0-4-16,0 0 2 0,0 0 1 0,0 0-3 0,20 0 5 0,-20 17-4 15,17-17 2-15,3 19-1 0,17-19-1 0,-37 21-1 16,40-4 12-16,-40 23 0 0,17-40-13 0,3 37 1 0,0-37-2 16,-20 37 3-16,17-18-5 0,3 1 1 0,-3-1-4 0,-17 20-1 15,43-2-28-15,-43-17 14 0,17-3-30 0,-17 2 19 16,0-19-1-16,17 39-50 0,-17-39 34 0,0 19-2 0,20 2-31 0,-20-4 7 15</inkml:trace>
  <inkml:trace contextRef="#ctx0" brushRef="#br0" timeOffset="23337.87">6348 13330 85 0,'0'0'20'0,"0"0"9"0,0 0-20 0,0 0 5 0,0 20 7 0,0-20 12 0,0 0-14 0,0 0 1 0,0 0 0 0,0 18 16 0,0-18-8 0,0 0-13 0,0 19 10 0,-20 0-15 15,0 39 24-15,20-58-26 0,-17 38 4 0,-20-19-2 16,37-1-5-16,-23-18 10 0,6 19-10 0,-3 1 2 0,20-2-5 15,-14 2-1-15,14-1 3 0,-23-1 1 0,23 2 3 0,-20 17-2 16,20 1-5-16,0 1 9 0,0-20-7 0,0 0 3 0,20 37 3 16,-20-35 2-16,23 16 9 0,-23 0-18 0,14-17-1 0,6 17 0 15,-3-18-2-15,-17 1 1 0,23-1 2 0,-6 20-1 0,20 18 0 0,-37-57-1 16,0 17-2-16,20 2 2 0,0 1-2 0,-20-20 1 0,17 38-10 0,3-17 4 16,-20-4-3-16,17-17-4 0,3 19-23 0,-20 0-19 0,23-19 20 0,-23 0 0 15,17 0-61-15,-17 0 38 0,17 0 0 0,3 0 11 0,-20 0 12 0,20 0 10 16,-3-19-10-16</inkml:trace>
  <inkml:trace contextRef="#ctx0" brushRef="#br0" timeOffset="23816.45">6727 13425 79 0,'0'0'0'0,"0"0"53"0,0 0-37 0,-20 0 5 0,20 0-7 0,0 19 1 0,0-19 1 0,0 0-1 0,0 0 10 0,0 0-14 0,0 20 8 0,0-2-1 0,0-18 1 0,0 20-12 0,0-20 0 0,0 19 7 15,20 18 2-15,-20-37-10 0,0 38 5 0,0-18-7 0,0 17 2 16,0 20 3-16,0-37-5 0,0 37 1 0,0-19-5 0,0-1 7 16,0 3 0-16,0 17 6 0,0 17-14 0,0-55 2 15,0 20 1-15,0 0 1 0,0-21 0 0,0 21 3 0,0-39-1 0,0 17 3 16,0 2-2-16,0-19-1 0,17 20 3 0,-17-1 4 0,0-19-6 0,0 0-8 15,20 0 4-15,-20 19-2 0,20-19 5 0,3 0 0 16,11 0-1-16,-17 0-3 0,-17 0 1 0,40 0-4 16,-40 0 4-16,17 0-2 0,-17 0 1 0,63 0-5 0,-49 0 2 15,6 0-4-15,-3 21-3 0,6-21-10 0,-23 0 3 16,17 17-26-16,3-17 15 0,-20 0-41 0,0 0 27 0,0 19-57 16,0-19 47-16,0 0 7 0,0-19 13 0,0 19-30 0</inkml:trace>
  <inkml:trace contextRef="#ctx0" brushRef="#br0" timeOffset="23991.66">6841 13444 148 0,'0'0'78'0,"0"0"-58"0,0 0-16 0,0 0 2 16,0 0 4-16,17 0-2 0,6 0 10 0,-23 0-10 0,17 0 5 16,0 20-6-16,3-20 0 0,23 0-4 0,-43 0-2 0,14 0-1 15,6 18 1-15,-20-18-1 0,40 0 0 0,-23 0 1 0,-17 0-3 16,20 0 2-16,-3 20-14 0,-17-20 2 0,40 0-63 0,-40 0 39 15,0 0-3-15,17 0 1 0,-17 0-14 0,0 0 32 0,0 0-25 0</inkml:trace>
  <inkml:trace contextRef="#ctx0" brushRef="#br0" timeOffset="24177.37">6858 13939 248 0,'0'0'0'0,"0"0"80"0,0 0-67 16,0 0-8-16,0 0 0 0,23 0 14 0,-23 0 1 15,17 0-12-15,0 0 9 0,-17 0-12 0,20 20 2 0,0-20-6 16,3 0-4-16,11 0 6 0,-17 17 4 0,6-17-1 16,14 0-5-16,-37 0-1 0,17 0 3 0,3 0-25 15,-20 20 2-15,20-20-6 0,-3 0-38 0,3 0-26 0,-3 20-13 16,-17-20 65-16,20 0 6 0,3 0-18 0</inkml:trace>
  <inkml:trace contextRef="#ctx0" brushRef="#br0" timeOffset="24534.6">7562 13806 43 0,'0'0'10'0,"0"0"-4"0,0 0 6 16,0 0 5-16,0 0-2 0,0 0 22 0,0 0 2 0,0 0 10 15,0 0-23-15,0 0-11 0,0 0 13 16,0 0-14-16,0 0 21 0,0-19-10 0,0 19-13 16,0 0 8-16,0 0-12 0,0 0 3 0,20 0-6 0,-20 0-1 15,0 0 2-15,23-19 0 0,-23 19-2 0,14 0 5 0,6 0-7 0,-3 0 2 16,6 0-5-16,-6 0 3 0,20 0 0 0,-17 0 1 0,-20 0-4 15,23 0 2-15,-9 19 0 0,6-19-1 0,-3 0 0 0,6 0 0 16,-6 19-2-16,3-19-10 0,-3 0 1 0,3 19-41 16,-20-19 27-16,20 0-4 0,-3 0-37 0,-17 20 26 0,0-20-49 15,20 0 13-15,-20 0 49 0,0 0-13 0</inkml:trace>
  <inkml:trace contextRef="#ctx0" brushRef="#br0" timeOffset="24787.98">7924 13502 180 0,'0'0'42'0,"0"19"-16"16,0-19-23-16,0 18 6 0,0 1 11 0,0-19-6 0,0 20 3 16,0-20-2-16,20 18-2 0,-20-18-2 0,0 20 6 0,17 17-2 15,20-37-14-15,-37 20 3 0,20-1-3 0,3-19 1 0,-23 0 0 0,34 18 1 16,-14-18 1-16,-20 0-4 0,37 0 2 0,-17 20-1 16,-20-20 2-16,37 0 2 0,-37 0-2 0,23 0 3 15,-23 0-1-15,0 0-3 0,0 0 6 0,0 0-6 0,0 0 1 0,0 0-1 16,0 18 1-16,0-18-2 0,-23 20 2 0,3-1-2 0,3 19 0 0,-3-18-3 15,3-20 3-15,-3 36-2 0,20-36 4 0,-37 38 2 0,20-18-1 0,-26 37 2 16,6-20-6-16,37-18-2 0,-17 20 1 0,-3 0-7 0,0-21 1 16,20 21-22-16,-17-3 10 0,17 3-29 0,0-39 16 0,-20 40-50 15,20-4 31-15,0-17-42 0,20-1 61 0,-20-18 9 0,17 20-16 0</inkml:trace>
  <inkml:trace contextRef="#ctx0" brushRef="#br0" timeOffset="27424.42">9293 12608 45 0,'0'0'9'0,"0"0"-5"0,0 0 3 0,0 0-4 0,0 0 4 0,0 0-1 0,0 0-3 0,0 0 0 0,0 0 0 0,0 0 0 0,0 0 5 0,0 0-3 0,0 0 1 0,0 0 9 0,0 0-7 0,0 0 1 0,0 0 2 0,0 0-2 15,0 0 11-15,0 0-10 0,0 0 1 0,-17 0 1 0,17 0 10 0,0 0-9 16,0 0 10-16,0 0-12 0,0 0-1 0,0 0 1 0,-20 0 9 16,20 0-9-16,0 0-1 0,0 0 9 0,0 0-12 0,-20 0 9 0,20 0-3 15,-20 0-4-15,20 0 2 0,-15 0-1 0,15 0-6 16,0 0 2-16,-22 0 4 0,22 0-6 0,0 0-3 0,-20 0 1 16,20 19 0-16,0-19 0 0,0 0 3 0,-20 19-2 0,20-19-2 15,-17 76 15-15,17-57-13 0,0 19 5 16,0 0-5-16,0 1 2 0,0-2-2 15,0-18-3-15,0 39 3 0,17-40-1 0,-17 39 1 0,0-38-2 16,0 19-2-16,0 1 1 0,20 0 1 0,-20-3-2 0,0 21-3 16,0-36 3-16,0 15 0 0,0-36-6 0,0 38-1 0,0-19-19 15,-20 0-15-15,20 0 13 0,0-19-4 0,-17 19-51 0,17 1 33 16,-20-20-54-16,20 0 64 0,-17 0 13 0,-3 0-30 0</inkml:trace>
  <inkml:trace contextRef="#ctx0" brushRef="#br0" timeOffset="27607.6">8894 13082 66 0,'0'0'0'0,"0"0"61"0,0 0-40 0,0 0 33 0,0 0-36 0,0 0 0 0,0 0 20 16,0 0-19-16,0 20 16 0,0-20-19 0,19 0 24 16,-1 0-18-16,-18 19-1 0,20-19-13 0,-3 0 10 15,-17 0-12-15,20 0 0 0,2 20 3 0,-4-20-5 0,-1 0 5 0,23 18-2 16,-23-18-8-16,3 0 4 0,-3 0 1 0,3 0 1 16,0 21-5-16,17-21 1 0,-37 0-1 0,20 0 0 15,0 0-16-15,-20 0 6 0,37 0-44 0,-37 0 29 0,0 0-4 16,17 0-39-16,-17 0 26 0,20 0-3 0,-20 0-48 0,0 0 57 0,0 0 7 15,0 0-32-15</inkml:trace>
  <inkml:trace contextRef="#ctx0" brushRef="#br0" timeOffset="28177.87">9122 13939 36 0,'0'0'15'0,"0"0"-9"0,0 0 4 0,0 0-2 16,0 0 7-16,0-20-5 0,0 20 2 0,0 0 15 0,0 0-3 15,0 0-15-15,0-17 8 0,0-4-2 0,0 21 1 16,0 0 1-16,-20-19-9 0,20 19 12 0,0-17 2 0,0-3 5 16,0 20-11-16,0-19-2 0,0 19 2 15,-17-19-7-15,17 19 8 0,0 0 0 0,-20-19 0 16,20 19-13-16,-20 0-1 0,3 0 1 0,17 0-2 0,0 0-1 15,-40 38 9-15,40-19-7 0,-20 1-2 16,3 16 4-16,-3-15-4 0,20 16 5 0,0-37-1 0,-18 37 3 16,18-17-6-16,0-20 0 0,0 37-1 0,0-18-1 0,0 1-1 15,0-20 1-15,0 38 0 0,18-18 3 0,-18-2 0 0,37 21 1 16,-17-39 2-16,2 17-4 0,-4-17 0 0,-1 19 1 16,3-19-3-16,0 20 8 0,-3-20-4 15,-17 0-4-15,20 0 5 0,-20 0-1 0,17 19 0 0,-17-19 3 16,20 0-4-16,-20 19-1 0,0-19 1 0,0 21-2 0,0-21 1 0,-20 36-2 15,20-36 0-15,-17 19-2 0,-20-1 3 16,37-18-4-16,-40 20-3 0,23-20-2 0,-1 0 1 0,-4 21-16 16,-15-21-2-16,17 0 10 0,2 0-16 0,18 0 11 0,-19 0-1 15,19 0-6-15,-20 0-31 0,20-21 26 0,0 21-1 0,0-20-62 0,0 20 69 16,0-18 4-16,20 18-6 0,-20-19 21 0,0 19-1 0,19-19-39 16</inkml:trace>
  <inkml:trace contextRef="#ctx0" brushRef="#br0" timeOffset="28533.61">9407 13862 42 0,'0'0'0'0,"0"0"15"0,0 0 7 0,0 0-12 0,0 0 22 0,0 0 5 0,0 0-22 0,0 0 12 0,0 0-15 0,0 0-1 0,0 0 15 16,0 0-18-16,0 0 0 0,0 19 10 0,0 2-10 0,0-21-2 0,0 17 9 15,0 3 3-15,0 0-10 0,0-3 11 0,0 23-11 16,0 16-1-16,0-56-5 0,0 38 1 0,0-18-1 15,0-2-2-15,0 1-2 0,0 1 3 0,0 36-4 0,0-37 1 16,0 0-11-16,0 19 3 0,0-38-2 0,0 19-3 0,0 18-57 16,-20 4 36-16,20-5-79 0,0-16 68 0</inkml:trace>
  <inkml:trace contextRef="#ctx0" brushRef="#br0" timeOffset="28738.98">9201 14433 87 0,'0'0'0'0,"0"0"49"0,0 0-5 0,0 0 12 16,0 0-9-16,0 0-31 0,0 0-3 0,0 0 11 16,0 0-4-16,0 0-4 0,15 0-5 0,-15 0-7 15,20-17 5-15,-20 17-5 0,20 0 0 0,-20 0 5 0,20 0-4 16,-3 0 2-16,40 0 0 0,-57 0-4 0,0 0-2 16,37 17-1-16,-17-17 1 0,-3 0 1 0,-17 0-2 0,23 0 0 15,-6 0-4-15,3 0-7 0,-20 0-14 16,17 0 8-16,-17 0-5 0,0 0-4 0,0 0-42 0,0 0 28 0,0 0-5 0,0-17-38 15,0 17 53-15,0-41-38 0</inkml:trace>
  <inkml:trace contextRef="#ctx0" brushRef="#br0" timeOffset="28915.12">9201 13806 166 0,'0'0'49'0,"0"0"-7"0,0 0-23 0,0 0-12 0,0 0 13 0,0 19-8 16,0-19 2-16,15 0 10 0,-15 0-19 0,20 0-4 15,0 20 9-15,0-3-6 0,-3-17-2 0,0 19-1 0,3-19-3 16,0 21 2-16,2-4-1 0,-7-17-1 0,5 20-26 16,-3-20 11-16,6 20-26 0,-23-20 14 0,17 17-38 0,3-17-6 15,-20 0 42-15,17 0 8 0,3 0-37 0</inkml:trace>
  <inkml:trace contextRef="#ctx0" brushRef="#br0" timeOffset="29100.4">9692 14016 138 0,'0'0'0'0,"0"0"66"0,0 0-48 16,0 0-8-16,0 17-2 0,-20-17 33 0,20 0-27 0,0 39 10 15,0-39-19-15,0 38 0 16,0-38-5-16,0 38 5 0,0-38-3 0,0 19-1 0,0 1 1 16,0-3-1-16,0 2 0 0,0 1 0 0,0-1-1 0,0 21 0 0,0 15-2 15,0-55-2-15,0 18-6 0,0 23-31 0,0-24-26 16,0 22-83-16,0-21 123 0</inkml:trace>
  <inkml:trace contextRef="#ctx0" brushRef="#br0" timeOffset="29427.27">9672 13768 91 0,'0'0'44'0,"0"0"-9"0,0 0 4 15,0 19-16-15,0-19-13 0,0 19 12 0,0 0 0 0,0-19-12 16,0 37 16-16,0-18-20 0,0 2 5 0,0 16 3 15,0-37-8-15,20 57-1 0,-20-37-2 16,20 16-5-16,-20-16 1 0,0 18 5 0,17 0 0 0,3-38-4 16,-20 39 0-16,0-39 2 0,17 36 0 0,3 3-1 0,-20 1-2 15,23-23 0-15,-23 21 3 0,17 0-2 0,-17-17 0 16,17-4 3-16,-17-17-1 0,20 19-2 0,-20-19 6 16,20 0-3-16,-20 0-3 0,0 0 0 0,17-19 3 15,3 2-2-15,-20-4 2 0,0 1-2 0,0 2 0 0,17-1-1 0,-17-17 0 16,0 15 1-16,0-17-1 0,0 18 1 0,20-16 4 0,-20-21-7 15,0-1-6-15,20 38 5 0,-20 1 4 0,0-18-1 0,0 0 3 16,0-3 1-16,0 23-4 0,23-4-1 0,-23 2 0 0,0 19-2 16,0-17-2-16,0 17-11 0,0-20 3 0,0 20-3 0,0 0-1 0,0 0-3 15,0 0-23-15,0 0-7 0,0 20 22 0,0-20-2 0,0 17-26 16,0 2 15-16,0 2 14 0,0 16-8 0</inkml:trace>
  <inkml:trace contextRef="#ctx0" brushRef="#br0" timeOffset="29751.26">10171 13845 94 0,'0'0'68'0,"0"0"-39"0,0 0 10 0,0 0-23 0,0 0-2 0,0 17 11 0,0-17-15 0,0 0-1 0,0 19 9 0,0 2-13 0,0-4 11 0,0 23-5 16,0-23-2-16,0 23-3 0,0-4 3 0,0-16-2 16,0 18 3-16,0-18-4 0,0 37-1 0,0-21 0 0,0 3-1 15,14 1 0-15,-14-4-4 0,0 21-1 0,0-19 2 16,0-19-2-16,0 19-2 0,0-19-10 0,0 18 3 0,0-16-22 0,0-2-20 15,0-19-10-15,0 18 30 0,0-18-45 0,0 0 12 16,0-18 46-16,0-1 4 0,0 19-23 0</inkml:trace>
  <inkml:trace contextRef="#ctx0" brushRef="#br0" timeOffset="30016.07">10376 14033 126 0,'0'0'39'0,"0"0"6"16,0 19-16-16,0-19-13 0,0 20 0 0,0-1 22 15,-20-19-19-15,20 0-4 0,-17 39 15 0,17-39-22 0,0 18-1 16,-20-18 9-16,20 19-10 0,0 1 8 0,-20-20-9 0,20 17 2 16,0-17-2-16,-17 19 0 0,17-19 2 0,0 0-4 0,0 20 0 0,-20-20 1 0,20 19-1 15,-17-19-4-15,17 0 4 0,0 19-2 16,0-19 1-16,0 0 6 0,0 0-2 0,0 0-2 0,0 0-3 0,0 21 4 16,0-21-6-16,17 0 6 0,-17 0-3 0,20 17 3 0,-3-17-7 15,-17 19 7-15,20-19-7 0,-20 0 5 0,20 19-3 0,-3-19 0 16,3 18-3-16,-20-18-2 0,17 0-11 0,-17 20 3 0,20-20-22 15,-20 0 13-15,23 21-1 0,-6-21-34 0,-17 0 23 0,0 0-7 0,17 17-55 16,-17-17 48-16,0 0 11 0,20 0-13 0,-20 0 20 0</inkml:trace>
  <inkml:trace contextRef="#ctx0" brushRef="#br0" timeOffset="31266.64">8132 12494 55 0,'0'0'14'0,"0"0"-6"0,0 0-2 0,0 0 2 0,0 0 1 0,-17 0-1 0,17 0 0 0,0 0 16 0,0-20-11 0,0 20 1 0,0 0 9 0,0 0-13 0,0 0 6 16,0 0-5-16,0 0-5 0,0 0-1 0,0 0 12 0,0 0-9 15,0 0 8-15,0 0-9 0,0 0 0 0,0 0-1 0,17 20 0 0,-17-20 0 16,20 38 4-16,-3-19-4 0,-17 0-3 0,43 19 3 0,-26 19-4 16,20 19 1-16,-17-38 1 0,17 57-3 0,-20-19 1 0,23 19-1 15,-40-38 0-15,0 0-1 0,23 57 1 0,-23-76-1 16,14 19 2-16,-14 57 0 0,0-75-2 0,0 75-1 0,0-57 1 0,0-1 1 15,0 2-2-15,-14 55 2 0,14-73 1 0,-23 17 1 0,23-1 0 0,-20 39-2 16,20-58 0-16,-20 2-1 0,20 56 1 0,-17-58-1 0,17 40 4 16,-20-20-5-16,20 1 1 0,0 18 3 0,0-1 3 15,0-18-4-15,0-36-2 0,0-4 2 0,0 22 6 0,0-1-4 0,0-38-3 16,0 37 2-16,0-37 0 0,20 40 5 0,-20-40 1 0,0 17-5 16,0 2 0-16,0 1 0 0,0-20 1 0,17 0-1 0,-17 0 0 15,20 0-2-15,-20 17 1 0,43-17 2 0,-43 0-4 0,14 0 0 16,26 0 1-16,-40-17-1 0,37 17 1 0,-19 0-2 0,59-20 2 0,-40 20-2 15,40-36 2-15,-38 36 0 0,-1 0-2 0,21-21 0 0,53 2-1 16,-35 19 1-16,-20 0 1 0,-20 0-3 0,0 0 1 0,40 0 3 16,17 0-2-16,-52 0-2 0,50 0 3 0,-35 0 0 0,-20 0-2 15,0 0 1-15,23 0-2 0,14 0 4 0,-17 0 1 0,-17-17-1 16,71 17-4-16,-48 0 1 0,11-20 0 0,0 20 1 0,-37 0 1 16,0 0-1-16,23 0 1 0,-43 0-1 0,40 0-1 0,-37 0 2 15,40 0 0-15,-26-21 1 0,-34 21-2 0,40 0 1 0,-40 0-3 0,37 0 1 16,0 0 2-16,-14 0-2 0,-23 0 1 0,34 0-3 15,-14 21 4-15,-20-21 1 0,20 0 0 0,-3 20-1 0,3-20-1 0,-20 0 3 16,17 17-2-16,-17-17 0 0,0 0 1 0,20 0 0 0,-20 0-2 16,0 0 1-16,0 0 1 0,0 0 0 0,0 0 1 0,0 0 3 0,0-17-5 15,-20 17 0-15,20 0 1 0,0-20-2 0,0-1 2 0,0 21-2 16,0-17 2-16,-17 17-3 0,17-20 1 0,-20 20 0 0,20-19-1 0,0 2 4 16,-17 17-3-16,17-21-2 0,0 3 4 0,0-1-1 15,0-21 1-15,0 40-1 0,0-17 0 0,0 17 0 0,0-38 0 0,0 38 0 16,0-57-1-16,0 38-2 0,0-20 3 0,0 20-1 0,-20-38-1 0,20 21 1 15,0-61 1-15,-20 40-1 0,20-1 1 0,-17-55-1 0,0-2-13 16,-6-16 7-16,23 73 8 0,-20-19 0 0,20 2-2 16,-17-78 0-16,-3 77 0 0,3-57 1 0,17 57 0 0,-20-76 0 15,20 95-1-15,-20-75 1 0,20 17 2 0,0 77-3 0,0 0 0 16,0-57-1-16,0 57-1 0,0 0 3 0,-17-20 0 0,17 39 0 0,0-18-1 16,0 37 0-16,0-38 2 0,0 18-1 0,0 20 0 0,0-37 0 0,0 37-1 15,-17-20 0-15,17 20-1 0,0-18 1 0,0 18 0 0,0 0-1 0,-23-19 1 16,23 19 0-16,0 0-1 0,-20-19 1 0,3 19-1 0,17 0 2 0,-37 0 1 15,17-19 0-15,-17 19-2 0,0 0 2 0,-3 0 0 16,20 0-2-16,6-19 1 0,-49 19 2 0,46 0-2 0,-60-20 0 16,-17 2 0-16,37 18 0 0,-40-20 3 0,43 20-4 0,-63-19 1 15,63 19 0-15,-3 0 2 0,-55 0 1 0,50 0-2 0,-12 0-1 0,-60 0-1 16,60 19 1-16,-3-19 1 0,-57 38-1 0,77-18-1 0,0 18 1 16,-57 0 1-16,56 0-2 0,4-1-1 0,-43 21 3 0,3 18 0 0,-3-19-3 15,60-38 0-15,-40 37-2 0,0 2-3 0,60-19 0 16,-20-21 1-16,17 1-2 0,0 0-1 0,3-1-2 0,-43 21-14 0,23-1-14 15,23-38-10-15,-9 20 20 0,23-20 1 0,0 18-2 0,-20 1-80 16,0-19 69-16,60 19-117 16</inkml:trace>
  <inkml:trace contextRef="#ctx0" brushRef="#br0" timeOffset="48802.96">7867 15649 55 0,'0'0'0'0,"-17"-55"178"16,-6 16-106-1,-28 22 13 1,-29 73-10 15,23 456-49 16</inkml:trace>
  <inkml:trace contextRef="#ctx0" brushRef="#br0" timeOffset="48981.89">7431 16049 73 0,'-17'19'243'16,"17"-19"-243"47,265 152 168-63</inkml:trace>
  <inkml:trace contextRef="#ctx0" brushRef="#br0" timeOffset="49938.94">7753 16697 23 0,'0'0'15'0,"0"0"25"0,-20 0-1 15,20 0-5-15,0 0 16 16,-20 0 25 0,3 0 10-1,0 0-49 1,-6 0-13-1,-14 18-5-15,-77 78 8 16,40 18-20 15,74-56-1-31,0-2-6 16,17-18 0-16,60 18 12 16,3-18 4 15,-66-18-10-16,-14 16-2-15,0 4-2 16,-77 18-13 0,3-58-128-1,74-40 5 1,20 3 5-16,54-20 70 16</inkml:trace>
  <inkml:trace contextRef="#ctx0" brushRef="#br0" timeOffset="50236.31">7887 17113 43 0,'-20'0'68'16,"20"-17"-7"-16,-17-2-8 16,-6-2-6-1,6 42-2 1,17 93 0-1,17-57-38 1,6-20-1-16,14-16 2 16,0-100 8-1,0-71-10 1,-37 73 0 0,-17 39-17-16,-3 18-32 15,0 61-132 1</inkml:trace>
  <inkml:trace contextRef="#ctx0" brushRef="#br0" timeOffset="50702.86">8095 16962 99 0,'0'0'67'0,"0"0"55"31,-20 21-46-15,20-4-56-16,0 2-9 16,0 39 1-1,20 36 0 1,0 2-6 0,-3-57-4-1,-17-20 1-15,20-2 6 16,-3-34 6-1,26-81-10 1,-43 4-2 0,17 38-4-16,-17-2 5 15,0 22-1 1,17 72 14 15,-17 41-8-31,20-40 8 16,0 40-5-1,-3 38 12 1,20-21-15 0,-37-36-10-1,20-39-12-15,0-2-50 16,3-17-170 0</inkml:trace>
  <inkml:trace contextRef="#ctx0" brushRef="#br0" timeOffset="51362.01">8551 17000 58 0,'0'0'0'0,"-20"0"74"0,20 19 35 0,0 18-43 16,20 3-33-16,-20 18-8 16,0-2-10-1,23 96 1 1,-23-37-5-1,0-96-8 1,0-59-2-16,0-17 0 16,0-171 0-1,52 96 8 1,-30 93 3 0,-5 39 9-1,3 39-5-15,-2 93 2 16,-18-18-9 15,-38-74-8-31,38-3 2 16,-17-18-2-16,17 37-1 31,55 3-2-15,-16-3-4-1,-21-18-21-15,19 20-53 16,-17-2-266-1</inkml:trace>
  <inkml:trace contextRef="#ctx0" brushRef="#br0" timeOffset="51719.43">9045 17133 114 0,'0'0'55'0,"-17"0"79"0,17 0-81 16,-18 0-23-16,-4-20 3 15,-35 20 18 1,39 58-30 0,18 19-15-1,18-40-1 1,-18 40-5-16,57 17-26 31,-17-37-230-15,-23-57 67-16</inkml:trace>
  <inkml:trace contextRef="#ctx0" brushRef="#br0" timeOffset="52004.91">9179 17133 137 0,'0'21'99'16,"0"52"17"-1,0 6-79-15,0-43-24 16,-20 41 1-1,20-40-3-15,0 20-6 16,0-18 3 0,0-21 5-16,0 2 4 15,20-20-5-15,17-20-5 16,3 20-5-16,14 0-7 16,-14 0-50-1,-18 0-30-15,-22 0-79 16,15 0 26-1</inkml:trace>
  <inkml:trace contextRef="#ctx0" brushRef="#br0" timeOffset="52156.51">9201 17039 98 0,'0'0'44'0,"0"0"28"0,0 17-35 16,15 23 20-1,45-3-25-15,-26-16-27 16,28-4-5-1,-47 3-3-15,22-20-65 16,-14 0-3-16,-23-20-79 16,-23-38 97-1</inkml:trace>
  <inkml:trace contextRef="#ctx0" brushRef="#br0" timeOffset="52301.11">9276 17154 75 0,'0'0'0'0,"0"37"146"0,0 39-74 16,34-37-30-1,6 36-2-15,-18-37-24 16,30-1-9-16,-12-16-7 16,-3 15-58-16,-17-36-124 15,-20-17 60 1</inkml:trace>
  <inkml:trace contextRef="#ctx0" brushRef="#br0" timeOffset="53737.8">6707 15478 35 0,'0'0'0'0,"-17"0"14"0,17 0-5 0,0 0-7 0,0-17 19 0,0 17 18 16,0 0-27-16,0-21 42 0,0 4 12 16,0-3-17-1,17 20 0-15,3-19-26 16,-20 19-16-16,17 0 12 0,23 19 3 15,-40 1-11 1,23 18 3-16,-23 39-3 16,0 17-17-16,0 77 10 15,0-113-2-15,-23 187 1 16,3 23-2-16,20-194-1 0,-20 193 3 16,-17 37-1-16,20-96-2 15,-23 2 8 1,40-95 8-16,0-97-14 0,0 60 4 15,-17-22 4-15,17-37-6 16,17 0-1 0,23 0 2-16,14-19-1 15,-14-19-2-15,-3 19-1 16,0-19 1-16,40 19-1 16,-77 0-1-16,77 0-1 0,-37 0 1 0,54 19 1 15,57 19-2 1,-94-38 0-16,114 57-6 0,37-18 8 15,-37-22-3-15,40 3 5 16,-157-20-4-16,194 20 1 16,-57-20 0-16,-2 0-2 15,-147 0 3-15,129 0-4 16,-2 18 1-16,-55 2 8 16,17 16-12-16,-54 4 4 15,0-2 1 1,-40-19 3-16,-14 0-2 0,11 0 2 15,-14 17 0-15,-20-36-2 0,20 39 0 16,17-21 2-16,-37-18 1 16,17 0-3-16,-17-18 5 15,20 0-3-15,3-3 1 16,-6-15 2 0,-17-2-7-16,17 19 5 15,-17 19-3-15,20-38-2 0,-20-2 4 16,20 23-1-1,-20-2-1-15,0-1 1 0,0-38-1 16,0 21-1-16,17-39 0 16,-17 0 2-1,0-18-1-15,0-79 3 16,-17 135 0-16,-3-151 1 16,0-2-4-16,20 155 1 0,-17-157 1 15,0 42-4-15,-6 95 2 0,3-96 0 16,3 132 1-16,-20-114 4 15,-3 19-7-15,40 98 3 0,-34-79 1 16,11 21 0-16,23 55-2 0,-37-56-1 16,17 18-4-16,20 58 5 15,-37-57 11-15,37 40-11 0,-37-20 5 16,0-23-1-16,14 60-4 0,-29-37 15 16,-44-20-9-1,21 40 3-15,-41 17-1 16,96-21-5-16,-132 21-2 0,95 0 0 15,-114 0 8-15,-37 0-12 16,148 21 6-16,-188-21 5 0,-34 0-4 16,205 0-1-16,-228-21 11 0,43 21-16 15,202 0 1-15,-131 21-7 16,154-21 8-16,-60 17-8 0,46 3-12 16,28-20-46-16,23 19-13 15,0-19 57-15,37 0-78 16,77 18-112-16,40 2 104 15,-117-20 78-15</inkml:trace>
  <inkml:trace contextRef="#ctx0" brushRef="#br0" timeOffset="54314.79">9786 16848 38 0,'0'0'33'0,"0"0"-25"0,0 20 13 0,0-20-7 0,0 0 3 0,0 0 41 0,0 17-23 0,0-17-4 16,0 0-19-16,0 0-1 0,0 0 18 0,0 0-13 0,23 0 0 16,-23 0-8-16,0 0 0 0,17 0 30 15,0 0-30-15,23-17 21 0,-23 17-24 0,20-20 8 16,3 20-2-16,17-17 14 0,-37 17-19 0,0-20-3 15,34 20 10-15,117 0 6 16,-94 0-16-16,-60 0-3 0,60 0 4 16,-57 0-2-16,54 0-4 0,-74 20 0 15,43-20-32-15,-43 0 20 0,17 17-75 16,0-17-51-16,-17 0 93 0,-34-17-112 16,34 17 142-16</inkml:trace>
  <inkml:trace contextRef="#ctx0" brushRef="#br0" timeOffset="54566.45">10470 16448 125 0,'0'0'0'0,"0"0"40"0,0 0-14 0,0 0-3 16,0 0-15-16,0 0 0 0,-17 20 30 0,17-20-22 0,0 20-1 15,0-2 27-15,0-18-31 0,0 20 16 0,0-20-18 16,0 19 0-16,17-2 16 0,-17-17-17 0,57 39 15 16,-37-21-16-16,40 40 15 15,-6-20-2-15,-17-20-9 16,0 39 2-16,3-16-4 15,-40-41-7-15,0 37 5 16,0 0-5-16,-20 0-1 0,0-17 2 0,-34 57-1 16,14-20-2-16,6-20-4 15,-26 1-22-15,3 18-44 16,37-35-2-16,20-2 43 0,-17-19-3 16,17 18-148-16,37-18 41 0</inkml:trace>
  <inkml:trace contextRef="#ctx0" brushRef="#br0" timeOffset="55408.33">11516 16411 31 0,'0'0'16'16,"0"0"-9"-16,0 0 3 0,0 0-6 0,0 0 13 0,0 0-10 0,0 0 38 0,0-20 13 15,0-16-18-15,0 36-31 0,0-20 30 16,0 1-2-16,0 0-28 16,0-1 20-16,-20 20-19 0,20 0-1 0,0-17 11 15,0 17-4-15,-17 0 3 0,17 0-8 0,-97 17 28 31,60 3-33-31,37-1-3 0,-37 39 4 16,17-58-6-16,0 37-3 0,20-17 2 0,0-3 5 0,0 3-5 16,0 0 0-16,0-20 0 0,20 57 0 0,-20-40 1 15,37 4 2-15,-17-3-2 0,40 20 2 16,-60-38 0-16,34 21 2 0,-14-4-5 0,17 3 9 16,-17-2-8-16,-3 21 7 15,-17-22-5-15,0 2 3 0,0 2-5 0,0 16 2 16,-17 0-1-16,-40 3-1 0,3-3-10 15,31-37-6-15,-34 21-23 16,40-21 23-16,-23 0-73 0,23 0 60 0,17-21-54 16,0 1 56-16,0 3-55 0,0-23 18 0,57 23 9 15,-40-20 46-15</inkml:trace>
  <inkml:trace contextRef="#ctx0" brushRef="#br0" timeOffset="55799.83">11915 16260 69 0,'0'0'41'0,"-20"0"18"0,20 0-44 0,0 0 54 0,-17 17-12 0,17-17-44 0,0 20 31 0,0-20-34 0,0 19 17 15,0 20-22-15,0-3 20 0,0-36-19 16,0 40 6-16,0-23-10 0,17 41 9 15,-17-38-9-15,0 55 1 0,20 1-1 16,0 18-6 0,-20-75-2-16,0 76-52 0,0-18-55 15,0-56 73-15,-20 52-126 16,0-16 81-16</inkml:trace>
  <inkml:trace contextRef="#ctx0" brushRef="#br0" timeOffset="56000.04">11553 17096 105 0,'0'0'79'16,"0"0"-61"-16,0 0 50 0,0 0-7 16,0 0 1-1,43 0-31-15,-43 0-24 0,74-19 18 16,23 19-7-16,-23-21-7 16,0 21-7-1,0-17-4-15,3 17-37 16,-37-20-48-16,-23 1-36 15,-34-19-68 1</inkml:trace>
  <inkml:trace contextRef="#ctx0" brushRef="#br0" timeOffset="56189.18">11610 16162 141 0,'0'0'0'0,"0"0"131"16,-14 0-85-16,14 21 2 15,34-1 4-15,23-3-24 16,0 3 0 0,17 0-17-16,-14-3-9 15,51 22-113 1,-91-20-107 0,20-19 60-16</inkml:trace>
  <inkml:trace contextRef="#ctx0" brushRef="#br0" timeOffset="56403.02">12294 16506 174 0,'0'0'237'31,"0"0"-237"32,20 648-117-63</inkml:trace>
  <inkml:trace contextRef="#ctx0" brushRef="#br0" timeOffset="56697.28">12294 16220 62 0,'38'77'351'32,"-38"-77"-351"30,191 759 40-46,-191-759-40 46,171-740 75-62</inkml:trace>
  <inkml:trace contextRef="#ctx0" brushRef="#br0" timeOffset="56969.13">12905 16183 222 0,'0'0'98'15,"0"0"-98"48,0 759 154-63</inkml:trace>
  <inkml:trace contextRef="#ctx0" brushRef="#br0" timeOffset="57219.73">13130 16488 90 0,'0'38'240'16,"0"-38"-240"46,-171 342 209-46,171-342-209 47,117 228 29-63</inkml:trace>
  <inkml:trace contextRef="#ctx0" brushRef="#br0" timeOffset="60965.77">13056 10687 42 0,'0'0'21'0,"0"0"-21"47,-37 77 219-47,37-77-219 62,111 702 102-46,-14 649-43 31,-97-1351-59 15,57 970 18-46,-57-970-18 47,57 1103 36-63,-57-1103-36 62,37 836-6-46,-37-836 6 31,77 951 4-32,-77-951-4 32,94 950 1-31,-94-950-1 31,0 857 10-32,0-857-10 48,37 286 8-63,-37-286-8 62</inkml:trace>
  <inkml:trace contextRef="#ctx0" brushRef="#br0" timeOffset="64895.71">5210 11106 26 0,'0'0'55'16,"-22"0"35"-1,2 0 13 1,-74 0-17 15,39 38-61-15,13 0-12 0,25 1-6-1,-3-2 2 1,2 1 4-1,18-38-8 1,0 19-3-16,0 0 2 16,0 39-1-1,0 55-3 17,0-75 0-32,0 19 2 15,18-19-1-15,39 39-5 31,-35-21-80-15,-22-36-99-16,0-20 58 16</inkml:trace>
  <inkml:trace contextRef="#ctx0" brushRef="#br0" timeOffset="65191.92">4769 11429 92 0,'0'0'18'0,"0"0"6"0,0 0 30 0,0 0 20 15,0-18-26-15,37 18-27 16,40 0-3 0,-20 18-6-16,0 1-9 15,0 19-13-15,-17-19-45 16,-3-19-193 0</inkml:trace>
  <inkml:trace contextRef="#ctx0" brushRef="#br0" timeOffset="65694.27">4540 11866 70 0,'0'0'36'0,"0"0"-31"0,-19 0 44 16,19 0 4-16,-18-18 5 15,18 18-26 1,-39 0 5-16,21 0-16 16,-2 18-11-16,-17 2-4 15,37-1-3 1,-20 18-3-16,20-17 1 16,20-2-1-16,3-18-2 0,-9 19 5 15,24 1 12 1,19-1-2-16,-38 19-6 15,1-20-3-15,-20 1-3 0,0 39 2 16,0-58-3-16,0 38 2 16,-20 0-3-16,1-38-8 15,-16 0-31-15,13 0 23 16,4 0-75-16,18-38-45 16,0 19 59-16</inkml:trace>
  <inkml:trace contextRef="#ctx0" brushRef="#br0" timeOffset="66555.17">4751 12038 56 0,'0'0'22'0,"0"0"-13"0,0 0 11 15,0 0-9-15,-20 0 38 0,20 0-39 16,-19 19 20-16,19-19-22 0,-77 56 28 16,59-18-27-1,18 1 2-15,0-39-9 0,18 38 10 16,4-38-5-16,-22 19-3 15,17-19 1-15,3 0 12 0,-2 18-3 0,1-36 9 16,19-1-7-16,-38 0-13 16,19-19 4-16,-19 38-6 0,0-58-2 15,0 21 1-15,0-20 2 0,0 57-1 0,0-39-3 16,0 39 0-16,0-18 1 0,-19 18-9 0,19 0 4 16,0 0 1-16,-18 0-50 0,18 0 42 15,0 18-15-15,0 1 14 0,0-19-1 0,18 39-68 16,-18-20 59-16,0 0-16 0,19-19 28 0,-19 18 4 0,38 21-9 15,-38-39 13-15,22 18-4 0,-22-18 6 0,17 20 0 16,1-20 4-16,-18 0 3 0,20 0 9 16,-1 0-11-16,-19 0 2 0,0 0-3 0,18-38 6 15,-18 38-2-15,0 0 14 0,0-20-7 0,0 20 14 16,0 0-1-16,0 0-11 0,0-19-1 0,-18 19 13 0,18 0-6 16,0 0 3-16,0 0-15 0,0 0 0 0,-19 0 15 15,19 0-12-15,0 0-1 0,0 0-7 0,0 0-1 16,0 19 7-16,0 1-7 0,0-20 0 15,0 0-2-15,0 18 1 0,0-18-1 0,19 20 4 0,-19-20-3 0,0 0 3 16,0 0-3-16,18 19 3 0,-18-19 1 0,0 0-4 16,20 0 2-16,-20-19 2 0,0 19-5 0,17-20 2 15,-17 2-1-15,0 18 0 0,0-20 0 0,0 1-1 0,20 19 0 16,-20-37 3-16,0 37-2 0,0-19 1 0,0 0 1 16,0-1-3-16,0 1 0 0,0 19 0 0,0 0 0 15,0 0 0-15,0 0 0 0,0 0-1 0,0 19 4 0,22-19-3 16,-22 0 1-16,0 20 3 0,0-1-3 0,0-19-1 0,0 19 1 0,17 0 1 15,-17-1-1-15,0 1 0 0,0 1 0 0,18-2 0 0,-18-18-1 16,0 20 0-16,0-1 0 0,20 0 0 0,-20-19-1 0,0 19 0 16,0-19 0-16,20 19-2 0,-20-1 0 0,0-18-9 0,17 20-25 15,-17-20 19-15,0 0-22 0,0 0-7 0,20 0 19 16,-20 0-34-16,0 0-6 0,0-20 12 0,0 20 39 16,17 0 7-16,-17-18 4 0,20-1 4 0,-20 19 0 0,0-19 1 0,0 0 0 15,20 0 0-15,-20 19 0 0,0-20 0 0,0 20 0 0,0 0 0 16,0-18 0-16,22-2 1 0,-22 20 0 0,0 0 1 0,15 0 1 15,-15 0 3-15,0 0 4 0,0 0-2 0,0 0 1 0,0 0 4 16,0 0 17-16,0 0 4 0,-15 0 11 0,15 20-18 16,0-20-16-16,-22 0 10 0,22 0-11 0,0 0-1 0,0 0-1 15,0 18 8-15,0-18-8 0,0 0 14 0,0 0-7 0,0 0-2 16,0 0-9-16,0 0 6 0,0 0-1 0,0 0-1 16,22-18 0-16,-22 18-4 0,0 0 0 0,0-20 4 15,0 1-2-15,15 1-2 0,-15-1-3 0,0 0 1 0,20 19-1 16,-20-19 1-16,17-20-1 15,6 39-2-15,-23 0-3 0,0 0-3 16,17 0-2-16,-17 0 3 0,17 0-12 0,-17 19 6 0,0-19-3 16,20 0-18-16,-20 0 14 0,0 0-1 0,0 0-1 0,20 20-22 0,-20-20 21 15,22 0-19-15,-22 0 2 0,15 0 19 0,-15 0 1 0,20 0-11 16,-3 0 14-16,-17 0 7 0,23 0 3 0,-23 0-4 0,0 0-26 16</inkml:trace>
  <inkml:trace contextRef="#ctx0" brushRef="#br0" timeOffset="66877.62">5456 12076 33 0,'0'0'13'0,"0"0"-9"0,0 0-1 0,0-19-1 0,0 19 2 0,-23 0-2 0,23 0-1 0,0 0 0 0,0 0 1 0,0-19-1 0,0 19 1 0,-17 0-1 0,17 0 0 0,0-19 0 0,0 19-1 0,0 0 0 16,0 0 0-16,0 0 1 0,0 0-2 0,0 0 0 0,0-20 0 15,0 20-2-15,-20 0-3 0,20 0 3 0,0 0-1 0,0-19-14 16,0 19-17-16</inkml:trace>
  <inkml:trace contextRef="#ctx0" brushRef="#br0" timeOffset="67510.39">5510 11980 22 0,'0'0'0'0,"0"0"15"0,0 0-11 0,0 0 5 0,0 0-5 16,0 0 2-16,0 0-3 0,0 0 4 0,0 0 1 0,0 0-4 15,0 0 1-15,0 0 5 0,0 0-5 0,0 0 1 0,0 0 0 0,0 0 0 16,0 0 9-16,0 0 4 0,0 0 0 0,0 0-9 0,0 0 8 16,0 0-1-16,0-18-9 0,-17 18 8 0,17 0-9 15,0 0 5-15,0 0 3 0,-20 0 0 0,20 0-2 16,0 0-1-16,0 0-1 0,0 0-3 0,-17 0-5 0,17 0 0 16,0 0 0-16,0 0-1 0,0 0 2 0,-23 0-1 0,23 18-2 15,0-18 1-15,0 0 0 0,0 0-1 0,0 0 1 0,0 0-1 0,-17 19 8 16,17-19-7-16,0 20 8 0,0-20-4 0,-20 0-4 15,20 0 1-15,0 0 5 0,0 19-5 0,0-19-1 16,-15 0 1-16,15 0-1 0,-22 0 0 0,22 19 0 0,0-19-1 16,-20 0 2-16,20 0 0 0,0 19-2 0,-20-19 0 15,20 0 0-15,0 18-1 0,0-18 0 0,0 0 1 0,0 19 0 0,0 1 0 16,0-20 0-16,0 18-1 0,20 2 1 0,-20-20 0 0,20 19-1 16,-20-19 0-16,22 19 0 0,-7 0 1 0,-15-19 1 15,20 19-2-15,-3-1-1 0,-17-18 1 0,23 20-1 0,-6-2-1 0,3-18 2 16,-3 19-2-16,-17-19 0 0,20 0-2 0,-20 20-1 0,37-20-14 15,-37 0 6-15,20 20-24 0,-3-20-14 0,3 0 22 0,-20 0-1 16,23 0-3-16,-6 18-71 0,20-18 63 0,-37 0 30 0,20-18-39 16</inkml:trace>
  <inkml:trace contextRef="#ctx0" brushRef="#br0" timeOffset="67939.14">5681 11923 35 0,'0'0'7'0,"0"0"-1"0,0 0-3 0,0 0-1 0,0 0 0 0,0 0 0 0,0 0 0 0,0 0 5 0,0 0-2 0,0 0 1 16,0 0 8-16,0 0-5 0,0 0 0 0,0 0 0 0,0 0 1 0,0 0 10 0,0 0-11 0,0 0 10 0,0 0-10 0,0 0 10 0,0 0-10 0,0 0 10 16,0 0-10-16,0 0 7 0,0 0 0 0,0 0-9 15,0 19 6-15,0-19-7 0,0 0 0 0,20 20 4 0,-20-20-5 0,0 18 1 16,0 1 6-16,0 20-1 0,0-39-7 0,0 38 8 16,0-20-9-16,0 1-1 0,0 1 1 0,0 18 0 0,0-38-2 15,0 38 1-15,0-38 0 0,0 19-1 0,0 0 0 0,0-1-1 16,0-18 3-16,0 20-1 0,20-2 0 0,-20-18 0 0,0 0 0 0,0 19 1 15,17-19 3-15,3 0-5 0,-3 0 2 0,3 20-4 0,20-20 5 16,-40 0-3-16,17 0 1 0,23 0-1 0,-23 0 0 0,-17 0 0 16,20-20-1-16,-3 20-1 0,3 0-1 0,-20 0-1 0,20 0-9 0,-20-19 2 15,23 19-4-15,-23 0-2 0,14-18-27 0,-14 18 16 0,0-20-38 0,0 20 28 16,0-18-1-16,-14 18 4 0,14-19 7 0,-23 0 8 0,23 19 7 0,-20-38-7 16,0 18-18-16</inkml:trace>
  <inkml:trace contextRef="#ctx0" brushRef="#br0" timeOffset="68208.36">5701 11848 105 0,'0'0'0'0,"0"0"39"0,0 0-32 0,0 0 7 0,20 18 11 16,17-18 8-16,-37 20-18 0,17-20-1 0,-17 0-1 0,20 19-2 15,20-1 10-15,-40-18-12 0,17 19 6 0,3 1-10 0,17-20 4 0,-17 18-6 16,-3-18-1-16,23 0 0 0,-17 19-2 0,-9-19 1 16,6 0-1-16,-20 0-4 0,17 0-2 0,-17 0-19 0,23 0 7 0,-23 0 1 15,0 0-15-15,0 0 13 0,0 0-39 0,0 0-1 0,-23 0 38 16,6-19-1-16,17 19 17 0,-20 0-2 0,6 0 0 15,-9-18-2-15,3 18 3 0,0 0 5 0,3 0 0 16,17 0 1-16,-20 0 1 0,3 0 8 0,17 0-2 0,-20 18 12 0,20-18-9 16,0 0 3-16,-20 19 3 0,20 1 18 0,0-20-17 0,0 38 12 15,0-38-16-15,20 19-2 0,-20-1 0 0,20 1 6 0,-3 1-4 0,20-2-4 16,-37 2-6-16,20-1 1 0,23 0-4 0,-29-19-2 16,6 19-4-16,-3-19-2 0,23 19-27 0,-40-19-24 0,17 0 28 15,3-19-15-15,0 19 23 0,-20-19 12 0,0 0-30 16</inkml:trace>
  <inkml:trace contextRef="#ctx0" brushRef="#br0" timeOffset="69018.84">3933 10705 92 0,'0'0'0'0,"0"0"21"0,0 0-15 0,0 0 2 0,-20 0-1 0,20 0 16 0,0 0-13 0,0 20 14 0,0-20-10 0,0 0 0 0,0 21-1 0,0-3 9 0,0 1-4 0,0 17-3 15,0-15-8-15,0 37 5 0,0-40-8 16,0 20-1-16,0 19 4 0,0-20-4 0,0 2-1 0,0-1 0 0,0 0 0 0,0 57 0 16,20-1-1-16,-20-54-1 0,20 54 3 0,-20-37-1 15,0-19-1-15,0 0 0 0,0 58 2 0,0-40-2 0,0-18 0 0,0 1 0 16,0-1 1-16,0-1 0 0,0 2-1 0,0 37-1 0,0-20 2 0,0-17-1 16,0-1 0-16,0 0-1 0,0 0 0 0,0-38 0 0,37 95 4 15,0-38-1 1,-14-39 0-16,-6-18-2 0,20 0 2 0,-37 0-1 15,20 19 5-15,17-19 0 0,0 0-1 0,3 0 1 0,17 0-4 16,-20 0-2-16,20 0 4 0,-20 0-5 0,1 0 2 0,95-19 0 16,-95 19-4-16,58 0-1 0,-21 0 3 0,22 0 2 15,-3 0-2-15,-55 0 0 0,73 0 0 0,-50 0-1 0,47 0 1 16,-32 19-1-16,-17-19 1 0,-23 0 0 0,0 0-1 0,57 0 1 16,-17 0 0-16,-3 0 1 0,-31 0-1 0,31-19-1 0,-57 19 1 15,20 0 1-15,3 0 0 0,-17 0-1 0,11 0 2 16,-17 19-2-16,6 1-3 0,11-20-3 0,29 57 8 15,-49-38-2-15,-14-19 0 0,20 19 1 16,-20 0 2-16,17-19-2 0,-17 18 0 0,0 2 0 16,0-20 0-16,23 0 2 0,-23 19-2 0,0-19-1 0,0 0 10 31,0-19-8-31,0-1-2 0,0 2 1 0,0-39 4 16,0 38-3-16,0-1 0 0,0-37 1 0,17 39-1 0,-17-39 2 0,0 18-3 15,0 1 1-15,0-18 1 0,20-20 1 0,-20 19-4 0,0-39 2 16,0 58-2-16,0 1 1 0,0-59 3 0,0 21 0 0,0 36-2 15,0 1 0-15,0 0 0 0,0-18 1 0,0-21 2 0,0 39-3 16,-20 1 0-16,20-2 1 0,-17-37-2 0,-6 57 0 0,6-58 2 0,-17 2-1 16,-123-134 15-1,143 191-17-15,-49-22 3 0,9-17-2 0,-20 39-3 16,31-1 3-16,-51 1 0 0,17-3-1 0,23 21 1 0,14 0-1 16,-54 0 2-16,-3 0 0 0,40 0-3 0,20 0 2 0,0 0-1 15,-248 115 3 1,208-39-7-16,39-38 0 0,19-38 0 15,-38 38-9-15,57-19 3 0,-18-1-2 0,-2 1-18 0,3 20-3 16,-5-20-8-16,4 0-26 0,-2 0-20 0,20-19 41 16,0 19 2-16,0-19-21 0,0 0 45 0,0 19-22 0</inkml:trace>
  <inkml:trace contextRef="#ctx0" brushRef="#br0" timeOffset="69748.62">7904 10783 46 0,'0'0'14'0,"0"0"-10"0,0 0 6 0,0 0 4 0,0 0 6 0,0 0-7 0,0 0 14 0,-17 0-12 0,17 0 13 0,0 0-2 0,-20 0-7 15,20 0-5-15,-17 0 4 0,17 0-8 0,-23 0 11 16,23 0-13-16,-17 0 2 0,17 0-1 0,-20 18 9 0,20-18-7 16,-14 0-2-16,14 18 6 0,-23-18-11 0,23 21 0 0,-20-3 5 0,20 1-5 15,0-19-1-15,-20 39 3 0,20-39-2 0,-17 38 5 0,17-20-5 16,0 21 2-16,0-21-3 0,-17 22-2 0,17-22 1 0,0 1-1 0,0 38 2 16,0-20-3-16,0-16 1 0,0 150 1 0,0-152-2 15,0 36-2-15,17-16-6 0,-17-1-12 0,0-18 7 16,0-20-2-16,0 18-22 0,0 1-19 0,-17-19 18 0,17 0-5 15,0 0-3-15,0 0 4 0,-23 0-13 0,23 0 42 0,-17-37 6 0,17 37-2 16,-20-20-32-16</inkml:trace>
  <inkml:trace contextRef="#ctx0" brushRef="#br0" timeOffset="69926.08">7414 11144 86 0,'0'0'22'0,"0"0"15"0,0 0-24 0,0 19 14 0,0-19-11 0,0 0 1 16,0 0 3-16,0 19 17 0,0-1-21 0,0-18-2 0,0 0 0 0,0 21 0 15,0-21 1-15,17 19 7 0,0-19-11 0,-17 18 8 0,20 1-3 0,0-19-9 16,-3 0 5-16,-17 0-7 0,20 0-1 0,-20 19 0 15,37-19 0-15,-17 0-3 0,3 0 1 0,-23 0 0 0,34 0-1 0,-17 0-1 16,-17 0-2-16,23 0-1 0,-6 0-10 0,0-19-11 0,-17 19-9 16,20 0 15-16,-20 0-2 0,20 0-26 0,3 0-10 0,-9 0-11 15,-14 0 31-15,0-19 2 0,20 19 7 0,-20 0 9 0,17 0-9 0,6 0-7 16</inkml:trace>
  <inkml:trace contextRef="#ctx0" brushRef="#br0" timeOffset="70570.86">7391 11828 56 0,'0'0'0'0,"0"0"18"0,0 0-13 0,0 0-1 0,0 0-2 0,0 0 4 0,0 0-1 0,0 0 2 0,0 0 2 0,0 0 14 0,0 0-10 0,0 0 11 0,-20 0-3 0,20 0-13 0,0 0 7 16,0-19-8-16,0 19 11 0,0 0-7 0,0 0 0 0,0 0 12 0,-17-18-3 15,17 18-11-15,0 0-1 0,0 0 8 0,0 0 0 16,-20-20-8-16,20 20 1 0,0 0-1 0,-17 0-1 0,-3 0 10 16,0 0-10-16,20 0-3 0,-17 20-1 0,0-20-2 15,17 18 1-15,-23-18 0 0,23 19 0 0,-20 1 0 0,20 18-2 0,0-19 0 16,0 18-1-16,0-37 2 0,0 20 0 0,0-2-1 0,0 1-1 16,20 1 2-16,-20-1 1 0,23 0-1 0,-23-19 1 15,17 19 1-15,-17-19 0 0,17 18-1 0,-17-18 1 0,20 19 1 0,-20-19-3 16,20 0 1-16,-3 0 2 0,-17 0-3 0,0 20 0 0,0-20 1 15,20 0 3-15,-20 0-4 0,0 18 1 0,0 2 1 16,-20-20-2-16,3 19-2 0,-3-19 0 0,20 19 0 16,-20-19-3-16,3 0 0 0,17 19-9 0,-17-19 3 0,-6 0-12 15,23 0-7-15,-20 19 12 0,20-19-22 0,0 0 20 0,0 0 0 16,0 0 0-16,0 0-21 0,0 0-4 0,20-19-24 16,3 19 47-16,-6-19-11 0,0 19 22 0,3-19 1 0,0 0-40 15</inkml:trace>
  <inkml:trace contextRef="#ctx0" brushRef="#br0" timeOffset="70910.32">7605 11905 50 0,'0'0'0'0,"0"0"21"0,0 0-15 0,0 0 0 0,0 0-2 0,0 0 9 0,0 0-6 0,0 0 2 0,0 0 10 0,0 0-7 0,0 0 12 0,0 0-12 16,0 0-1-16,0 0 8 0,0 0-3 0,0 18-9 0,0-18 8 0,0 0-7 15,0 19-1-15,0-19-1 0,0 20 5 0,0-2-4 16,0 1-5-16,0 1 1 0,0-1-3 0,0-19 2 0,0 19-3 0,0 0 2 0,0 18-3 15,0-37 1-15,0 38-2 0,0-38-1 0,0 20 1 0,0-1-3 16,0-19-16-16,0 19 3 0,0-19-38 0,0 19 24 0,0-19 1 0,0 0-11 16,0 0 32-16,0 0 3 0,0 0-45 0</inkml:trace>
  <inkml:trace contextRef="#ctx0" brushRef="#br0" timeOffset="71176.42">7827 11905 62 0,'0'0'0'0,"0"0"39"0,0 18-16 15,-17 1-4-15,17-19-4 0,0 20 2 0,0-20 1 0,0 0 0 16,-20 18 11-16,6 40 11 0,14-39-25 16,0-19-10-16,-23 19 0 0,23-1 2 0,0 1-3 0,-20-19-1 15,0 20 4-15,20-20-3 0,-17 18 1 0,17-18 3 0,-17 20-5 0,-6-20 2 16,23 0-2-16,0 19 1 0,-17-19-1 0,17 0 3 0,-20 0 3 16,20 0-5-16,0 0 0 0,-14 0 0 0,14 0-1 0,0 0 6 0,0 19-2 15,0-19-4-15,0 0 1 0,0 0 0 0,0 19-1 0,0-19-1 16,0 0 0-16,14 19 0 0,-14-19-2 0,20 0 2 0,-3 18 0 15,-17-18-2-15,0 20-1 0,23-20 1 0,-23 0 1 0,17 18-1 16,-17-18 1-16,17 0-7 0,-17 0 2 0,0 0 1 0,0 19-3 16,0-19 3-16,20 0-2 0,-20 0 0 0,0 20-16 0,0-20 5 15,0 0-4-15,20 20-27 0,-20-20-18 0,0 18-18 0,0-18 44 16,23 19-13-16,-23-19-5 0</inkml:trace>
  <inkml:trace contextRef="#ctx0" brushRef="#br0" timeOffset="71860.78">7354 11923 47 0,'0'0'0'0,"0"0"14"0,0 0-11 0,0 0 0 0,0 0 3 0,0-18 2 0,0 18 1 0,0 0-3 0,0 0 0 0,0 0 7 0,0-19 4 0,0 19 3 0,17 0 5 0,-17-20 13 0,0 20-16 15,0 0-12-15,0 0 2 0,0 0 10 0,0 0-3 16,0 0-11-16,0 0-1 0,0 0 7 0,0 0-9 0,0 0-1 0,20 20 2 16,-20-20-3-16,0 0-2 0,0 19 1 0,0-19 0 0,0 18-1 0,0 1 0 15,0 1-1-15,0-2 0 0,0 1 0 0,0 1 0 0,0-1-1 16,0 0-1-16,0 0-3 0,0 18-11 16,0-17 3-16,0-2-25 0,0 2 13 0,0-1-39 0,0-19 28 0,0 19 2 15,0-19 6-15,0 19-4 0,0 0-2 0</inkml:trace>
  <inkml:trace contextRef="#ctx0" brushRef="#br0" timeOffset="72078.72">7277 12209 60 0,'0'0'14'0,"0"0"21"0,-17 0-15 0,17 0-10 0,0 0 1 0,0 0 0 0,0 0 1 15,0 0 3-15,0 0 1 0,0 0 17 0,0 0-2 0,17 0-18 0,-17 0-1 16,0 19-1-16,0-19-2 0,20 0 8 0,-20 0-9 0,20 0 6 0,-3 19-3 16,3-19-1-16,-20 0-5 0,17 0-2 0,-17 0 1 0,0 0-1 15,43 0 2-15,-43 0-5 0,17 0 1 0,-17 0-1 0,17 0-2 16,3 0-9-16,-20 0 1 0,20 0-4 0,-20 0-4 0,0 0-26 16,17 0-18-16,-17 0 23 0,0 0-40 0,0 0 49 15,0-19-9-15,0 19-7 0</inkml:trace>
  <inkml:trace contextRef="#ctx0" brushRef="#br0" timeOffset="72286.59">7334 11715 122 0,'0'0'32'0,"0"0"-8"0,0 0-13 0,-17 0 4 0,17 0-7 0,0 0 4 0,-20 0 16 15,20-20-13-15,0 20 9 0,-20 0-15 0,20 0 8 0,0 0-10 16,0 0 0-16,0 20 6 0,0-20-8 0,0 19 3 0,0 18-5 15,0-37-2-15,20 38 2 0,0 1-2 0,-20-21-1 0,17 2 1 16,3-1-1-16,-20 18 0 0,17-17-1 0,3-2-2 0,-20 21-5 0,23-1-8 16,-6-1-18-16,0 2-23 0,-17-21 19 15,20 2-48-15,-20-1 50 0,20-19 11 0,-20 19 4 0,0-19-20 0</inkml:trace>
  <inkml:trace contextRef="#ctx0" brushRef="#br0" timeOffset="73050.86">7488 11980 57 0,'0'0'0'0,"0"0"15"0,0 0-12 0,0 0 0 0,0 0 12 0,0 0-4 0,0 0 3 0,0 0 0 0,0 0 0 0,0 0-1 0,0 19-1 0,0-19-1 0,0 0 10 0,0 0-12 0,0 0 8 16,0 0-9-16,0 0 7 0,0 0-9 0,0 0 1 0,17 0 4 0,-17 0-6 15,0 0 3-15,20 0-3 0,-20 0-3 0,17 0 4 16,-17 0 0-16,20 0-3 0,-20 20 1 0,20-20 2 0,-20 0-2 16,0 0 1-16,0 0-2 0,0 0-1 0,0 19 0 0,23-19 2 0,-23 0 2 15,0 0-1-15,0 0 0 0,0 0-2 0,0 0-2 16,0 0-1-16,0 0 2 0,0 0-2 0,0 0 0 0,0 0 0 15,0 0 0-15,0 0 1 0,0 0-1 0,0 0 0 0,0 0 1 0,0 0 0 16,0 0-1-16,0 0 1 0,14 0 0 0,-14 0-1 0,0 0-1 16,0 0 1-16,0 0 2 0,0 0 0 0,0 0-2 0,0 0 1 0,0 0 0 15,20 0 2-15,-20 0-3 0,0 0 1 0,0 0 0 0,0 0-1 0,0 19 0 16,0-19 1-16,0 19-1 0,17-1 0 0,-17 1 0 0,0 19 1 16,0-38-1-16,0 20 1 0,23-1 0 0,-23 19 2 0,0-19 0 15,17 19 0-15,-17-20 2 0,0 1-4 0,0-19 1 0,0 20 1 16,0 0-2-16,0-20 0 0,17 37 4 0,-17-37-4 0,0 18 2 15,0-18 2-15,20 19 1 0,-20-19 1 0,0 20 1 16,20-20-5-16,-20 0 2 0,0 0 2 0,0 0-1 0,0 0-3 16,23 0 4-16,-23 0-5 0,0-20 0 0,14 1 15 15,6 1-11-15,-20 18-3 0,17-19 2 0,-17 19-1 0,0-18-2 16,23-2 3-16,-23 0-2 0,17 20 0 0,-17-19 2 0,20 1-5 16,-20-2 2-16,17 20-1 0,-17-18 2 0,0-1-1 15,0 19-1-15,20-19-1 0,-20 19-1 0,0-19 1 0,0 19 0 16,0 0 1-16,0-19-1 0,0 19-1 0,0 0 0 0,0-20 1 0,0 20 1 15,0 0-2-15,0-18 0 0,0 18-1 0,20 0-3 16,-20 0 3-16,0 0-6 0,0 0 3 0,0 0-1 0,0 18-2 0,0-18 0 16,17 20-12-16,-17-20 7 0,0 38-39 0,0-38 28 0,0 0-2 15,0 19-38-15,0 0-25 0,0-19 37 0,0 18 7 0,0-18 9 16,0 20 0-16,0-20 4 0</inkml:trace>
  <inkml:trace contextRef="#ctx0" brushRef="#br0" timeOffset="73374.92">8115 11923 77 0,'0'0'48'0,"0"0"-27"0,-20 0-8 0,20 0-2 0,0 0 19 0,0-18-14 0,0 18-1 0,0 0-1 0,0 0-1 0,0 0 9 0,-20 0-11 0,20 0 1 0,0 0-1 0,0 0 1 0,0 0-1 0,0 0 8 0,0 0-4 16,0 0-4-16,0 18-2 0,0-18-5 0,0 0-1 16,0 39 5-16,0-21-4 0,0 21 1 0,0-39-2 0,0 75 0 15,20-36-2-15,-20-1 1 0,0 0-2 0,0 38 1 16,0-58-2-16,0 41-11 0,0-4-14 0,0-16-11 15,0 37-232 1,0-76 235-16,0-19-12 0</inkml:trace>
  <inkml:trace contextRef="#ctx0" brushRef="#br0" timeOffset="73593.52">8246 11886 43 0,'0'0'0'0,"0"0"23"0,0 0 13 0,0 0 15 15,0 0-6-15,0 0-29 0,0 0-3 0,0 19 10 0,0-1-12 16,0-18 1-16,0 39 11 0,0-39-11 0,0 37 5 0,-17-17-10 15,17-1-1-15,0 0 5 0,0 18-4 0,-17-18 3 0,17 1-5 0,-23-2 4 16,3 2-4-16,20-1-2 0,-17 0 2 0,-3-19-2 0,20 19-1 16,-17-19-2-16,17 0 1 0,0 19 2 0,-20-1 0 0,20-18-1 15,0 20 0-15,20-20-2 0,-20 18-1 0,17-18 2 16,3 19-1-16,-3 1 4 0,3-20-6 0,3 20 0 0,11-20-3 16,-34 0-1-16,20 18-5 0,0-18-26 0,-3 19 10 15,-17-19-4-15,20 0-43 0,-3 0 30 0,-17 0 1 0,20 0-21 0,-20 0 48 16,0-37 2-16,0 37-23 0</inkml:trace>
  <inkml:trace contextRef="#ctx0" brushRef="#br0" timeOffset="74315.92">6784 10669 107 0,'0'0'45'0,"0"0"-36"0,0 0-1 0,0 0-1 0,0 0 10 0,0 0-8 15,0 0 12-15,0 0-12 0,0 0 1 0,0 0 9 0,0 0-7 16,0 0-2-16,0 18 0 0,0-18-2 0,0 18 8 0,0 2-9 0,0 1 7 0,0-3-7 16,0 19 4-16,0-19-6 0,0 40 4 0,0-37-6 15,0-3 1-15,0 58 1 0,0-39-2 0,0 3-1 0,-20 16-1 0,20-18 2 16,-20 57-1-16,3-1 0 0,-3 2-1 0,3-21 1 15,17-17-1-15,-20 18-1 0,-17 19 0 0,37-56 0 0,-40 36 2 16,40-36-1-16,0-2 0 0,-20 1-2 0,3 20 1 0,-3-20 0 0,20-20 1 16,-17 59 0-16,17-58-1 0,0 19 0 0,-20-19 0 0,20-1 1 15,0 2-1-15,0-2 2 0,0 1-1 0,0 21 0 0,20-40 1 0,-20 37 1 0,17-19-1 16,3 21-1-16,-3-39-1 0,3 38 0 0,-20-38 2 0,40 19-1 0,-23 0 0 16,23 19 0-16,-23-20-1 0,40 2 4 0,-37-1-2 0,3-19-1 15,11 19 0-15,60 0-1 0,-37-19 1 0,-20 0 2 0,40 0 0 16,-37 0-2-16,34 0 0 0,-51-19-1 0,31 19 1 0,-17 0 0 0,43-19-1 15,11 19 1-15,-14-19 0 0,-20-1 0 0,-17 20-2 0,34-18-2 16,-37 18 2-16,0-19 1 0,40 0 3 0,-37 19-2 0,-3-19 0 16,40 0-3-16,-40 19 0 0,0-20 2 0,20 20 1 0,-17-18 0 0,34-2 1 15,-54 20-3-15,60-37 1 16,-66 37 2-16,6-19-2 0,0 19-1 0,-20-18 1 16,20 18 1-16,-3 0 0 0,-17 0 0 0,18-20 0 0,-18 20 0 15,0 0-2-15,19 0 3 0,1 0 0 0,-20-20-3 16,0 20 0-16,0 0 0 0,0 0 1 0,23 0-1 0,-23 0 1 15,0 0 2-15,0 0-2 0,0 0 2 0,0 0-1 0,0-19 0 16,0 19-1-16,0-38 0 0,15 38 1 0,-15-37 1 0,0 18 0 16,0 0-3-16,19-38 2 0,-19 18 1 0,0 2-1 15,0-1 0-15,0-19 0 0,0 18 0 0,0-18 2 0,18-18 0 0,-18 36-1 16,0-56-2-16,0 57 2 0,0 0-2 0,0 0 2 0,0-57-2 0,0 58 1 16,0-40 2-16,0 20-3 0,0-20 3 0,0 40-3 0,-18-39 2 15,-16-39 3-15,11 97-5 0,3-20 1 0,1-1 0 16,-16-37 1-16,15 58-2 0,-20-40-1 0,3 20 3 0,-20-1 3 0,37 39-2 15,-17-17-2-15,17-2 0 0,-37 0-1 0,20 19 0 0,0-18 0 0,-3 18 0 16,-17 0 0-16,0 0 0 0,0 18-1 0,40-18 1 16,-3 19 0-16,-37 17-6 0,37-36 1 0,-17 21 0 0,17 15 1 0,0-16-2 0,3 1-2 15,-23 34-17-15,-11-16-10 0,8-2-8 0,43-16 18 16,-37 35-34-16,17-56 23 0,-37 38-44 0,23-1 9 0,-9-18 31 16,-11 20-17-16</inkml:trace>
  <inkml:trace contextRef="#ctx0" brushRef="#br0" timeOffset="74783.74">6271 11466 60 0,'0'0'0'0,"0"0"16"0,0 0-7 0,0 0-5 0,0 0 2 0,0 0 11 0,0 0 7 0,0 0 1 0,0 0-13 0,0 0 13 0,0 0-14 0,0 0 0 0,0 0 0 0,0 0-1 0,0 0-1 0,0 0 0 0,0 0 0 0,-17 0 9 0,17 0-9 15,0 0 18-15,0 0-17 0,-23 0 4 0,23-18-3 16,0 18 1-16,0 0-7 0,0 0 1 0,0 0 6 0,0-19 1 16,0 19-6-16,23 0 4 0,-23-18-7 0,0 18 1 0,17 0 4 15,3 0-1-15,-3 0-6 0,-17 0 1 0,20 0 3 0,74 18 1 31,-37 1-3-31,-57-19-4 0,40 0-2 0,-40 18 2 0,0-18-2 0,17 0-1 16,3 0-11-16,-3 0-9 0,-17 0 9 0,20 0-23 0,-20 0 13 16,0 0-4-16,23 0-42 0,-23 0-19 0,0 0 11 0,0-18 40 15,0 18-11-15</inkml:trace>
  <inkml:trace contextRef="#ctx0" brushRef="#br0" timeOffset="75110.64">6556 11240 70 0,'0'0'19'0,"0"0"-1"0,-20 0-13 0,20 0-1 16,0-19 2-16,0 19 16 0,-17 0 5 0,17-21-14 16,0 21-1-16,0 0 9 0,0 0-3 0,-20 0-10 0,20 0 7 0,0 0-8 15,0 0 9-15,0 0-6 0,0 0 10 0,20 0-3 16,-3 21 7-16,-17-21-17 0,20 0 1 0,-20 19 6 0,17-19-7 15,3 18 6-15,20 1-1 0,-40-19-7 0,17 19 6 16,3-19-3-16,17 19 6 0,-17-19-10 16,-3 19 4-16,-17-19 4 0,0 0-9 0,0 18 0 15,0-18-2-15,0 0 0 0,0 20 2 0,0 0-2 0,0-20 0 16,-17 0-1-16,-3 37 1 0,3-37-1 0,-3 37-1 0,0 2 0 16,3-21 1-16,-23 22-7 0,20-22 3 0,20 1-1 0,-37 19-12 15,20 0-8-15,-23-38 10 0,40 19-1 0,-17 1-1 0,0-1-24 0,-6-1-17 16,3-18-27-16,3 19-7 0,17-19 40 0,0 0 37 15,0 0-23-15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3T19:38:54.9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6214 16771 36 0,'0'0'0'0,"0"0"13"0,0 0-5 0,0 0-6 0,0 0 2 0,0 0-2 0,0 0-1 0,0 0 0 0,0 0 2 0,0 0-2 0,0 0 2 0,0 0-2 0,0 0 1 0,-20 0 3 0,20 0-2 0,0 0 0 0,0 0 5 16,0 0-5-16,0 0 1 0,-14 0 5 0,14 0-2 0,-23 0 1 0,23-17 0 15,-20 17 7-15,20 0-7 0,-37 0 6 0,37 0-7 0,-17-21-1 16,-6 21 5-16,-14-18-1 0,37 18-4 0,-37 0 7 0,-3-18-1 15,40 18-6-15,-17 0-1 0,-20-20 2 0,17 20-4 0,0-17 1 0,3 17-1 16,0 0 3-16,-26 0-4 0,26 0 4 0,-20-21-1 16,37 21-4-16,-40 0 2 0,23 0-2 0,17 0 1 0,-40 0-1 0,40 0 1 15,-20 0 0-15,-17 0 0 0,37 0-1 0,-37 0 0 0,37 21 0 0,-37-21 0 16,0 17-1-16,14 3 1 0,-14-2 1 0,-20 38-1 0,3-16 0 16,14-20-1-16,-37 54 3 0,40-37-1 0,0 4-2 0,-21 53 2 15,19-58-1-15,-18 61 2 0,20-59-2 0,-1 56 1 0,-21 1-2 16,4-19 1-16,-2 38 0 0,20-18 2 0,15 18 1 15,22-75-3-15,0 18 1 0,0 0 1 0,0-20-1 0,22 59 3 16,-5-2-1-16,21-35-3 0,-19-22 0 0,38 38 2 0,-19-36-2 16,1 18 0-16,-1-20-1 0,56 20 1 0,-37-18 0 0,57-1 0 0,-57-38-2 15,3 38 1-15,14-38 0 0,60 19 0 0,-3-19 1 0,-54 0 0 16,-20-19 0-16,94-38 1 0,23-20 1 0,-100 39-1 0,77-56 3 16,3 16 1-16,-43-36 0 0,-51 78-2 0,-3-21-1 0,60-38 6 15,-83 38-5-15,60-57 6 0,-51 57-6 0,-9-1 1 0,6 1-1 0,-23 1 0 16,20-40 5-16,-17 57-5 0,0-55 1 0,-20 37-4 15,0 20 0-15,-40-40 3 0,23 39-1 0,-20-18 0 0,-37-21 2 0,11 39-4 0,6-1 0 16,-131-76 0-16,134 78 1 0,-6 0-1 0,-74-20 1 0,77 18-2 16,0 1 0-16,-57-20 2 0,3 1-2 0,51 40 0 15,3-22-1-15,0 39 2 0,0-38-2 0,-57 38 1 0,-94-20-5 16,151 20 4-16,-35 20-3 0,50-20-1 0,5 20-2 0,-117 75-50 16,80-39 2-16,19 2-27 0,33-40 29 15,-35 38-53-15,39-16 8 0</inkml:trace>
  <inkml:trace contextRef="#ctx0" brushRef="#br1" timeOffset="35821.39">11268 16733 85 0,'0'0'14'0,"0"-18"-9"0,-17 18-2 0,17-38 2 0,0 38-4 0,-17-17 1 0,17-24 1 0,0 23-1 0,0 0 0 0,0-3 1 0,0 21 1 0,0-36 0 0,0-2 5 0,0 18-1 0,0 0-5 0,0 3 4 0,0-3-5 15,0 0 1-15,0 3 0 0,0-2 3 0,0 19 3 0,0-20-5 0,-23 20 2 16,23 0 0-16,-20-19 1 0,3 19 7 0,-20 0-8 0,37 0 0 0,-40 0 6 0,3 19-2 15,20-19-8-15,-43 39 1 0,46-39-1 0,-9 17-1 0,-34 23 2 16,20-40-2-16,-17 37 1 0,-9 21-1 0,26-39-1 16,0-2 0-16,0 22 0 0,-3-21 0 0,-34 60 1 0,0-4 0 15,14 3-1-15,3 0 0 0,37-19 0 0,-17 36 0 0,20 39 0 16,17-76 0-16,0 1 1 0,0-2-1 0,0 59 0 0,0-59 0 0,17 40 0 16,3-40-1-16,17 59 0 0,0-1 1 0,0-57 0 15,23 38-1-15,-23-38 0 0,0-21 1 0,20 42 0 0,20-3-1 0,-3-18 2 16,-34-38 0-16,-3-19 2 0,40 20 4 0,3-20 6 15,-46 0-5-15,6-39 0 0,14 21-1 0,40-39 6 0,-51 20-9 16,48-40 4-16,6 1 2 0,-60 17-3 0,0 2 0 0,40-57 6 0,0 1-2 16,17-57 7-16,-37 73-4 0,-17-17-1 15,-40 77-5-15,0-19-3 0,17-40 4 0,-17 57-6 0,20-55 0 16,-20 0 1-16,0 36-2 0,-20 18 0 0,3-14 0 0,-23-44 1 0,6 25-1 16,34 32-1-16,-43 5-1 0,23-21 0 0,3 37 0 15,17 2 1-15,-17-2-1 0,-23 0-2 0,6-17 0 0,-9 37 1 0,6-20 0 16,-20 20-3-16,37 0 2 0,-37 0-5 0,-151 20-23 15,131 37 18-15,40-37 6 16,-20-2-1-16,23 21 0 0,-9-1-2 0,-31 39-12 0,-3 17-12 0,37-37 10 16,23 0-6-16,-20 0-6 0,-3 1-8 0,23-2-5 0,-43 59-30 15,43-59 39-15</inkml:trace>
  <inkml:trace contextRef="#ctx0" brushRef="#br0" timeOffset="82843.82">24592 9947 61 0,'0'0'41'0,"0"0"-27"0,0-20 4 0,0 20-7 0,0 0 0 0,0 0 2 0,0-20 10 0,0 20 0 0,0 0-12 0,0 0-1 0,0 0-1 0,0 0 8 0,0 20 3 0,0-20-12 0,20 0 7 0,-20 20-1 0,0-20-9 0,0 0 1 0,18 19 4 15,-18-2-4-15,0-17 2 0,0 21 0 0,0-3-2 0,17 0 4 16,-17-18-4-16,0 0 7 0,0 20-9 0,0-20 3 0,20 18 1 15,-20-18-3-15,0 20-4 0,0 0 4 0,0-2 3 0,0 21-10 16,0-21 4-16,-20 20-1 0,20-18-4 16,-17-2-10-16,-1 2-15 0,18-2-13 15,-20 1-27-15,20-19 24 0,0 20-5 0,-19-20-39 0,19 0 57 16,0 0 5-16,0 0-19 0</inkml:trace>
  <inkml:trace contextRef="#ctx0" brushRef="#br0" timeOffset="83492.87">24667 9832 42 0,'0'0'26'0,"0"0"-17"0,0 0 10 0,0 0 1 0,0 0 2 0,-20 0-9 0,20 0 14 0,0 0-13 0,0 0 15 0,0 0-5 0,0 0-14 0,0-20 7 0,0 20-10 16,0 0 6-16,0-17-7 0,0 17 0 0,0 0 7 0,0-19-7 15,0-3 0-15,0 22 0 0,0-17 1 0,0-2 4 0,0-1-6 0,20-17 3 0,-20 0-1 16,0-4 1-16,0-15 2 0,20 18-3 16,-20-19-1-16,0 37-3 0,20-17 4 0,-20-20 1 15,0 39-2-15,0-22 4 0,0 22-6 0,17-39 2 0,-17 39-2 16,0-19-3-16,0 37 2 0,0-21 3 0,0 1-4 0,20 2 3 16,-20 18-3-16,0-18 1 0,0 18 0 0,0 0-1 0,20-21 5 0,-20 21-6 15,0 0 2-15,0 0-3 0,0 21 5 0,0-21-3 0,0 0 9 0,0 0-7 16,0 18 2-16,0-18-4 0,0 18 0 0,17 23 0 15,-17-41-2-15,0 17 0 0,0 21 2 0,0-19-2 0,0 19 1 0,22-38-2 16,-22 39 1-16,0 18-1 0,18 0 2 0,-18-40-1 16,0 42-1-16,0-41-1 0,0 40-4 0,17-1-4 15,-17-37 2-15,0-3-2 0,0 3-2 0,0 0-1 0,0 17-19 0,0-18 14 16,0-2-24-16,0-17 18 0,0 22-1 0,0-22-38 0,0 19-57 16,0-19 83-16,0 0-12 0,0 0 29 0,0 0-14 0</inkml:trace>
  <inkml:trace contextRef="#ctx0" brushRef="#br0" timeOffset="83674.5">24667 9661 96 0,'0'0'0'0,"0"0"26"0,0 0 34 0,-20-20-23 0,20 20-1 15,0 0-19-15,0 0 0 0,-17 0 13 0,17-17-6 0,0 17-14 16,0 0-1-16,0 0 1 0,0 0 7 0,0-20-2 0,0 20-8 16,17 0 3-16,-17 0 1 0,20 0-6 0,-20-21 3 15,20 21-6-15,0 0 1 0,-3 0-1 0,-17 0-1 0,20-17 1 16,17 17-2-16,-37 0-2 0,22-19-1 0,-4 19-15 15,-1 0-18-15,-17 0-17 0,20 0 19 0,0 0-110 16,-20 0 56-16,0 19 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7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1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6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Interprocedural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exploded </a:t>
            </a:r>
            <a:r>
              <a:rPr lang="en-US" altLang="en-US" sz="2200" i="1" dirty="0" err="1">
                <a:latin typeface="Arial" panose="020B0604020202020204" pitchFamily="34" charset="0"/>
              </a:rPr>
              <a:t>supergraph</a:t>
            </a:r>
            <a:r>
              <a:rPr lang="en-US" altLang="en-US" sz="2200" i="1" dirty="0">
                <a:latin typeface="Arial" panose="020B0604020202020204" pitchFamily="34" charset="0"/>
              </a:rPr>
              <a:t> of the following program: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GCODE_c_eInterproc.c">
            <a:extLst>
              <a:ext uri="{FF2B5EF4-FFF2-40B4-BE49-F238E27FC236}">
                <a16:creationId xmlns:a16="http://schemas.microsoft.com/office/drawing/2014/main" id="{5CC576FD-009D-BABF-A0C2-E0DA1B68D48B}"/>
              </a:ext>
            </a:extLst>
          </p:cNvPr>
          <p:cNvSpPr txBox="1"/>
          <p:nvPr/>
        </p:nvSpPr>
        <p:spPr>
          <a:xfrm>
            <a:off x="959461" y="1965551"/>
            <a:ext cx="3147015" cy="4770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baz(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baz(arg-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baz(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+ b;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Tracking context is expensive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Intuition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52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Maybe our analysis can get by without 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658F4D-11EC-84F3-2C3A-9D1F84E42CD9}"/>
              </a:ext>
            </a:extLst>
          </p:cNvPr>
          <p:cNvSpPr txBox="1">
            <a:spLocks/>
          </p:cNvSpPr>
          <p:nvPr/>
        </p:nvSpPr>
        <p:spPr>
          <a:xfrm>
            <a:off x="546943" y="2822845"/>
            <a:ext cx="4855636" cy="10626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Coarse-Grained analysis need only capture coarse-grained function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3885499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“Summarize” the information we need to know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D51AE4-3340-B8DF-4225-C5D0A3BB9E24}"/>
              </a:ext>
            </a:extLst>
          </p:cNvPr>
          <p:cNvSpPr/>
          <p:nvPr/>
        </p:nvSpPr>
        <p:spPr>
          <a:xfrm>
            <a:off x="4000500" y="4272643"/>
            <a:ext cx="1111248" cy="1295400"/>
          </a:xfrm>
          <a:custGeom>
            <a:avLst/>
            <a:gdLst>
              <a:gd name="connsiteX0" fmla="*/ 0 w 1111248"/>
              <a:gd name="connsiteY0" fmla="*/ 1295400 h 1295400"/>
              <a:gd name="connsiteX1" fmla="*/ 1099457 w 1111248"/>
              <a:gd name="connsiteY1" fmla="*/ 794657 h 1295400"/>
              <a:gd name="connsiteX2" fmla="*/ 484414 w 1111248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48" h="1295400">
                <a:moveTo>
                  <a:pt x="0" y="1295400"/>
                </a:moveTo>
                <a:cubicBezTo>
                  <a:pt x="509360" y="1152978"/>
                  <a:pt x="1018721" y="1010557"/>
                  <a:pt x="1099457" y="794657"/>
                </a:cubicBezTo>
                <a:cubicBezTo>
                  <a:pt x="1180193" y="578757"/>
                  <a:pt x="832303" y="289378"/>
                  <a:pt x="484414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9D1F6-B7B3-6D31-B7F5-5CDA11BAC287}"/>
              </a:ext>
            </a:extLst>
          </p:cNvPr>
          <p:cNvSpPr txBox="1"/>
          <p:nvPr/>
        </p:nvSpPr>
        <p:spPr>
          <a:xfrm>
            <a:off x="2852363" y="5306786"/>
            <a:ext cx="114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Function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4D145-E0ED-6DC8-D052-E73FAEC4B195}"/>
              </a:ext>
            </a:extLst>
          </p:cNvPr>
          <p:cNvSpPr txBox="1"/>
          <p:nvPr/>
        </p:nvSpPr>
        <p:spPr>
          <a:xfrm>
            <a:off x="7836852" y="2568075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global1 = SOURCE();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6CE1C-9BC5-5B0C-5BE0-BBF69D3096A5}"/>
              </a:ext>
            </a:extLst>
          </p:cNvPr>
          <p:cNvSpPr txBox="1"/>
          <p:nvPr/>
        </p:nvSpPr>
        <p:spPr>
          <a:xfrm>
            <a:off x="7836852" y="3256923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SINK(global2);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D5BE7-6923-F7B2-20C1-9FFB10AC7393}"/>
              </a:ext>
            </a:extLst>
          </p:cNvPr>
          <p:cNvSpPr txBox="1"/>
          <p:nvPr/>
        </p:nvSpPr>
        <p:spPr>
          <a:xfrm>
            <a:off x="7836852" y="291249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6A91B-96C1-AD59-2322-3C78C0BE55A8}"/>
              </a:ext>
            </a:extLst>
          </p:cNvPr>
          <p:cNvSpPr txBox="1"/>
          <p:nvPr/>
        </p:nvSpPr>
        <p:spPr>
          <a:xfrm>
            <a:off x="7745197" y="4109368"/>
            <a:ext cx="3052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foo…</a:t>
            </a:r>
          </a:p>
          <a:p>
            <a:r>
              <a:rPr lang="en-US" dirty="0"/>
              <a:t>reference (i.e. read) global1?</a:t>
            </a:r>
          </a:p>
          <a:p>
            <a:r>
              <a:rPr lang="en-US" dirty="0"/>
              <a:t>Modify (i.e. write) global2?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F228D-56CE-BA4D-283D-3B855A4435BA}"/>
              </a:ext>
            </a:extLst>
          </p:cNvPr>
          <p:cNvSpPr txBox="1"/>
          <p:nvPr/>
        </p:nvSpPr>
        <p:spPr>
          <a:xfrm>
            <a:off x="7541196" y="2223651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A3779-3040-C09D-FB03-36DA40A7BCF6}"/>
              </a:ext>
            </a:extLst>
          </p:cNvPr>
          <p:cNvSpPr txBox="1"/>
          <p:nvPr/>
        </p:nvSpPr>
        <p:spPr>
          <a:xfrm>
            <a:off x="7541196" y="360134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25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380800237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493865" y="1668370"/>
            <a:ext cx="512995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 us attempt to compute 2 sets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493865" y="2156374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GMOD(P) – The set of variables that might be modified as a result of calling 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B62A3-E0EB-8E5E-40A3-C3E0F7694FFA}"/>
              </a:ext>
            </a:extLst>
          </p:cNvPr>
          <p:cNvSpPr txBox="1"/>
          <p:nvPr/>
        </p:nvSpPr>
        <p:spPr>
          <a:xfrm>
            <a:off x="493865" y="286969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GREF(P) – The set of variables that might be referenced as a result of calling P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77B8BE2-559A-2CBC-E993-0E0CEA35B8A9}"/>
              </a:ext>
            </a:extLst>
          </p:cNvPr>
          <p:cNvSpPr/>
          <p:nvPr/>
        </p:nvSpPr>
        <p:spPr>
          <a:xfrm>
            <a:off x="5094514" y="2156374"/>
            <a:ext cx="664029" cy="1517555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1A5B9-2B1B-AB98-9F03-85395BD05483}"/>
              </a:ext>
            </a:extLst>
          </p:cNvPr>
          <p:cNvSpPr txBox="1"/>
          <p:nvPr/>
        </p:nvSpPr>
        <p:spPr>
          <a:xfrm>
            <a:off x="5849642" y="2296882"/>
            <a:ext cx="1585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Also includes</a:t>
            </a:r>
          </a:p>
          <a:p>
            <a:r>
              <a:rPr lang="en-US" dirty="0">
                <a:solidFill>
                  <a:schemeClr val="accent2"/>
                </a:solidFill>
              </a:rPr>
              <a:t> variables </a:t>
            </a:r>
          </a:p>
          <a:p>
            <a:r>
              <a:rPr lang="en-US" dirty="0">
                <a:solidFill>
                  <a:schemeClr val="accent2"/>
                </a:solidFill>
              </a:rPr>
              <a:t>mod/</a:t>
            </a:r>
            <a:r>
              <a:rPr lang="en-US" dirty="0" err="1">
                <a:solidFill>
                  <a:schemeClr val="accent2"/>
                </a:solidFill>
              </a:rPr>
              <a:t>ref’ed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by P’s callees!</a:t>
            </a:r>
          </a:p>
        </p:txBody>
      </p:sp>
      <p:sp>
        <p:nvSpPr>
          <p:cNvPr id="8" name="PROGCODE_C_modref.c">
            <a:extLst>
              <a:ext uri="{FF2B5EF4-FFF2-40B4-BE49-F238E27FC236}">
                <a16:creationId xmlns:a16="http://schemas.microsoft.com/office/drawing/2014/main" id="{EE254E2B-A7E7-0307-C980-AD43FCA6ADC8}"/>
              </a:ext>
            </a:extLst>
          </p:cNvPr>
          <p:cNvSpPr txBox="1"/>
          <p:nvPr/>
        </p:nvSpPr>
        <p:spPr>
          <a:xfrm>
            <a:off x="8745364" y="1606687"/>
            <a:ext cx="2941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A,B,C,D;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baz(){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 = B;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cout &lt;&lt; 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baz();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bar();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1A792-6AE3-7B5F-6933-8218B993BE0B}"/>
              </a:ext>
            </a:extLst>
          </p:cNvPr>
          <p:cNvSpPr txBox="1"/>
          <p:nvPr/>
        </p:nvSpPr>
        <p:spPr>
          <a:xfrm>
            <a:off x="493865" y="4482998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97923-4A35-86F3-B0EA-FD59594D6CA4}"/>
              </a:ext>
            </a:extLst>
          </p:cNvPr>
          <p:cNvSpPr txBox="1"/>
          <p:nvPr/>
        </p:nvSpPr>
        <p:spPr>
          <a:xfrm>
            <a:off x="493865" y="5176510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C24A5-3ED3-81B4-CEBD-FD72420FA618}"/>
              </a:ext>
            </a:extLst>
          </p:cNvPr>
          <p:cNvSpPr txBox="1"/>
          <p:nvPr/>
        </p:nvSpPr>
        <p:spPr>
          <a:xfrm>
            <a:off x="493865" y="6286535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9BF17-842C-ED03-1FE6-88E4B284D945}"/>
              </a:ext>
            </a:extLst>
          </p:cNvPr>
          <p:cNvSpPr txBox="1"/>
          <p:nvPr/>
        </p:nvSpPr>
        <p:spPr>
          <a:xfrm>
            <a:off x="520143" y="5593023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1F889C-7D5E-366F-EB40-C3E90FC171F0}"/>
              </a:ext>
            </a:extLst>
          </p:cNvPr>
          <p:cNvSpPr txBox="1">
            <a:spLocks/>
          </p:cNvSpPr>
          <p:nvPr/>
        </p:nvSpPr>
        <p:spPr>
          <a:xfrm>
            <a:off x="493865" y="370652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30648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5" grpId="0"/>
      <p:bldP spid="18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2" name="PROGCODE_C_modref.c">
            <a:extLst>
              <a:ext uri="{FF2B5EF4-FFF2-40B4-BE49-F238E27FC236}">
                <a16:creationId xmlns:a16="http://schemas.microsoft.com/office/drawing/2014/main" id="{1C323074-49C0-4114-D0B5-F5508FA9B2F2}"/>
              </a:ext>
            </a:extLst>
          </p:cNvPr>
          <p:cNvSpPr txBox="1"/>
          <p:nvPr/>
        </p:nvSpPr>
        <p:spPr>
          <a:xfrm>
            <a:off x="8745364" y="1606687"/>
            <a:ext cx="2941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A,B,C,D;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baz(){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 = B;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cout &lt;&lt; 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baz();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bar();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EA9F84-A9AE-E142-652B-209A48044CA5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1907175"/>
            <a:ext cx="4776169" cy="70901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860E3-8379-2E0B-520F-273B596AEC86}"/>
              </a:ext>
            </a:extLst>
          </p:cNvPr>
          <p:cNvSpPr txBox="1"/>
          <p:nvPr/>
        </p:nvSpPr>
        <p:spPr>
          <a:xfrm>
            <a:off x="548642" y="4427559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“Good enough” initial approximation: </a:t>
            </a:r>
          </a:p>
          <a:p>
            <a:r>
              <a:rPr lang="en-US" dirty="0"/>
              <a:t>Simple statement scan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</p:spTree>
    <p:extLst>
      <p:ext uri="{BB962C8B-B14F-4D97-AF65-F5344CB8AC3E}">
        <p14:creationId xmlns:p14="http://schemas.microsoft.com/office/powerpoint/2010/main" val="389558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2" name="PROGCODE_C_modref.c">
            <a:extLst>
              <a:ext uri="{FF2B5EF4-FFF2-40B4-BE49-F238E27FC236}">
                <a16:creationId xmlns:a16="http://schemas.microsoft.com/office/drawing/2014/main" id="{1C323074-49C0-4114-D0B5-F5508FA9B2F2}"/>
              </a:ext>
            </a:extLst>
          </p:cNvPr>
          <p:cNvSpPr txBox="1"/>
          <p:nvPr/>
        </p:nvSpPr>
        <p:spPr>
          <a:xfrm>
            <a:off x="8745364" y="1606687"/>
            <a:ext cx="2941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A,B,C,D;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baz(){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D = B;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cout &lt;&lt; 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baz();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bar();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2596187"/>
            <a:ext cx="4776169" cy="42153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0E814F-BF77-4DC5-E6E6-49D22EF59997}"/>
              </a:ext>
            </a:extLst>
          </p:cNvPr>
          <p:cNvSpPr/>
          <p:nvPr/>
        </p:nvSpPr>
        <p:spPr>
          <a:xfrm>
            <a:off x="6306777" y="16418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main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32021A-D47B-360C-6A76-C03D8324073F}"/>
              </a:ext>
            </a:extLst>
          </p:cNvPr>
          <p:cNvSpPr/>
          <p:nvPr/>
        </p:nvSpPr>
        <p:spPr>
          <a:xfrm>
            <a:off x="6299825" y="27079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68DA4C1-DA91-EEE7-B1DA-411AD57AC839}"/>
              </a:ext>
            </a:extLst>
          </p:cNvPr>
          <p:cNvSpPr/>
          <p:nvPr/>
        </p:nvSpPr>
        <p:spPr>
          <a:xfrm>
            <a:off x="6306777" y="4088275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825777-D3C6-0A2A-3331-D4DC0B575480}"/>
              </a:ext>
            </a:extLst>
          </p:cNvPr>
          <p:cNvSpPr/>
          <p:nvPr/>
        </p:nvSpPr>
        <p:spPr>
          <a:xfrm>
            <a:off x="6299825" y="525777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1DD794-82FB-97C3-0CFB-8DC8ECA47682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 flipH="1">
            <a:off x="6651816" y="2280320"/>
            <a:ext cx="6952" cy="427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AAA73B-125A-4ECF-E954-FE08768DA093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6651816" y="3346420"/>
            <a:ext cx="6952" cy="7418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2AC2A6A-932B-2D63-F1D6-EA9F76A855AD}"/>
              </a:ext>
            </a:extLst>
          </p:cNvPr>
          <p:cNvSpPr/>
          <p:nvPr/>
        </p:nvSpPr>
        <p:spPr>
          <a:xfrm rot="18353319">
            <a:off x="6131719" y="4762130"/>
            <a:ext cx="592783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E0BD7DB-BA48-D802-50F2-BABF4D3BA704}"/>
              </a:ext>
            </a:extLst>
          </p:cNvPr>
          <p:cNvSpPr/>
          <p:nvPr/>
        </p:nvSpPr>
        <p:spPr>
          <a:xfrm rot="7874003">
            <a:off x="6606813" y="4701432"/>
            <a:ext cx="649435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68AD749-25C6-0D20-33D7-B1DD71E827C3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2773509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2995329"/>
            <a:ext cx="4776169" cy="6827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DCF48-9832-DE1B-5045-5D83A3A86788}"/>
              </a:ext>
            </a:extLst>
          </p:cNvPr>
          <p:cNvSpPr txBox="1"/>
          <p:nvPr/>
        </p:nvSpPr>
        <p:spPr>
          <a:xfrm>
            <a:off x="7537325" y="3284638"/>
            <a:ext cx="16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(optimization) </a:t>
            </a:r>
          </a:p>
          <a:p>
            <a:pPr algn="ctr"/>
            <a:r>
              <a:rPr lang="en-US" dirty="0"/>
              <a:t>collapse cycles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C980A2-845A-8B65-89D8-7CB5B06C6B4B}"/>
              </a:ext>
            </a:extLst>
          </p:cNvPr>
          <p:cNvSpPr/>
          <p:nvPr/>
        </p:nvSpPr>
        <p:spPr>
          <a:xfrm>
            <a:off x="6306777" y="16418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main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382B33-03D5-3864-AAB4-2D772532D164}"/>
              </a:ext>
            </a:extLst>
          </p:cNvPr>
          <p:cNvSpPr/>
          <p:nvPr/>
        </p:nvSpPr>
        <p:spPr>
          <a:xfrm>
            <a:off x="6299825" y="27079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95FC29-4326-C3FC-216D-37E05800D3FB}"/>
              </a:ext>
            </a:extLst>
          </p:cNvPr>
          <p:cNvSpPr/>
          <p:nvPr/>
        </p:nvSpPr>
        <p:spPr>
          <a:xfrm>
            <a:off x="6306777" y="4088275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642B080-CFA4-AD43-3589-2A44285A1EEA}"/>
              </a:ext>
            </a:extLst>
          </p:cNvPr>
          <p:cNvSpPr/>
          <p:nvPr/>
        </p:nvSpPr>
        <p:spPr>
          <a:xfrm>
            <a:off x="6299825" y="525777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6DDAE0-2DB7-5106-5EE9-99AAB8B594F9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 flipH="1">
            <a:off x="6651816" y="2280320"/>
            <a:ext cx="6952" cy="427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20C3C4-C044-3981-6101-62B136D1AB71}"/>
              </a:ext>
            </a:extLst>
          </p:cNvPr>
          <p:cNvCxnSpPr>
            <a:cxnSpLocks/>
            <a:stCxn id="47" idx="4"/>
            <a:endCxn id="48" idx="0"/>
          </p:cNvCxnSpPr>
          <p:nvPr/>
        </p:nvCxnSpPr>
        <p:spPr>
          <a:xfrm>
            <a:off x="6651816" y="3346420"/>
            <a:ext cx="6952" cy="7418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6A4D3E4-2914-454A-B256-F58BB180E18D}"/>
              </a:ext>
            </a:extLst>
          </p:cNvPr>
          <p:cNvSpPr/>
          <p:nvPr/>
        </p:nvSpPr>
        <p:spPr>
          <a:xfrm rot="18353319">
            <a:off x="6131719" y="4762130"/>
            <a:ext cx="592783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B98D357-9E42-2BFD-B54D-BD8A977EEC80}"/>
              </a:ext>
            </a:extLst>
          </p:cNvPr>
          <p:cNvSpPr/>
          <p:nvPr/>
        </p:nvSpPr>
        <p:spPr>
          <a:xfrm rot="7874003">
            <a:off x="6606813" y="4701432"/>
            <a:ext cx="649435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207C7C-F43C-1D86-9F96-CE11782877E7}"/>
              </a:ext>
            </a:extLst>
          </p:cNvPr>
          <p:cNvGrpSpPr/>
          <p:nvPr/>
        </p:nvGrpSpPr>
        <p:grpSpPr>
          <a:xfrm>
            <a:off x="10013380" y="1647380"/>
            <a:ext cx="710934" cy="2981745"/>
            <a:chOff x="10013380" y="1647380"/>
            <a:chExt cx="710934" cy="298174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E86BB0-76AC-E84E-80AF-E1506935C5C2}"/>
                </a:ext>
              </a:extLst>
            </p:cNvPr>
            <p:cNvSpPr/>
            <p:nvPr/>
          </p:nvSpPr>
          <p:spPr>
            <a:xfrm>
              <a:off x="10013380" y="3990674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bar/</a:t>
              </a:r>
              <a:r>
                <a:rPr lang="en-US" dirty="0" err="1"/>
                <a:t>baz</a:t>
              </a:r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DF9ED48-7A9A-83FD-6531-25DB4D184559}"/>
                </a:ext>
              </a:extLst>
            </p:cNvPr>
            <p:cNvSpPr/>
            <p:nvPr/>
          </p:nvSpPr>
          <p:spPr>
            <a:xfrm>
              <a:off x="10020332" y="16473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74806C3-973E-33D8-C6BA-00A514589145}"/>
                </a:ext>
              </a:extLst>
            </p:cNvPr>
            <p:cNvSpPr/>
            <p:nvPr/>
          </p:nvSpPr>
          <p:spPr>
            <a:xfrm>
              <a:off x="10013380" y="27134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foo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8C184BD-34CD-AADC-4AE0-48656988F5B4}"/>
                </a:ext>
              </a:extLst>
            </p:cNvPr>
            <p:cNvCxnSpPr>
              <a:cxnSpLocks/>
              <a:stCxn id="54" idx="4"/>
              <a:endCxn id="55" idx="0"/>
            </p:cNvCxnSpPr>
            <p:nvPr/>
          </p:nvCxnSpPr>
          <p:spPr>
            <a:xfrm flipH="1">
              <a:off x="10365371" y="2285831"/>
              <a:ext cx="6952" cy="4276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150E45-C0DE-1A45-F154-6C7013070C0F}"/>
                </a:ext>
              </a:extLst>
            </p:cNvPr>
            <p:cNvCxnSpPr>
              <a:cxnSpLocks/>
              <a:stCxn id="55" idx="4"/>
              <a:endCxn id="18" idx="0"/>
            </p:cNvCxnSpPr>
            <p:nvPr/>
          </p:nvCxnSpPr>
          <p:spPr>
            <a:xfrm>
              <a:off x="10365371" y="3351931"/>
              <a:ext cx="0" cy="638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23A62F4-8093-88B5-BD13-70F154E9F7C9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221189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2995329"/>
            <a:ext cx="4776169" cy="6827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355B3-F222-CE19-9ACF-CC00B0B3F9EC}"/>
              </a:ext>
            </a:extLst>
          </p:cNvPr>
          <p:cNvGrpSpPr/>
          <p:nvPr/>
        </p:nvGrpSpPr>
        <p:grpSpPr>
          <a:xfrm>
            <a:off x="7676580" y="2075552"/>
            <a:ext cx="710934" cy="3338602"/>
            <a:chOff x="10013380" y="1647380"/>
            <a:chExt cx="710934" cy="33386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C44C8E-070B-9634-B853-11C611CF5B31}"/>
                </a:ext>
              </a:extLst>
            </p:cNvPr>
            <p:cNvSpPr/>
            <p:nvPr/>
          </p:nvSpPr>
          <p:spPr>
            <a:xfrm>
              <a:off x="10013380" y="3990674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bar/</a:t>
              </a:r>
              <a:r>
                <a:rPr lang="en-US" dirty="0" err="1"/>
                <a:t>baz</a:t>
              </a:r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8951C7-135A-29F3-27CE-7AB23BAB5F0F}"/>
                </a:ext>
              </a:extLst>
            </p:cNvPr>
            <p:cNvSpPr/>
            <p:nvPr/>
          </p:nvSpPr>
          <p:spPr>
            <a:xfrm>
              <a:off x="10020332" y="16473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7A1635-0D5F-E467-8E56-67539DD72344}"/>
                </a:ext>
              </a:extLst>
            </p:cNvPr>
            <p:cNvSpPr/>
            <p:nvPr/>
          </p:nvSpPr>
          <p:spPr>
            <a:xfrm>
              <a:off x="10013380" y="27134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foo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EBF08B3-377E-6DB6-CD8D-F0AB6A34A6AC}"/>
                </a:ext>
              </a:extLst>
            </p:cNvPr>
            <p:cNvCxnSpPr>
              <a:cxnSpLocks/>
              <a:stCxn id="32" idx="4"/>
              <a:endCxn id="33" idx="0"/>
            </p:cNvCxnSpPr>
            <p:nvPr/>
          </p:nvCxnSpPr>
          <p:spPr>
            <a:xfrm flipH="1">
              <a:off x="10365371" y="2285831"/>
              <a:ext cx="6952" cy="4276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4F21D6C-A821-88F5-CEAC-0B6187BC034A}"/>
                </a:ext>
              </a:extLst>
            </p:cNvPr>
            <p:cNvCxnSpPr>
              <a:cxnSpLocks/>
              <a:stCxn id="33" idx="4"/>
              <a:endCxn id="31" idx="0"/>
            </p:cNvCxnSpPr>
            <p:nvPr/>
          </p:nvCxnSpPr>
          <p:spPr>
            <a:xfrm>
              <a:off x="10365371" y="3351931"/>
              <a:ext cx="0" cy="638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B80495-F988-CEE1-0655-0AF6443E427B}"/>
                </a:ext>
              </a:extLst>
            </p:cNvPr>
            <p:cNvCxnSpPr>
              <a:cxnSpLocks/>
              <a:stCxn id="31" idx="4"/>
              <a:endCxn id="40" idx="0"/>
            </p:cNvCxnSpPr>
            <p:nvPr/>
          </p:nvCxnSpPr>
          <p:spPr>
            <a:xfrm>
              <a:off x="10365371" y="4629125"/>
              <a:ext cx="3486" cy="3568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67C8DAD-3E83-FDAC-EB9F-C0F7A3C5C256}"/>
              </a:ext>
            </a:extLst>
          </p:cNvPr>
          <p:cNvSpPr txBox="1"/>
          <p:nvPr/>
        </p:nvSpPr>
        <p:spPr>
          <a:xfrm>
            <a:off x="5230356" y="3533215"/>
            <a:ext cx="2076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dummy</a:t>
            </a:r>
          </a:p>
          <a:p>
            <a:r>
              <a:rPr lang="en-US" dirty="0"/>
              <a:t>exit node targeted </a:t>
            </a:r>
          </a:p>
          <a:p>
            <a:r>
              <a:rPr lang="en-US" dirty="0"/>
              <a:t>by all leaves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B748B5-58ED-E44F-370D-31855CAB73C0}"/>
              </a:ext>
            </a:extLst>
          </p:cNvPr>
          <p:cNvSpPr txBox="1"/>
          <p:nvPr/>
        </p:nvSpPr>
        <p:spPr>
          <a:xfrm>
            <a:off x="5230356" y="2713161"/>
            <a:ext cx="16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(optimization) </a:t>
            </a:r>
          </a:p>
          <a:p>
            <a:pPr algn="ctr"/>
            <a:r>
              <a:rPr lang="en-US" dirty="0"/>
              <a:t>collapse cycles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52E4B1-D6CC-641A-A4A9-D97A291A7A0A}"/>
              </a:ext>
            </a:extLst>
          </p:cNvPr>
          <p:cNvSpPr/>
          <p:nvPr/>
        </p:nvSpPr>
        <p:spPr>
          <a:xfrm>
            <a:off x="7629285" y="5414154"/>
            <a:ext cx="805543" cy="48782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C600AD-BB9A-B3B8-BA6C-C18F4BCCB04D}"/>
              </a:ext>
            </a:extLst>
          </p:cNvPr>
          <p:cNvSpPr txBox="1"/>
          <p:nvPr/>
        </p:nvSpPr>
        <p:spPr>
          <a:xfrm>
            <a:off x="8525361" y="67644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GMOD: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IMOD(P)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747727-CF48-259E-9AEE-7E72AEF8AF36}"/>
              </a:ext>
            </a:extLst>
          </p:cNvPr>
          <p:cNvSpPr txBox="1"/>
          <p:nvPr/>
        </p:nvSpPr>
        <p:spPr>
          <a:xfrm>
            <a:off x="8525363" y="123615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GMOD: {}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BE7CE0-7C94-640B-115F-2E7116CBD92E}"/>
              </a:ext>
            </a:extLst>
          </p:cNvPr>
          <p:cNvSpPr txBox="1"/>
          <p:nvPr/>
        </p:nvSpPr>
        <p:spPr>
          <a:xfrm>
            <a:off x="8525365" y="1516004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GREF: {}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51C3C6-A319-3B47-5EC0-27F324E5A571}"/>
              </a:ext>
            </a:extLst>
          </p:cNvPr>
          <p:cNvSpPr txBox="1"/>
          <p:nvPr/>
        </p:nvSpPr>
        <p:spPr>
          <a:xfrm>
            <a:off x="10159109" y="1516004"/>
            <a:ext cx="147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Join = Union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C30514-87D9-98BD-A3A7-A3AB1DB21A63}"/>
              </a:ext>
            </a:extLst>
          </p:cNvPr>
          <p:cNvSpPr txBox="1"/>
          <p:nvPr/>
        </p:nvSpPr>
        <p:spPr>
          <a:xfrm>
            <a:off x="8549170" y="956295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GREF: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IREF(P)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18DF2E9-5B59-8B2F-E0F3-86EED018DA07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843990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3735558"/>
            <a:ext cx="4776169" cy="3780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355B3-F222-CE19-9ACF-CC00B0B3F9EC}"/>
              </a:ext>
            </a:extLst>
          </p:cNvPr>
          <p:cNvGrpSpPr/>
          <p:nvPr/>
        </p:nvGrpSpPr>
        <p:grpSpPr>
          <a:xfrm>
            <a:off x="7676580" y="2075552"/>
            <a:ext cx="710934" cy="3338602"/>
            <a:chOff x="10013380" y="1647380"/>
            <a:chExt cx="710934" cy="33386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C44C8E-070B-9634-B853-11C611CF5B31}"/>
                </a:ext>
              </a:extLst>
            </p:cNvPr>
            <p:cNvSpPr/>
            <p:nvPr/>
          </p:nvSpPr>
          <p:spPr>
            <a:xfrm>
              <a:off x="10013380" y="3990674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bar/</a:t>
              </a:r>
              <a:r>
                <a:rPr lang="en-US" dirty="0" err="1"/>
                <a:t>baz</a:t>
              </a:r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8951C7-135A-29F3-27CE-7AB23BAB5F0F}"/>
                </a:ext>
              </a:extLst>
            </p:cNvPr>
            <p:cNvSpPr/>
            <p:nvPr/>
          </p:nvSpPr>
          <p:spPr>
            <a:xfrm>
              <a:off x="10020332" y="16473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7A1635-0D5F-E467-8E56-67539DD72344}"/>
                </a:ext>
              </a:extLst>
            </p:cNvPr>
            <p:cNvSpPr/>
            <p:nvPr/>
          </p:nvSpPr>
          <p:spPr>
            <a:xfrm>
              <a:off x="10013380" y="27134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foo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EBF08B3-377E-6DB6-CD8D-F0AB6A34A6AC}"/>
                </a:ext>
              </a:extLst>
            </p:cNvPr>
            <p:cNvCxnSpPr>
              <a:cxnSpLocks/>
              <a:stCxn id="32" idx="4"/>
              <a:endCxn id="33" idx="0"/>
            </p:cNvCxnSpPr>
            <p:nvPr/>
          </p:nvCxnSpPr>
          <p:spPr>
            <a:xfrm flipH="1">
              <a:off x="10365371" y="2285831"/>
              <a:ext cx="6952" cy="4276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4F21D6C-A821-88F5-CEAC-0B6187BC034A}"/>
                </a:ext>
              </a:extLst>
            </p:cNvPr>
            <p:cNvCxnSpPr>
              <a:cxnSpLocks/>
              <a:stCxn id="33" idx="4"/>
              <a:endCxn id="31" idx="0"/>
            </p:cNvCxnSpPr>
            <p:nvPr/>
          </p:nvCxnSpPr>
          <p:spPr>
            <a:xfrm>
              <a:off x="10365371" y="3351931"/>
              <a:ext cx="0" cy="638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B80495-F988-CEE1-0655-0AF6443E427B}"/>
                </a:ext>
              </a:extLst>
            </p:cNvPr>
            <p:cNvCxnSpPr>
              <a:cxnSpLocks/>
              <a:stCxn id="31" idx="4"/>
              <a:endCxn id="40" idx="0"/>
            </p:cNvCxnSpPr>
            <p:nvPr/>
          </p:nvCxnSpPr>
          <p:spPr>
            <a:xfrm>
              <a:off x="10365371" y="4629125"/>
              <a:ext cx="3486" cy="3568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0D52E4B1-D6CC-641A-A4A9-D97A291A7A0A}"/>
              </a:ext>
            </a:extLst>
          </p:cNvPr>
          <p:cNvSpPr/>
          <p:nvPr/>
        </p:nvSpPr>
        <p:spPr>
          <a:xfrm>
            <a:off x="7629285" y="5414154"/>
            <a:ext cx="805543" cy="48782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E006FC-C254-E2FB-A932-35BEFE44BB42}"/>
              </a:ext>
            </a:extLst>
          </p:cNvPr>
          <p:cNvSpPr txBox="1"/>
          <p:nvPr/>
        </p:nvSpPr>
        <p:spPr>
          <a:xfrm>
            <a:off x="8525361" y="67644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GMOD: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IMOD(P)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0F39E-210B-B947-8914-518CF1894E08}"/>
              </a:ext>
            </a:extLst>
          </p:cNvPr>
          <p:cNvSpPr txBox="1"/>
          <p:nvPr/>
        </p:nvSpPr>
        <p:spPr>
          <a:xfrm>
            <a:off x="8525363" y="123615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GMOD: {}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89631-70D1-B974-0EB2-399FC088ACAF}"/>
              </a:ext>
            </a:extLst>
          </p:cNvPr>
          <p:cNvSpPr txBox="1"/>
          <p:nvPr/>
        </p:nvSpPr>
        <p:spPr>
          <a:xfrm>
            <a:off x="8525365" y="1516004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GREF: {}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BE9BA-A458-3C42-5ADE-C70868FD274F}"/>
              </a:ext>
            </a:extLst>
          </p:cNvPr>
          <p:cNvSpPr txBox="1"/>
          <p:nvPr/>
        </p:nvSpPr>
        <p:spPr>
          <a:xfrm>
            <a:off x="10159109" y="1516004"/>
            <a:ext cx="147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Join = Union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F16F5-2FA3-7540-0AD6-99C2945808DC}"/>
              </a:ext>
            </a:extLst>
          </p:cNvPr>
          <p:cNvSpPr txBox="1"/>
          <p:nvPr/>
        </p:nvSpPr>
        <p:spPr>
          <a:xfrm>
            <a:off x="8549170" y="956295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GREF: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IREF(P)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7215E6-104D-9FF4-8149-C19ECD48FC93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C19B5-1526-8480-E1A9-B666E912F3A6}"/>
              </a:ext>
            </a:extLst>
          </p:cNvPr>
          <p:cNvSpPr txBox="1"/>
          <p:nvPr/>
        </p:nvSpPr>
        <p:spPr>
          <a:xfrm>
            <a:off x="8330184" y="57373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86E4F-583F-B868-B156-A9BFCE59C033}"/>
              </a:ext>
            </a:extLst>
          </p:cNvPr>
          <p:cNvSpPr txBox="1"/>
          <p:nvPr/>
        </p:nvSpPr>
        <p:spPr>
          <a:xfrm>
            <a:off x="9753600" y="572519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873D68-3FAF-6A65-DBF3-0BF0D13D3095}"/>
              </a:ext>
            </a:extLst>
          </p:cNvPr>
          <p:cNvSpPr txBox="1"/>
          <p:nvPr/>
        </p:nvSpPr>
        <p:spPr>
          <a:xfrm>
            <a:off x="8272272" y="503939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DA884-A075-5EA0-4902-AA334175D8AD}"/>
              </a:ext>
            </a:extLst>
          </p:cNvPr>
          <p:cNvSpPr txBox="1"/>
          <p:nvPr/>
        </p:nvSpPr>
        <p:spPr>
          <a:xfrm>
            <a:off x="9695688" y="50271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D8CD2-6F40-B611-4A46-980B7A46A847}"/>
              </a:ext>
            </a:extLst>
          </p:cNvPr>
          <p:cNvSpPr txBox="1"/>
          <p:nvPr/>
        </p:nvSpPr>
        <p:spPr>
          <a:xfrm>
            <a:off x="8351520" y="453342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B,D }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CA2E9-1FDA-012F-C955-A868C6336DD2}"/>
              </a:ext>
            </a:extLst>
          </p:cNvPr>
          <p:cNvSpPr txBox="1"/>
          <p:nvPr/>
        </p:nvSpPr>
        <p:spPr>
          <a:xfrm>
            <a:off x="9336024" y="454866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 C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F975E3-4298-EDA6-4072-98CD8943E596}"/>
              </a:ext>
            </a:extLst>
          </p:cNvPr>
          <p:cNvSpPr txBox="1"/>
          <p:nvPr/>
        </p:nvSpPr>
        <p:spPr>
          <a:xfrm>
            <a:off x="8302752" y="331422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B,D }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3C5ECE-F069-6010-8030-DDB682A4038A}"/>
              </a:ext>
            </a:extLst>
          </p:cNvPr>
          <p:cNvSpPr txBox="1"/>
          <p:nvPr/>
        </p:nvSpPr>
        <p:spPr>
          <a:xfrm>
            <a:off x="9287256" y="331117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 C 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09AA02-235E-B218-BC4E-759107AC8FD9}"/>
              </a:ext>
            </a:extLst>
          </p:cNvPr>
          <p:cNvSpPr txBox="1"/>
          <p:nvPr/>
        </p:nvSpPr>
        <p:spPr>
          <a:xfrm>
            <a:off x="8327136" y="2707670"/>
            <a:ext cx="108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A,B, D}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3C2327-C2B4-FEB5-52F6-CCF1008DD8B3}"/>
              </a:ext>
            </a:extLst>
          </p:cNvPr>
          <p:cNvSpPr txBox="1"/>
          <p:nvPr/>
        </p:nvSpPr>
        <p:spPr>
          <a:xfrm>
            <a:off x="9558528" y="266804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 C 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D0186C-BFBA-207F-E74A-41629E79B681}"/>
              </a:ext>
            </a:extLst>
          </p:cNvPr>
          <p:cNvSpPr txBox="1"/>
          <p:nvPr/>
        </p:nvSpPr>
        <p:spPr>
          <a:xfrm>
            <a:off x="8324088" y="2210846"/>
            <a:ext cx="108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A,B, D}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D51FDB-E390-3DD8-F315-85807270A8A7}"/>
              </a:ext>
            </a:extLst>
          </p:cNvPr>
          <p:cNvSpPr txBox="1"/>
          <p:nvPr/>
        </p:nvSpPr>
        <p:spPr>
          <a:xfrm>
            <a:off x="9546336" y="220779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 C 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A5CC46-6A6F-8B16-5DCD-DB82EBDDDE2F}"/>
              </a:ext>
            </a:extLst>
          </p:cNvPr>
          <p:cNvSpPr txBox="1"/>
          <p:nvPr/>
        </p:nvSpPr>
        <p:spPr>
          <a:xfrm>
            <a:off x="8293608" y="385371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B,D }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72AF98-5587-E210-D35E-652752202378}"/>
              </a:ext>
            </a:extLst>
          </p:cNvPr>
          <p:cNvSpPr txBox="1"/>
          <p:nvPr/>
        </p:nvSpPr>
        <p:spPr>
          <a:xfrm>
            <a:off x="9278112" y="386895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B, C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03EFC40-4597-BDA6-E316-2F6D2B7FE3B8}"/>
                  </a:ext>
                </a:extLst>
              </p14:cNvPr>
              <p14:cNvContentPartPr/>
              <p14:nvPr/>
            </p14:nvContentPartPr>
            <p14:xfrm>
              <a:off x="1668600" y="3251520"/>
              <a:ext cx="7287840" cy="34851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03EFC40-4597-BDA6-E316-2F6D2B7FE3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9240" y="3242160"/>
                <a:ext cx="7306560" cy="35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8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  <p:bldP spid="21" grpId="0"/>
      <p:bldP spid="30" grpId="0"/>
      <p:bldP spid="34" grpId="0"/>
      <p:bldP spid="35" grpId="0"/>
      <p:bldP spid="38" grpId="0"/>
      <p:bldP spid="39" grpId="0"/>
      <p:bldP spid="42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FE473990-2781-F9A0-4F3E-DCC11B2E3F91}"/>
              </a:ext>
            </a:extLst>
          </p:cNvPr>
          <p:cNvSpPr/>
          <p:nvPr/>
        </p:nvSpPr>
        <p:spPr>
          <a:xfrm rot="19218011">
            <a:off x="2189769" y="4488158"/>
            <a:ext cx="1436915" cy="575178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8F53B-4D90-237D-A188-DED500789CD9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53B28-9FDB-72FD-5666-A542D4E85CE8}"/>
              </a:ext>
            </a:extLst>
          </p:cNvPr>
          <p:cNvSpPr txBox="1"/>
          <p:nvPr/>
        </p:nvSpPr>
        <p:spPr>
          <a:xfrm>
            <a:off x="5965371" y="1279104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pretty big restriction, we should remove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04DFC-E6A5-1617-8630-EFA9B8DE7787}"/>
              </a:ext>
            </a:extLst>
          </p:cNvPr>
          <p:cNvSpPr txBox="1"/>
          <p:nvPr/>
        </p:nvSpPr>
        <p:spPr>
          <a:xfrm>
            <a:off x="5965371" y="2571396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Good news</a:t>
            </a:r>
            <a:r>
              <a:rPr lang="en-US" dirty="0"/>
              <a:t>: </a:t>
            </a:r>
          </a:p>
          <a:p>
            <a:r>
              <a:rPr lang="en-US" dirty="0"/>
              <a:t>GMOD computation is the same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3DC52-2F3E-33DC-C7F2-A30EEBF6C040}"/>
              </a:ext>
            </a:extLst>
          </p:cNvPr>
          <p:cNvSpPr txBox="1"/>
          <p:nvPr/>
        </p:nvSpPr>
        <p:spPr>
          <a:xfrm>
            <a:off x="5965370" y="3529860"/>
            <a:ext cx="456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Bad news</a:t>
            </a:r>
            <a:r>
              <a:rPr lang="en-US" dirty="0"/>
              <a:t>: </a:t>
            </a:r>
          </a:p>
          <a:p>
            <a:r>
              <a:rPr lang="en-US" dirty="0"/>
              <a:t>We’ll need to use the compound call graph</a:t>
            </a:r>
          </a:p>
          <a:p>
            <a:r>
              <a:rPr lang="en-US" dirty="0"/>
              <a:t>More elaborate IMOD computation</a:t>
            </a:r>
          </a:p>
          <a:p>
            <a:r>
              <a:rPr lang="en-US" dirty="0"/>
              <a:t>Can’t collapse cycles</a:t>
            </a:r>
          </a:p>
        </p:txBody>
      </p:sp>
    </p:spTree>
    <p:extLst>
      <p:ext uri="{BB962C8B-B14F-4D97-AF65-F5344CB8AC3E}">
        <p14:creationId xmlns:p14="http://schemas.microsoft.com/office/powerpoint/2010/main" val="3120670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2718099960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#18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Interprocedural Analysis Review</a:t>
            </a:r>
          </a:p>
        </p:txBody>
      </p:sp>
    </p:spTree>
    <p:extLst>
      <p:ext uri="{BB962C8B-B14F-4D97-AF65-F5344CB8AC3E}">
        <p14:creationId xmlns:p14="http://schemas.microsoft.com/office/powerpoint/2010/main" val="3250320385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596112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289624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composite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399649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2706137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8F53B-4D90-237D-A188-DED500789CD9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Full Idea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F1CD28-4A60-3C63-EB7C-19B115D53C78}"/>
              </a:ext>
            </a:extLst>
          </p:cNvPr>
          <p:cNvSpPr/>
          <p:nvPr/>
        </p:nvSpPr>
        <p:spPr>
          <a:xfrm>
            <a:off x="5849582" y="2019872"/>
            <a:ext cx="1174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75924-D47D-3E80-A655-8BB4841E9FFC}"/>
              </a:ext>
            </a:extLst>
          </p:cNvPr>
          <p:cNvSpPr/>
          <p:nvPr/>
        </p:nvSpPr>
        <p:spPr>
          <a:xfrm>
            <a:off x="6225561" y="2355140"/>
            <a:ext cx="457141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99ACC-242C-5045-6CD6-8AE6C173364E}"/>
              </a:ext>
            </a:extLst>
          </p:cNvPr>
          <p:cNvSpPr/>
          <p:nvPr/>
        </p:nvSpPr>
        <p:spPr>
          <a:xfrm>
            <a:off x="5849582" y="3129357"/>
            <a:ext cx="1174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8FAA3F-F40E-61CA-F98F-A3D7EAB6F1DE}"/>
              </a:ext>
            </a:extLst>
          </p:cNvPr>
          <p:cNvSpPr/>
          <p:nvPr/>
        </p:nvSpPr>
        <p:spPr>
          <a:xfrm>
            <a:off x="5884247" y="3464625"/>
            <a:ext cx="534126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2FD3C3-CE88-AA91-1FAD-BC9C776A6534}"/>
              </a:ext>
            </a:extLst>
          </p:cNvPr>
          <p:cNvSpPr/>
          <p:nvPr/>
        </p:nvSpPr>
        <p:spPr>
          <a:xfrm>
            <a:off x="6454131" y="3464624"/>
            <a:ext cx="534126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02AFD4-6A63-E238-8EB7-F11005E239FF}"/>
              </a:ext>
            </a:extLst>
          </p:cNvPr>
          <p:cNvSpPr/>
          <p:nvPr/>
        </p:nvSpPr>
        <p:spPr>
          <a:xfrm>
            <a:off x="5866976" y="4021946"/>
            <a:ext cx="1174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08DE4-66EB-74E2-A141-C4D621DAEC81}"/>
              </a:ext>
            </a:extLst>
          </p:cNvPr>
          <p:cNvSpPr/>
          <p:nvPr/>
        </p:nvSpPr>
        <p:spPr>
          <a:xfrm>
            <a:off x="6144530" y="4350864"/>
            <a:ext cx="610394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71B261-56F7-C3FE-1A37-2D53F015EA59}"/>
              </a:ext>
            </a:extLst>
          </p:cNvPr>
          <p:cNvCxnSpPr>
            <a:stCxn id="13" idx="2"/>
            <a:endCxn id="18" idx="0"/>
          </p:cNvCxnSpPr>
          <p:nvPr/>
        </p:nvCxnSpPr>
        <p:spPr>
          <a:xfrm flipH="1">
            <a:off x="6436737" y="2577195"/>
            <a:ext cx="17395" cy="552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BC9B53-7B7E-D788-C236-21E0202F6E37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151310" y="3686680"/>
            <a:ext cx="302821" cy="335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A5A866-168A-03E8-B83D-C156CFF45EFC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6454131" y="3686679"/>
            <a:ext cx="267063" cy="3352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A91953-378C-0189-261E-24A920CC26B8}"/>
              </a:ext>
            </a:extLst>
          </p:cNvPr>
          <p:cNvSpPr txBox="1"/>
          <p:nvPr/>
        </p:nvSpPr>
        <p:spPr>
          <a:xfrm>
            <a:off x="887579" y="4969761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8CB27-8516-BE72-E96C-72CF3EF4C333}"/>
              </a:ext>
            </a:extLst>
          </p:cNvPr>
          <p:cNvSpPr txBox="1"/>
          <p:nvPr/>
        </p:nvSpPr>
        <p:spPr>
          <a:xfrm>
            <a:off x="887579" y="5305040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EA533A-4C14-A2D5-9993-C9BBA6380C8A}"/>
              </a:ext>
            </a:extLst>
          </p:cNvPr>
          <p:cNvSpPr txBox="1"/>
          <p:nvPr/>
        </p:nvSpPr>
        <p:spPr>
          <a:xfrm>
            <a:off x="2932886" y="4969761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4DE7E3-B06B-F319-69CE-E838A3B47442}"/>
              </a:ext>
            </a:extLst>
          </p:cNvPr>
          <p:cNvSpPr txBox="1"/>
          <p:nvPr/>
        </p:nvSpPr>
        <p:spPr>
          <a:xfrm>
            <a:off x="2932886" y="5305040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7E91E3-1988-A3D9-DA4D-6AD489DEE2B0}"/>
              </a:ext>
            </a:extLst>
          </p:cNvPr>
          <p:cNvSpPr txBox="1"/>
          <p:nvPr/>
        </p:nvSpPr>
        <p:spPr>
          <a:xfrm>
            <a:off x="887579" y="5664492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AFD9B6-D7FB-1A6F-8273-0807B17796D3}"/>
              </a:ext>
            </a:extLst>
          </p:cNvPr>
          <p:cNvSpPr txBox="1"/>
          <p:nvPr/>
        </p:nvSpPr>
        <p:spPr>
          <a:xfrm>
            <a:off x="887579" y="4637630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C7FD68-F4EF-BD52-AB30-B4F775A586C5}"/>
              </a:ext>
            </a:extLst>
          </p:cNvPr>
          <p:cNvSpPr txBox="1"/>
          <p:nvPr/>
        </p:nvSpPr>
        <p:spPr>
          <a:xfrm>
            <a:off x="2932886" y="5664492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D293D5-1947-5EEC-B543-4463232711A0}"/>
              </a:ext>
            </a:extLst>
          </p:cNvPr>
          <p:cNvSpPr txBox="1"/>
          <p:nvPr/>
        </p:nvSpPr>
        <p:spPr>
          <a:xfrm>
            <a:off x="2932886" y="4639731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67B6232-2F1A-FBDF-2F6B-EBB5DC58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180" y="1225156"/>
            <a:ext cx="3769801" cy="38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2383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Gmod</a:t>
            </a:r>
            <a:r>
              <a:rPr lang="en-US" sz="3400" b="1" dirty="0"/>
              <a:t> &amp; GREF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29469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Globals</a:t>
            </a:r>
            <a:r>
              <a:rPr lang="en-US" sz="2400" cap="small" dirty="0"/>
              <a:t>, Locals &amp; Value-Passing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011A-820B-919E-885E-56D425388D9F}"/>
              </a:ext>
            </a:extLst>
          </p:cNvPr>
          <p:cNvSpPr txBox="1"/>
          <p:nvPr/>
        </p:nvSpPr>
        <p:spPr>
          <a:xfrm>
            <a:off x="847894" y="1644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 will change, GMOD doesn’t need to change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BE8D0B-8C79-FC4A-2FC7-9E6E9614A9F7}"/>
              </a:ext>
            </a:extLst>
          </p:cNvPr>
          <p:cNvSpPr txBox="1"/>
          <p:nvPr/>
        </p:nvSpPr>
        <p:spPr>
          <a:xfrm>
            <a:off x="5952312" y="2157292"/>
            <a:ext cx="18701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kumimoji="0" lang="en-US" altLang="en-US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oid main()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S1: call  a(v1)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FC11D-06E8-EC4E-B1A5-EB9A98CF23B4}"/>
              </a:ext>
            </a:extLst>
          </p:cNvPr>
          <p:cNvSpPr txBox="1"/>
          <p:nvPr/>
        </p:nvSpPr>
        <p:spPr>
          <a:xfrm>
            <a:off x="5952313" y="3068548"/>
            <a:ext cx="2250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kumimoji="0" lang="en-US" altLang="en-US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oid a( f1 )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S2: call b(v2, v3)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S3: call b(v4, v5)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F1DAC-D0B5-8CFA-41F9-4CF9FAC2223D}"/>
              </a:ext>
            </a:extLst>
          </p:cNvPr>
          <p:cNvSpPr txBox="1"/>
          <p:nvPr/>
        </p:nvSpPr>
        <p:spPr>
          <a:xfrm>
            <a:off x="5912027" y="4268877"/>
            <a:ext cx="2250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kumimoji="0" lang="en-US" altLang="en-US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oid </a:t>
            </a: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0" lang="en-US" altLang="en-US" sz="14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f2, f3 )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f3;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S4: call b(g1, g2)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bmk="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E75B374-3290-4D92-35B7-CDF6740E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40" y="3280096"/>
            <a:ext cx="4117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05B62C-DA6B-B1D0-9A4C-27C98A0D9628}"/>
              </a:ext>
            </a:extLst>
          </p:cNvPr>
          <p:cNvSpPr/>
          <p:nvPr/>
        </p:nvSpPr>
        <p:spPr>
          <a:xfrm>
            <a:off x="8168927" y="2057267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 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F7C68F-755F-49DB-E362-B25DAC439C44}"/>
              </a:ext>
            </a:extLst>
          </p:cNvPr>
          <p:cNvSpPr/>
          <p:nvPr/>
        </p:nvSpPr>
        <p:spPr>
          <a:xfrm>
            <a:off x="8168927" y="3323871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 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S2   S3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7117A7-035A-FB5A-338D-B395F759F17A}"/>
              </a:ext>
            </a:extLst>
          </p:cNvPr>
          <p:cNvSpPr/>
          <p:nvPr/>
        </p:nvSpPr>
        <p:spPr>
          <a:xfrm>
            <a:off x="8168927" y="4602480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{f3}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8F698A-CF54-4831-5289-B8245433D8DE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>
            <a:off x="8831867" y="2971667"/>
            <a:ext cx="0" cy="352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D556F9-0703-31D9-CB72-7B158C7F7CA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610887" y="4238271"/>
            <a:ext cx="220980" cy="3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55A2BB-2538-2F6D-7504-75B357A532DA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8831867" y="4238271"/>
            <a:ext cx="183984" cy="3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5818683-7AF1-D50F-7B7A-0ACC928A147F}"/>
              </a:ext>
            </a:extLst>
          </p:cNvPr>
          <p:cNvCxnSpPr>
            <a:cxnSpLocks/>
            <a:stCxn id="28" idx="2"/>
            <a:endCxn id="28" idx="3"/>
          </p:cNvCxnSpPr>
          <p:nvPr/>
        </p:nvCxnSpPr>
        <p:spPr>
          <a:xfrm rot="5400000" flipH="1" flipV="1">
            <a:off x="8934737" y="4956810"/>
            <a:ext cx="457200" cy="662940"/>
          </a:xfrm>
          <a:prstGeom prst="bentConnector4">
            <a:avLst>
              <a:gd name="adj1" fmla="val -50000"/>
              <a:gd name="adj2" fmla="val 13448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E6DF9B0-F40A-0112-75F4-32985269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1" y="2801876"/>
            <a:ext cx="5535285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all node GREF sets to their IREF 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all call site GREF sets to empty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ut all nodes and call sites on a worklist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terate until the worklist is empty.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bmk="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node n is removed from the worklist, its current GREF set is computed. If that set doesn't match its previous value, then add all call sites to n to</a:t>
            </a: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worklist (if not present).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call site s is removed from the worklist, its current GREF set is computed. If that set doesn't match its previous value, then the node that contains s is added to the worklist (if not present).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BFB1F-13CC-0C1D-5B75-58E2E79EAC16}"/>
              </a:ext>
            </a:extLst>
          </p:cNvPr>
          <p:cNvSpPr txBox="1"/>
          <p:nvPr/>
        </p:nvSpPr>
        <p:spPr>
          <a:xfrm>
            <a:off x="9637776" y="18851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4349C-7B17-1CC5-2E2B-320A6EA8684D}"/>
              </a:ext>
            </a:extLst>
          </p:cNvPr>
          <p:cNvSpPr txBox="1"/>
          <p:nvPr/>
        </p:nvSpPr>
        <p:spPr>
          <a:xfrm>
            <a:off x="10588615" y="187959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g2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BC61C-C401-32D9-AED7-41FBF4A31B95}"/>
              </a:ext>
            </a:extLst>
          </p:cNvPr>
          <p:cNvSpPr txBox="1"/>
          <p:nvPr/>
        </p:nvSpPr>
        <p:spPr>
          <a:xfrm>
            <a:off x="9790176" y="330003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4A72A-E43A-A109-1E5E-5EA07DF30BE7}"/>
              </a:ext>
            </a:extLst>
          </p:cNvPr>
          <p:cNvSpPr txBox="1"/>
          <p:nvPr/>
        </p:nvSpPr>
        <p:spPr>
          <a:xfrm>
            <a:off x="10468363" y="44839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f3, g2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23FED-52E9-CA90-6BF4-B3891E76CCD2}"/>
              </a:ext>
            </a:extLst>
          </p:cNvPr>
          <p:cNvSpPr txBox="1"/>
          <p:nvPr/>
        </p:nvSpPr>
        <p:spPr>
          <a:xfrm>
            <a:off x="9797106" y="44863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5C95B-A365-2542-F527-C0EB8FB910B7}"/>
              </a:ext>
            </a:extLst>
          </p:cNvPr>
          <p:cNvSpPr txBox="1"/>
          <p:nvPr/>
        </p:nvSpPr>
        <p:spPr>
          <a:xfrm>
            <a:off x="10586889" y="237661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g2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60B23-D7C4-371A-EF20-8DC83A567751}"/>
              </a:ext>
            </a:extLst>
          </p:cNvPr>
          <p:cNvSpPr txBox="1"/>
          <p:nvPr/>
        </p:nvSpPr>
        <p:spPr>
          <a:xfrm>
            <a:off x="9757279" y="234751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BA951-2BCF-09E4-B246-685197606D70}"/>
              </a:ext>
            </a:extLst>
          </p:cNvPr>
          <p:cNvSpPr txBox="1"/>
          <p:nvPr/>
        </p:nvSpPr>
        <p:spPr>
          <a:xfrm>
            <a:off x="10513101" y="35989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{ v3, g2 </a:t>
            </a:r>
            <a:r>
              <a:rPr lang="en-US" dirty="0"/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D5709-12E3-2CF8-4F23-AF82A0B898A2}"/>
              </a:ext>
            </a:extLst>
          </p:cNvPr>
          <p:cNvSpPr txBox="1"/>
          <p:nvPr/>
        </p:nvSpPr>
        <p:spPr>
          <a:xfrm>
            <a:off x="9797789" y="364776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4398C-9075-8FD1-3B20-E0F7763B9A16}"/>
              </a:ext>
            </a:extLst>
          </p:cNvPr>
          <p:cNvSpPr txBox="1"/>
          <p:nvPr/>
        </p:nvSpPr>
        <p:spPr>
          <a:xfrm>
            <a:off x="10504942" y="392171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v5, g2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141BDD-C636-E588-3268-C0CF8354612E}"/>
              </a:ext>
            </a:extLst>
          </p:cNvPr>
          <p:cNvSpPr txBox="1"/>
          <p:nvPr/>
        </p:nvSpPr>
        <p:spPr>
          <a:xfrm>
            <a:off x="9789630" y="397054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E101A0-B136-DD5D-D957-4C515AA43BD0}"/>
              </a:ext>
            </a:extLst>
          </p:cNvPr>
          <p:cNvSpPr txBox="1"/>
          <p:nvPr/>
        </p:nvSpPr>
        <p:spPr>
          <a:xfrm>
            <a:off x="10504942" y="496447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v5, g2 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E4A903-CDDC-0E0D-4A56-B672CB6793B3}"/>
              </a:ext>
            </a:extLst>
          </p:cNvPr>
          <p:cNvSpPr txBox="1"/>
          <p:nvPr/>
        </p:nvSpPr>
        <p:spPr>
          <a:xfrm>
            <a:off x="9789630" y="501330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F0D0A0-EAFA-1C93-915A-8ADC8A25ABED}"/>
              </a:ext>
            </a:extLst>
          </p:cNvPr>
          <p:cNvSpPr txBox="1"/>
          <p:nvPr/>
        </p:nvSpPr>
        <p:spPr>
          <a:xfrm>
            <a:off x="10514149" y="327544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g2, v3, v5 }</a:t>
            </a:r>
          </a:p>
        </p:txBody>
      </p:sp>
    </p:spTree>
    <p:extLst>
      <p:ext uri="{BB962C8B-B14F-4D97-AF65-F5344CB8AC3E}">
        <p14:creationId xmlns:p14="http://schemas.microsoft.com/office/powerpoint/2010/main" val="302840308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1219349834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3" y="1668370"/>
            <a:ext cx="7656899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Recall the problem that got us into this mess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Summaries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Summarize callee analysis (rather than include it in the analysis)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4C086-934C-A100-64CD-ECDAE6575719}"/>
              </a:ext>
            </a:extLst>
          </p:cNvPr>
          <p:cNvGrpSpPr/>
          <p:nvPr/>
        </p:nvGrpSpPr>
        <p:grpSpPr>
          <a:xfrm>
            <a:off x="7855257" y="2293358"/>
            <a:ext cx="1276894" cy="931568"/>
            <a:chOff x="757881" y="980303"/>
            <a:chExt cx="1276894" cy="9315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96404-E6BC-550A-0F00-E653830E5136}"/>
                </a:ext>
              </a:extLst>
            </p:cNvPr>
            <p:cNvSpPr/>
            <p:nvPr/>
          </p:nvSpPr>
          <p:spPr>
            <a:xfrm>
              <a:off x="764059" y="980303"/>
              <a:ext cx="1270716" cy="907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AD3398-F42C-8641-0A9F-5B320FCE8FFA}"/>
                </a:ext>
              </a:extLst>
            </p:cNvPr>
            <p:cNvSpPr txBox="1"/>
            <p:nvPr/>
          </p:nvSpPr>
          <p:spPr>
            <a:xfrm>
              <a:off x="757881" y="988541"/>
              <a:ext cx="1257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main(){</a:t>
              </a:r>
            </a:p>
            <a:p>
              <a:r>
                <a:rPr lang="en-US" dirty="0"/>
                <a:t>  g = -1;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942ABA-0C33-1705-EF63-44612973EF1C}"/>
              </a:ext>
            </a:extLst>
          </p:cNvPr>
          <p:cNvGrpSpPr/>
          <p:nvPr/>
        </p:nvGrpSpPr>
        <p:grpSpPr>
          <a:xfrm>
            <a:off x="7858346" y="3721701"/>
            <a:ext cx="1270716" cy="369332"/>
            <a:chOff x="768176" y="1907631"/>
            <a:chExt cx="1270716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10983B-0611-948F-8EE3-CF05C9A1ED44}"/>
                </a:ext>
              </a:extLst>
            </p:cNvPr>
            <p:cNvSpPr/>
            <p:nvPr/>
          </p:nvSpPr>
          <p:spPr>
            <a:xfrm>
              <a:off x="768176" y="1931775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A7231-FAEF-9E4D-C3F7-D2FFB9C49550}"/>
                </a:ext>
              </a:extLst>
            </p:cNvPr>
            <p:cNvSpPr txBox="1"/>
            <p:nvPr/>
          </p:nvSpPr>
          <p:spPr>
            <a:xfrm>
              <a:off x="772247" y="1907631"/>
              <a:ext cx="1254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38895-6F1C-3772-D2B7-BDCE7DDD1FE7}"/>
              </a:ext>
            </a:extLst>
          </p:cNvPr>
          <p:cNvGrpSpPr/>
          <p:nvPr/>
        </p:nvGrpSpPr>
        <p:grpSpPr>
          <a:xfrm>
            <a:off x="7797607" y="4526854"/>
            <a:ext cx="1392195" cy="369332"/>
            <a:chOff x="757881" y="2545144"/>
            <a:chExt cx="1392195" cy="3693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068D5D-5181-D817-1A55-FB9E6CDF1F91}"/>
                </a:ext>
              </a:extLst>
            </p:cNvPr>
            <p:cNvSpPr/>
            <p:nvPr/>
          </p:nvSpPr>
          <p:spPr>
            <a:xfrm>
              <a:off x="772293" y="255373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600390-8102-EF63-38A8-3C4C50C0524D}"/>
                </a:ext>
              </a:extLst>
            </p:cNvPr>
            <p:cNvSpPr txBox="1"/>
            <p:nvPr/>
          </p:nvSpPr>
          <p:spPr>
            <a:xfrm>
              <a:off x="757881" y="2545144"/>
              <a:ext cx="1392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return 2 / g;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4BC1D-4375-C2C3-9F38-738C4225C045}"/>
              </a:ext>
            </a:extLst>
          </p:cNvPr>
          <p:cNvGrpSpPr/>
          <p:nvPr/>
        </p:nvGrpSpPr>
        <p:grpSpPr>
          <a:xfrm>
            <a:off x="9972484" y="2651509"/>
            <a:ext cx="1270716" cy="716351"/>
            <a:chOff x="755823" y="4726121"/>
            <a:chExt cx="1270716" cy="7163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726CA5-2046-85E9-DF9F-18E38C25A259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411EFB-8097-730C-816A-0AF4E47236F6}"/>
                </a:ext>
              </a:extLst>
            </p:cNvPr>
            <p:cNvSpPr txBox="1"/>
            <p:nvPr/>
          </p:nvSpPr>
          <p:spPr>
            <a:xfrm>
              <a:off x="757881" y="4749114"/>
              <a:ext cx="1204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void </a:t>
              </a:r>
              <a:r>
                <a:rPr lang="en-US" dirty="0" err="1"/>
                <a:t>inc</a:t>
              </a:r>
              <a:r>
                <a:rPr lang="en-US" dirty="0"/>
                <a:t>(){</a:t>
              </a:r>
            </a:p>
            <a:p>
              <a:r>
                <a:rPr lang="en-US" dirty="0"/>
                <a:t>  g++;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BC261B-5129-3ACE-3A6A-9A1E968B316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8489523" y="3201277"/>
            <a:ext cx="7270" cy="52042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6730B-3760-D2A5-260D-096C878612F8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8489523" y="4091033"/>
            <a:ext cx="4182" cy="43582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AA7A2-5F8E-9EE6-4AA4-55C0FFD5F911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63557D-4ED1-D06C-0E5D-0F3717266F2F}"/>
              </a:ext>
            </a:extLst>
          </p:cNvPr>
          <p:cNvSpPr/>
          <p:nvPr/>
        </p:nvSpPr>
        <p:spPr>
          <a:xfrm>
            <a:off x="8610017" y="2424221"/>
            <a:ext cx="1417320" cy="1902399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613165"/>
              <a:gd name="connsiteY0" fmla="*/ 1540961 h 1933085"/>
              <a:gd name="connsiteX1" fmla="*/ 266700 w 1613165"/>
              <a:gd name="connsiteY1" fmla="*/ 1868621 h 1933085"/>
              <a:gd name="connsiteX2" fmla="*/ 1524000 w 1613165"/>
              <a:gd name="connsiteY2" fmla="*/ 413201 h 1933085"/>
              <a:gd name="connsiteX3" fmla="*/ 1417320 w 1613165"/>
              <a:gd name="connsiteY3" fmla="*/ 123641 h 1933085"/>
              <a:gd name="connsiteX0" fmla="*/ 0 w 1417320"/>
              <a:gd name="connsiteY0" fmla="*/ 1417320 h 1829700"/>
              <a:gd name="connsiteX1" fmla="*/ 266700 w 1417320"/>
              <a:gd name="connsiteY1" fmla="*/ 1744980 h 1829700"/>
              <a:gd name="connsiteX2" fmla="*/ 1417320 w 1417320"/>
              <a:gd name="connsiteY2" fmla="*/ 0 h 1829700"/>
              <a:gd name="connsiteX0" fmla="*/ 0 w 1421922"/>
              <a:gd name="connsiteY0" fmla="*/ 1625888 h 2038268"/>
              <a:gd name="connsiteX1" fmla="*/ 266700 w 1421922"/>
              <a:gd name="connsiteY1" fmla="*/ 1953548 h 2038268"/>
              <a:gd name="connsiteX2" fmla="*/ 1417320 w 1421922"/>
              <a:gd name="connsiteY2" fmla="*/ 208568 h 2038268"/>
              <a:gd name="connsiteX0" fmla="*/ 0 w 1417320"/>
              <a:gd name="connsiteY0" fmla="*/ 1417320 h 1417320"/>
              <a:gd name="connsiteX1" fmla="*/ 1417320 w 1417320"/>
              <a:gd name="connsiteY1" fmla="*/ 0 h 1417320"/>
              <a:gd name="connsiteX0" fmla="*/ 0 w 1417320"/>
              <a:gd name="connsiteY0" fmla="*/ 1417320 h 1757843"/>
              <a:gd name="connsiteX1" fmla="*/ 1417320 w 1417320"/>
              <a:gd name="connsiteY1" fmla="*/ 0 h 1757843"/>
              <a:gd name="connsiteX0" fmla="*/ 0 w 1420378"/>
              <a:gd name="connsiteY0" fmla="*/ 1611350 h 1840033"/>
              <a:gd name="connsiteX1" fmla="*/ 1417320 w 1420378"/>
              <a:gd name="connsiteY1" fmla="*/ 194030 h 1840033"/>
              <a:gd name="connsiteX0" fmla="*/ 0 w 1421899"/>
              <a:gd name="connsiteY0" fmla="*/ 1607423 h 1864948"/>
              <a:gd name="connsiteX1" fmla="*/ 1417320 w 1421899"/>
              <a:gd name="connsiteY1" fmla="*/ 190103 h 1864948"/>
              <a:gd name="connsiteX0" fmla="*/ 0 w 1417320"/>
              <a:gd name="connsiteY0" fmla="*/ 1652989 h 1902399"/>
              <a:gd name="connsiteX1" fmla="*/ 1417320 w 1417320"/>
              <a:gd name="connsiteY1" fmla="*/ 235669 h 19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7320" h="1902399">
                <a:moveTo>
                  <a:pt x="0" y="1652989"/>
                </a:moveTo>
                <a:cubicBezTo>
                  <a:pt x="601980" y="2895049"/>
                  <a:pt x="1325880" y="-968291"/>
                  <a:pt x="1417320" y="23566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91327EA-07A9-4F55-623F-D2EA2540AB2F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460701-D15B-3BFF-79F7-35C537699FA1}"/>
              </a:ext>
            </a:extLst>
          </p:cNvPr>
          <p:cNvSpPr/>
          <p:nvPr/>
        </p:nvSpPr>
        <p:spPr>
          <a:xfrm>
            <a:off x="8960537" y="3350768"/>
            <a:ext cx="1576705" cy="492836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630680 w 1630680"/>
              <a:gd name="connsiteY0" fmla="*/ 1234440 h 1645056"/>
              <a:gd name="connsiteX1" fmla="*/ 624840 w 1630680"/>
              <a:gd name="connsiteY1" fmla="*/ 1569720 h 1645056"/>
              <a:gd name="connsiteX2" fmla="*/ 0 w 1630680"/>
              <a:gd name="connsiteY2" fmla="*/ 0 h 1645056"/>
              <a:gd name="connsiteX0" fmla="*/ 1630680 w 1630680"/>
              <a:gd name="connsiteY0" fmla="*/ 1393883 h 1804499"/>
              <a:gd name="connsiteX1" fmla="*/ 624840 w 1630680"/>
              <a:gd name="connsiteY1" fmla="*/ 1729163 h 1804499"/>
              <a:gd name="connsiteX2" fmla="*/ 0 w 1630680"/>
              <a:gd name="connsiteY2" fmla="*/ 159443 h 1804499"/>
              <a:gd name="connsiteX0" fmla="*/ 1576705 w 1576705"/>
              <a:gd name="connsiteY0" fmla="*/ 0 h 1976605"/>
              <a:gd name="connsiteX1" fmla="*/ 624840 w 1576705"/>
              <a:gd name="connsiteY1" fmla="*/ 1960880 h 1976605"/>
              <a:gd name="connsiteX2" fmla="*/ 0 w 1576705"/>
              <a:gd name="connsiteY2" fmla="*/ 391160 h 1976605"/>
              <a:gd name="connsiteX0" fmla="*/ 1576705 w 1576705"/>
              <a:gd name="connsiteY0" fmla="*/ 0 h 492836"/>
              <a:gd name="connsiteX1" fmla="*/ 808990 w 1576705"/>
              <a:gd name="connsiteY1" fmla="*/ 430530 h 492836"/>
              <a:gd name="connsiteX2" fmla="*/ 0 w 1576705"/>
              <a:gd name="connsiteY2" fmla="*/ 391160 h 4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705" h="492836">
                <a:moveTo>
                  <a:pt x="1576705" y="0"/>
                </a:moveTo>
                <a:cubicBezTo>
                  <a:pt x="1178560" y="290830"/>
                  <a:pt x="1080770" y="636270"/>
                  <a:pt x="808990" y="430530"/>
                </a:cubicBezTo>
                <a:cubicBezTo>
                  <a:pt x="537210" y="224790"/>
                  <a:pt x="602615" y="-356235"/>
                  <a:pt x="0" y="39116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B5DFFF-0D2B-0465-36C3-78B6FCE91B4C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982073-16EF-5E3A-8863-177228E585E1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DCD651-6842-43EA-6801-BE130562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33" y="2947489"/>
            <a:ext cx="3644689" cy="3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3" y="1668370"/>
            <a:ext cx="7656899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if the callee isn’t so tricky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Summaries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Summarize callee analysis (rather than include it in the analysis)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4C086-934C-A100-64CD-ECDAE6575719}"/>
              </a:ext>
            </a:extLst>
          </p:cNvPr>
          <p:cNvGrpSpPr/>
          <p:nvPr/>
        </p:nvGrpSpPr>
        <p:grpSpPr>
          <a:xfrm>
            <a:off x="7855257" y="2293358"/>
            <a:ext cx="1276894" cy="931568"/>
            <a:chOff x="757881" y="980303"/>
            <a:chExt cx="1276894" cy="9315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96404-E6BC-550A-0F00-E653830E5136}"/>
                </a:ext>
              </a:extLst>
            </p:cNvPr>
            <p:cNvSpPr/>
            <p:nvPr/>
          </p:nvSpPr>
          <p:spPr>
            <a:xfrm>
              <a:off x="764059" y="980303"/>
              <a:ext cx="1270716" cy="907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AD3398-F42C-8641-0A9F-5B320FCE8FFA}"/>
                </a:ext>
              </a:extLst>
            </p:cNvPr>
            <p:cNvSpPr txBox="1"/>
            <p:nvPr/>
          </p:nvSpPr>
          <p:spPr>
            <a:xfrm>
              <a:off x="757881" y="988541"/>
              <a:ext cx="1257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main(){</a:t>
              </a:r>
            </a:p>
            <a:p>
              <a:r>
                <a:rPr lang="en-US" dirty="0"/>
                <a:t>  g = -1;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942ABA-0C33-1705-EF63-44612973EF1C}"/>
              </a:ext>
            </a:extLst>
          </p:cNvPr>
          <p:cNvGrpSpPr/>
          <p:nvPr/>
        </p:nvGrpSpPr>
        <p:grpSpPr>
          <a:xfrm>
            <a:off x="7858346" y="3721701"/>
            <a:ext cx="1270716" cy="369332"/>
            <a:chOff x="768176" y="1907631"/>
            <a:chExt cx="1270716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10983B-0611-948F-8EE3-CF05C9A1ED44}"/>
                </a:ext>
              </a:extLst>
            </p:cNvPr>
            <p:cNvSpPr/>
            <p:nvPr/>
          </p:nvSpPr>
          <p:spPr>
            <a:xfrm>
              <a:off x="768176" y="1931775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A7231-FAEF-9E4D-C3F7-D2FFB9C49550}"/>
                </a:ext>
              </a:extLst>
            </p:cNvPr>
            <p:cNvSpPr txBox="1"/>
            <p:nvPr/>
          </p:nvSpPr>
          <p:spPr>
            <a:xfrm>
              <a:off x="772247" y="1907631"/>
              <a:ext cx="1254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38895-6F1C-3772-D2B7-BDCE7DDD1FE7}"/>
              </a:ext>
            </a:extLst>
          </p:cNvPr>
          <p:cNvGrpSpPr/>
          <p:nvPr/>
        </p:nvGrpSpPr>
        <p:grpSpPr>
          <a:xfrm>
            <a:off x="7797607" y="4526854"/>
            <a:ext cx="1392195" cy="369332"/>
            <a:chOff x="757881" y="2545144"/>
            <a:chExt cx="1392195" cy="3693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068D5D-5181-D817-1A55-FB9E6CDF1F91}"/>
                </a:ext>
              </a:extLst>
            </p:cNvPr>
            <p:cNvSpPr/>
            <p:nvPr/>
          </p:nvSpPr>
          <p:spPr>
            <a:xfrm>
              <a:off x="772293" y="255373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600390-8102-EF63-38A8-3C4C50C0524D}"/>
                </a:ext>
              </a:extLst>
            </p:cNvPr>
            <p:cNvSpPr txBox="1"/>
            <p:nvPr/>
          </p:nvSpPr>
          <p:spPr>
            <a:xfrm>
              <a:off x="757881" y="2545144"/>
              <a:ext cx="1392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return 2 / g;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4BC1D-4375-C2C3-9F38-738C4225C045}"/>
              </a:ext>
            </a:extLst>
          </p:cNvPr>
          <p:cNvGrpSpPr/>
          <p:nvPr/>
        </p:nvGrpSpPr>
        <p:grpSpPr>
          <a:xfrm>
            <a:off x="9972484" y="2651509"/>
            <a:ext cx="1270716" cy="716351"/>
            <a:chOff x="755823" y="4726121"/>
            <a:chExt cx="1270716" cy="7163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726CA5-2046-85E9-DF9F-18E38C25A259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411EFB-8097-730C-816A-0AF4E47236F6}"/>
                </a:ext>
              </a:extLst>
            </p:cNvPr>
            <p:cNvSpPr txBox="1"/>
            <p:nvPr/>
          </p:nvSpPr>
          <p:spPr>
            <a:xfrm>
              <a:off x="757881" y="4749114"/>
              <a:ext cx="1204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void </a:t>
              </a:r>
              <a:r>
                <a:rPr lang="en-US" dirty="0" err="1"/>
                <a:t>inc</a:t>
              </a:r>
              <a:r>
                <a:rPr lang="en-US" dirty="0"/>
                <a:t>(){</a:t>
              </a:r>
            </a:p>
            <a:p>
              <a:r>
                <a:rPr lang="en-US" dirty="0"/>
                <a:t>  g++;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BC261B-5129-3ACE-3A6A-9A1E968B316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8489523" y="3201277"/>
            <a:ext cx="7270" cy="52042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6730B-3760-D2A5-260D-096C878612F8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8489523" y="4091033"/>
            <a:ext cx="4182" cy="43582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AA7A2-5F8E-9EE6-4AA4-55C0FFD5F911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63557D-4ED1-D06C-0E5D-0F3717266F2F}"/>
              </a:ext>
            </a:extLst>
          </p:cNvPr>
          <p:cNvSpPr/>
          <p:nvPr/>
        </p:nvSpPr>
        <p:spPr>
          <a:xfrm>
            <a:off x="8610017" y="2424221"/>
            <a:ext cx="1417320" cy="1902399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613165"/>
              <a:gd name="connsiteY0" fmla="*/ 1540961 h 1933085"/>
              <a:gd name="connsiteX1" fmla="*/ 266700 w 1613165"/>
              <a:gd name="connsiteY1" fmla="*/ 1868621 h 1933085"/>
              <a:gd name="connsiteX2" fmla="*/ 1524000 w 1613165"/>
              <a:gd name="connsiteY2" fmla="*/ 413201 h 1933085"/>
              <a:gd name="connsiteX3" fmla="*/ 1417320 w 1613165"/>
              <a:gd name="connsiteY3" fmla="*/ 123641 h 1933085"/>
              <a:gd name="connsiteX0" fmla="*/ 0 w 1417320"/>
              <a:gd name="connsiteY0" fmla="*/ 1417320 h 1829700"/>
              <a:gd name="connsiteX1" fmla="*/ 266700 w 1417320"/>
              <a:gd name="connsiteY1" fmla="*/ 1744980 h 1829700"/>
              <a:gd name="connsiteX2" fmla="*/ 1417320 w 1417320"/>
              <a:gd name="connsiteY2" fmla="*/ 0 h 1829700"/>
              <a:gd name="connsiteX0" fmla="*/ 0 w 1421922"/>
              <a:gd name="connsiteY0" fmla="*/ 1625888 h 2038268"/>
              <a:gd name="connsiteX1" fmla="*/ 266700 w 1421922"/>
              <a:gd name="connsiteY1" fmla="*/ 1953548 h 2038268"/>
              <a:gd name="connsiteX2" fmla="*/ 1417320 w 1421922"/>
              <a:gd name="connsiteY2" fmla="*/ 208568 h 2038268"/>
              <a:gd name="connsiteX0" fmla="*/ 0 w 1417320"/>
              <a:gd name="connsiteY0" fmla="*/ 1417320 h 1417320"/>
              <a:gd name="connsiteX1" fmla="*/ 1417320 w 1417320"/>
              <a:gd name="connsiteY1" fmla="*/ 0 h 1417320"/>
              <a:gd name="connsiteX0" fmla="*/ 0 w 1417320"/>
              <a:gd name="connsiteY0" fmla="*/ 1417320 h 1757843"/>
              <a:gd name="connsiteX1" fmla="*/ 1417320 w 1417320"/>
              <a:gd name="connsiteY1" fmla="*/ 0 h 1757843"/>
              <a:gd name="connsiteX0" fmla="*/ 0 w 1420378"/>
              <a:gd name="connsiteY0" fmla="*/ 1611350 h 1840033"/>
              <a:gd name="connsiteX1" fmla="*/ 1417320 w 1420378"/>
              <a:gd name="connsiteY1" fmla="*/ 194030 h 1840033"/>
              <a:gd name="connsiteX0" fmla="*/ 0 w 1421899"/>
              <a:gd name="connsiteY0" fmla="*/ 1607423 h 1864948"/>
              <a:gd name="connsiteX1" fmla="*/ 1417320 w 1421899"/>
              <a:gd name="connsiteY1" fmla="*/ 190103 h 1864948"/>
              <a:gd name="connsiteX0" fmla="*/ 0 w 1417320"/>
              <a:gd name="connsiteY0" fmla="*/ 1652989 h 1902399"/>
              <a:gd name="connsiteX1" fmla="*/ 1417320 w 1417320"/>
              <a:gd name="connsiteY1" fmla="*/ 235669 h 19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7320" h="1902399">
                <a:moveTo>
                  <a:pt x="0" y="1652989"/>
                </a:moveTo>
                <a:cubicBezTo>
                  <a:pt x="601980" y="2895049"/>
                  <a:pt x="1325880" y="-968291"/>
                  <a:pt x="1417320" y="23566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91327EA-07A9-4F55-623F-D2EA2540AB2F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460701-D15B-3BFF-79F7-35C537699FA1}"/>
              </a:ext>
            </a:extLst>
          </p:cNvPr>
          <p:cNvSpPr/>
          <p:nvPr/>
        </p:nvSpPr>
        <p:spPr>
          <a:xfrm>
            <a:off x="8960537" y="3350768"/>
            <a:ext cx="1576705" cy="492836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630680 w 1630680"/>
              <a:gd name="connsiteY0" fmla="*/ 1234440 h 1645056"/>
              <a:gd name="connsiteX1" fmla="*/ 624840 w 1630680"/>
              <a:gd name="connsiteY1" fmla="*/ 1569720 h 1645056"/>
              <a:gd name="connsiteX2" fmla="*/ 0 w 1630680"/>
              <a:gd name="connsiteY2" fmla="*/ 0 h 1645056"/>
              <a:gd name="connsiteX0" fmla="*/ 1630680 w 1630680"/>
              <a:gd name="connsiteY0" fmla="*/ 1393883 h 1804499"/>
              <a:gd name="connsiteX1" fmla="*/ 624840 w 1630680"/>
              <a:gd name="connsiteY1" fmla="*/ 1729163 h 1804499"/>
              <a:gd name="connsiteX2" fmla="*/ 0 w 1630680"/>
              <a:gd name="connsiteY2" fmla="*/ 159443 h 1804499"/>
              <a:gd name="connsiteX0" fmla="*/ 1576705 w 1576705"/>
              <a:gd name="connsiteY0" fmla="*/ 0 h 1976605"/>
              <a:gd name="connsiteX1" fmla="*/ 624840 w 1576705"/>
              <a:gd name="connsiteY1" fmla="*/ 1960880 h 1976605"/>
              <a:gd name="connsiteX2" fmla="*/ 0 w 1576705"/>
              <a:gd name="connsiteY2" fmla="*/ 391160 h 1976605"/>
              <a:gd name="connsiteX0" fmla="*/ 1576705 w 1576705"/>
              <a:gd name="connsiteY0" fmla="*/ 0 h 492836"/>
              <a:gd name="connsiteX1" fmla="*/ 808990 w 1576705"/>
              <a:gd name="connsiteY1" fmla="*/ 430530 h 492836"/>
              <a:gd name="connsiteX2" fmla="*/ 0 w 1576705"/>
              <a:gd name="connsiteY2" fmla="*/ 391160 h 4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705" h="492836">
                <a:moveTo>
                  <a:pt x="1576705" y="0"/>
                </a:moveTo>
                <a:cubicBezTo>
                  <a:pt x="1178560" y="290830"/>
                  <a:pt x="1080770" y="636270"/>
                  <a:pt x="808990" y="430530"/>
                </a:cubicBezTo>
                <a:cubicBezTo>
                  <a:pt x="537210" y="224790"/>
                  <a:pt x="602615" y="-356235"/>
                  <a:pt x="0" y="39116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B5DFFF-0D2B-0465-36C3-78B6FCE91B4C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982073-16EF-5E3A-8863-177228E585E1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79769372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Summary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Interprocedural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Call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39715"/>
            <a:ext cx="5763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Simple: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nodes are functions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edges are caller-callee 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C48F2-8FA6-479B-DCBB-A092490BF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33"/>
          <a:stretch/>
        </p:blipFill>
        <p:spPr>
          <a:xfrm>
            <a:off x="8109863" y="1775124"/>
            <a:ext cx="3234243" cy="4321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38C3E1-6EFA-4A9B-A336-3CF19F3E5227}"/>
              </a:ext>
            </a:extLst>
          </p:cNvPr>
          <p:cNvSpPr txBox="1"/>
          <p:nvPr/>
        </p:nvSpPr>
        <p:spPr>
          <a:xfrm>
            <a:off x="908854" y="3397371"/>
            <a:ext cx="5763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Composite: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Sub-nodes are call sites, grouped into functions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edges are call site-callee relations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30E0EA-828A-348E-9E66-8310C66F9B03}"/>
                  </a:ext>
                </a:extLst>
              </p14:cNvPr>
              <p14:cNvContentPartPr/>
              <p14:nvPr/>
            </p14:nvContentPartPr>
            <p14:xfrm>
              <a:off x="1922040" y="3792240"/>
              <a:ext cx="7027200" cy="272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30E0EA-828A-348E-9E66-8310C66F9B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2680" y="3782880"/>
                <a:ext cx="7045920" cy="27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A533-AC30-4DB9-3707-10FEF560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077A1-4065-A54C-DFDD-FE7D64E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43E69F-4437-5D01-3B50-F5D7C011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Extending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3A8C95-98E4-8D89-9399-2CD20B7B9C8D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9316-A5C8-AB17-834F-E1BA23220B8C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the effect of multiple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CD2FC-B257-AB9A-442B-78AB33612758}"/>
              </a:ext>
            </a:extLst>
          </p:cNvPr>
          <p:cNvSpPr txBox="1"/>
          <p:nvPr/>
        </p:nvSpPr>
        <p:spPr>
          <a:xfrm>
            <a:off x="847894" y="2568315"/>
            <a:ext cx="5248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Abject Pessimism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Function call overturns all global / aliased facts</a:t>
            </a:r>
          </a:p>
          <a:p>
            <a:r>
              <a:rPr lang="en-US" b="1" dirty="0" err="1">
                <a:solidFill>
                  <a:srgbClr val="666666"/>
                </a:solidFill>
              </a:rPr>
              <a:t>Supergraph</a:t>
            </a:r>
            <a:r>
              <a:rPr lang="en-US" b="1" dirty="0">
                <a:solidFill>
                  <a:srgbClr val="666666"/>
                </a:solidFill>
              </a:rPr>
              <a:t> / Context String</a:t>
            </a:r>
            <a:endParaRPr lang="en-US" b="1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Stitch together multiple CFGs accordin</a:t>
            </a:r>
            <a:r>
              <a:rPr lang="en-US" dirty="0">
                <a:solidFill>
                  <a:srgbClr val="666666"/>
                </a:solidFill>
              </a:rPr>
              <a:t>g to the composite call graph targets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420D2-6DFF-AB51-E7CB-71D2E99BC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33"/>
          <a:stretch/>
        </p:blipFill>
        <p:spPr>
          <a:xfrm>
            <a:off x="8109863" y="1775124"/>
            <a:ext cx="3234243" cy="43216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6DE8F6-7624-1CC4-EEE5-75221468FDB7}"/>
                  </a:ext>
                </a:extLst>
              </p14:cNvPr>
              <p14:cNvContentPartPr/>
              <p14:nvPr/>
            </p14:nvContentPartPr>
            <p14:xfrm>
              <a:off x="1402560" y="3807000"/>
              <a:ext cx="5281560" cy="295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6DE8F6-7624-1CC4-EEE5-75221468F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200" y="3797640"/>
                <a:ext cx="5300280" cy="29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4377768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Exploded </a:t>
            </a:r>
            <a:r>
              <a:rPr lang="en-US" sz="2400" cap="small" dirty="0" err="1"/>
              <a:t>Supergraph</a:t>
            </a:r>
            <a:r>
              <a:rPr lang="en-US" sz="2400" cap="small" dirty="0"/>
              <a:t>… Explodes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Exploding </a:t>
            </a:r>
            <a:r>
              <a:rPr lang="en-US" sz="3400" b="1" dirty="0" err="1"/>
              <a:t>Supergraphs</a:t>
            </a:r>
            <a:endParaRPr lang="en-US" sz="3400" b="1" dirty="0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59E4BA2-5781-725D-6A76-AE4FD43ED273}"/>
              </a:ext>
            </a:extLst>
          </p:cNvPr>
          <p:cNvSpPr txBox="1">
            <a:spLocks/>
          </p:cNvSpPr>
          <p:nvPr/>
        </p:nvSpPr>
        <p:spPr>
          <a:xfrm>
            <a:off x="546944" y="3626710"/>
            <a:ext cx="4855636" cy="75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can we do in the presence of such limitations?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28289C-BEF2-D281-CE93-1B9766CB453A}"/>
              </a:ext>
            </a:extLst>
          </p:cNvPr>
          <p:cNvSpPr txBox="1"/>
          <p:nvPr/>
        </p:nvSpPr>
        <p:spPr>
          <a:xfrm>
            <a:off x="546943" y="4456409"/>
            <a:ext cx="524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Gather a lightweight, over-</a:t>
            </a:r>
            <a:r>
              <a:rPr lang="en-US" dirty="0" err="1">
                <a:solidFill>
                  <a:srgbClr val="666666"/>
                </a:solidFill>
              </a:rPr>
              <a:t>approxmation</a:t>
            </a:r>
            <a:r>
              <a:rPr lang="en-US" dirty="0">
                <a:solidFill>
                  <a:srgbClr val="666666"/>
                </a:solidFill>
              </a:rPr>
              <a:t> of the effect of a function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2432256"/>
            <a:ext cx="4139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For large programs, the </a:t>
            </a:r>
            <a:r>
              <a:rPr lang="en-US" dirty="0" err="1">
                <a:solidFill>
                  <a:srgbClr val="666666"/>
                </a:solidFill>
              </a:rPr>
              <a:t>supergraph</a:t>
            </a:r>
            <a:r>
              <a:rPr lang="en-US" dirty="0">
                <a:solidFill>
                  <a:srgbClr val="666666"/>
                </a:solidFill>
              </a:rPr>
              <a:t> may be too large (and exploding the </a:t>
            </a:r>
            <a:r>
              <a:rPr lang="en-US" dirty="0" err="1">
                <a:solidFill>
                  <a:srgbClr val="666666"/>
                </a:solidFill>
              </a:rPr>
              <a:t>supergraph</a:t>
            </a:r>
            <a:r>
              <a:rPr lang="en-US" dirty="0">
                <a:solidFill>
                  <a:srgbClr val="666666"/>
                </a:solidFill>
              </a:rPr>
              <a:t> certainly will not help)</a:t>
            </a:r>
          </a:p>
        </p:txBody>
      </p:sp>
      <p:pic>
        <p:nvPicPr>
          <p:cNvPr id="1026" name="Picture 2" descr="Nuclear explosion - Wikipedia">
            <a:extLst>
              <a:ext uri="{FF2B5EF4-FFF2-40B4-BE49-F238E27FC236}">
                <a16:creationId xmlns:a16="http://schemas.microsoft.com/office/drawing/2014/main" id="{766F9062-B4C1-0425-D033-684D8568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01" y="1434485"/>
            <a:ext cx="4855636" cy="41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36393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154181667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Tracking context is expensive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Intuition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52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Maybe our analysis can get by without 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658F4D-11EC-84F3-2C3A-9D1F84E42CD9}"/>
              </a:ext>
            </a:extLst>
          </p:cNvPr>
          <p:cNvSpPr txBox="1">
            <a:spLocks/>
          </p:cNvSpPr>
          <p:nvPr/>
        </p:nvSpPr>
        <p:spPr>
          <a:xfrm>
            <a:off x="546943" y="2822845"/>
            <a:ext cx="4855636" cy="10626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Coarse-Grained analysis need only capture coarse-grained function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3885499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“Summarize” the information we need to know</a:t>
            </a:r>
          </a:p>
        </p:txBody>
      </p:sp>
      <p:pic>
        <p:nvPicPr>
          <p:cNvPr id="6" name="Picture 5" descr="A black t-shirt with white text&#10;&#10;Description automatically generated">
            <a:extLst>
              <a:ext uri="{FF2B5EF4-FFF2-40B4-BE49-F238E27FC236}">
                <a16:creationId xmlns:a16="http://schemas.microsoft.com/office/drawing/2014/main" id="{9EE36047-C89A-FE52-051D-CAD9FA06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49" y="1784165"/>
            <a:ext cx="3009944" cy="305888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D51AE4-3340-B8DF-4225-C5D0A3BB9E24}"/>
              </a:ext>
            </a:extLst>
          </p:cNvPr>
          <p:cNvSpPr/>
          <p:nvPr/>
        </p:nvSpPr>
        <p:spPr>
          <a:xfrm>
            <a:off x="4000500" y="4272643"/>
            <a:ext cx="1111248" cy="1295400"/>
          </a:xfrm>
          <a:custGeom>
            <a:avLst/>
            <a:gdLst>
              <a:gd name="connsiteX0" fmla="*/ 0 w 1111248"/>
              <a:gd name="connsiteY0" fmla="*/ 1295400 h 1295400"/>
              <a:gd name="connsiteX1" fmla="*/ 1099457 w 1111248"/>
              <a:gd name="connsiteY1" fmla="*/ 794657 h 1295400"/>
              <a:gd name="connsiteX2" fmla="*/ 484414 w 1111248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48" h="1295400">
                <a:moveTo>
                  <a:pt x="0" y="1295400"/>
                </a:moveTo>
                <a:cubicBezTo>
                  <a:pt x="509360" y="1152978"/>
                  <a:pt x="1018721" y="1010557"/>
                  <a:pt x="1099457" y="794657"/>
                </a:cubicBezTo>
                <a:cubicBezTo>
                  <a:pt x="1180193" y="578757"/>
                  <a:pt x="832303" y="289378"/>
                  <a:pt x="484414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9D1F6-B7B3-6D31-B7F5-5CDA11BAC287}"/>
              </a:ext>
            </a:extLst>
          </p:cNvPr>
          <p:cNvSpPr txBox="1"/>
          <p:nvPr/>
        </p:nvSpPr>
        <p:spPr>
          <a:xfrm>
            <a:off x="2852363" y="5306786"/>
            <a:ext cx="114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Function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978644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15134</TotalTime>
  <Words>2420</Words>
  <Application>Microsoft Office PowerPoint</Application>
  <PresentationFormat>Widescreen</PresentationFormat>
  <Paragraphs>445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Tenorite</vt:lpstr>
      <vt:lpstr>Times New Roman</vt:lpstr>
      <vt:lpstr>Monoline</vt:lpstr>
      <vt:lpstr>Exercise #18</vt:lpstr>
      <vt:lpstr>Exercise #18 Solution</vt:lpstr>
      <vt:lpstr>Administrivia and  Announcements</vt:lpstr>
      <vt:lpstr>Summary Functions</vt:lpstr>
      <vt:lpstr>Last Time: Interprocedural Analysis</vt:lpstr>
      <vt:lpstr>Last Time: Extending Dataflow</vt:lpstr>
      <vt:lpstr>Exploding Supergraphs</vt:lpstr>
      <vt:lpstr>Lecture Outline</vt:lpstr>
      <vt:lpstr>Intuition</vt:lpstr>
      <vt:lpstr>Intuition</vt:lpstr>
      <vt:lpstr>Lecture Outline</vt:lpstr>
      <vt:lpstr>Interprocedural MOD/REF Analysis</vt:lpstr>
      <vt:lpstr>Interprocedural MOD/REF Analysis</vt:lpstr>
      <vt:lpstr>Interprocedural MOD/REF Analysis</vt:lpstr>
      <vt:lpstr>Interprocedural MOD/REF Analysis</vt:lpstr>
      <vt:lpstr>Interprocedural MOD/REF Analysis</vt:lpstr>
      <vt:lpstr>Interprocedural MOD/REF Analysis</vt:lpstr>
      <vt:lpstr>Interprocedural MOD/REF Analysis</vt:lpstr>
      <vt:lpstr>Lecture Outline</vt:lpstr>
      <vt:lpstr>Interprocedural MOD/REF Analysis</vt:lpstr>
      <vt:lpstr>Gmod &amp; GREF Computation</vt:lpstr>
      <vt:lpstr>Lecture Outline</vt:lpstr>
      <vt:lpstr>Abstract Summaries</vt:lpstr>
      <vt:lpstr>Abstract Summaries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78</cp:revision>
  <dcterms:created xsi:type="dcterms:W3CDTF">2023-08-21T14:00:41Z</dcterms:created>
  <dcterms:modified xsi:type="dcterms:W3CDTF">2025-10-03T19:55:23Z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