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296" r:id="rId5"/>
    <p:sldId id="295" r:id="rId6"/>
    <p:sldId id="1060" r:id="rId7"/>
    <p:sldId id="1115" r:id="rId8"/>
    <p:sldId id="1231" r:id="rId9"/>
    <p:sldId id="256" r:id="rId10"/>
    <p:sldId id="1188" r:id="rId11"/>
    <p:sldId id="1224" r:id="rId12"/>
    <p:sldId id="1185" r:id="rId13"/>
    <p:sldId id="1226" r:id="rId14"/>
    <p:sldId id="1227" r:id="rId15"/>
    <p:sldId id="1229" r:id="rId16"/>
    <p:sldId id="1223" r:id="rId17"/>
    <p:sldId id="1207" r:id="rId18"/>
    <p:sldId id="1228" r:id="rId19"/>
    <p:sldId id="1189" r:id="rId20"/>
    <p:sldId id="1206" r:id="rId21"/>
    <p:sldId id="1203" r:id="rId22"/>
    <p:sldId id="1205" r:id="rId23"/>
    <p:sldId id="1215" r:id="rId24"/>
    <p:sldId id="1225" r:id="rId25"/>
    <p:sldId id="1211" r:id="rId26"/>
    <p:sldId id="1214" r:id="rId27"/>
    <p:sldId id="1216" r:id="rId28"/>
    <p:sldId id="1217" r:id="rId29"/>
    <p:sldId id="1218" r:id="rId30"/>
    <p:sldId id="1221" r:id="rId31"/>
    <p:sldId id="1222" r:id="rId32"/>
    <p:sldId id="11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4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4T19:03:10.22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5302 8424 37 0,'0'0'19'0,"0"0"-8"0,0 0-4 0,0 0-5 0,0 0 1 0,0 0 0 0,0 0 3 0,0-19-3 0,0 19 1 0,0 0 4 0,0 0-3 15,0-17 1-15,0 17 3 0,0-21 4 0,0 21-6 16,0 0 2-16,0 0-2 0,0-17 1 0,0 17 0 0,0 0 0 0,0 0 0 0,0 0 7 0,0-19-9 16,0 19 0-16,0 0 7 0,0 0-8 0,0 0 0 0,0 0 4 15,0-21-4-15,0 21 5 0,0 0-4 0,0 0 5 0,0 0-3 16,0 0 0-16,0 0-1 0,0 0 1 0,0 0 1 16,0 21-6-16,0-21 0 0,0 0 0 0,0 0 2 0,0 0 0 15,0 19-2-15,0-19-2 0,0 17 2 0,0 60 9 16,0-39-11-16,0-38 0 0,0 56 0 15,17-35 0-15,-17 16 0 0,0 0-1 0,0-17 1 0,0 38 0 16,0-39 0-16,20 55 4 0,0-17-3 0,2 0-2 16,-22-18 1-16,0-20-1 0,15 1 3 0,-15-1-1 0,20 19 6 15,-3 18-4-15,6-18-1 0,-23-38-2 0,0 20 2 16,17-20 6-16,-17 18-1 0,20-18-3 0,-20 0-1 16,0 0-2-16,17-18 5 0,-17 18-3 0,20-37-5 15,-20 16 4-15,20 1-1 0,-20 2-1 0,17-21-1 0,-17 3 3 0,20 16-1 16,-20 1 1-16,17-37 1 0,60-286 20 15,0 171-13 1,-60 133-9-16,3-2 3 16,-20 20-3-16,23-17 0 0,-23 37-2 0,17 0 0 0,-17 0 1 15,0-17-1-15,17 17 0 0,-17 0 2 0,20 0-3 16,-20 0 2-16,0 0-5 0,0 0-5 0,0 0-4 16,20 0-11-16,-20 0 10 0,0 0-4 0,0 17-22 0,0-17 17 15,0 20-3-15,17-20-37 0,-17 17 25 0,0 3-45 0,0 1 21 16,0-21 43-16,20 19-2 0,-20-19-27 0</inkml:trace>
  <inkml:trace contextRef="#ctx0" brushRef="#br0" timeOffset="413.88">6462 8388 67 0,'0'0'12'0,"0"0"-7"0,0 0 6 0,0 0-3 0,0 0 14 0,0 0 6 0,0 0-14 0,0 0 10 0,0 0-12 16,0 0-1-16,0 0 11 0,17 0-4 0,-17 0-10 0,0 0 1 15,0 0 6-15,20 0-7 0,-20 17 5 0,20-17-7 0,-20 0-2 0,17 0 6 16,-17 0-6-16,37 0 3 0,-37 0-4 0,20 0-1 0,3 0 0 16,-6 0 1-16,20 19-2 0,-37-19 0 0,20 0 0 0,-20 0 0 0,17 0-1 15,3 0 0-15,-3 0 1 0,3 0-1 0,-20 0 1 0,43 0-3 0,-43 0 1 16,14 0-3-16,6 0 0 0,-20 0-14 0,17 0 4 0,6 0-5 15,-23-19-32-15,17 19-17 0,0 0 33 0,-17 0 7 0,0 0-10 0,20-17-34 16</inkml:trace>
  <inkml:trace contextRef="#ctx0" brushRef="#br0" timeOffset="697.23">6348 8804 74 0,'0'0'10'0,"0"0"2"0,0 0-6 0,0 0 3 0,0 0 19 0,0 0-9 0,0 0 20 16,0 0-21-16,0 0 13 0,0 0-5 0,0 0-14 0,0 0 7 16,0 0 0-16,0 0-4 0,0 0-7 0,17 0-2 15,-17-17 2-15,20 17 5 0,-3 0 0 0,3 0-2 0,-20 0-6 16,23 0 0-16,-6 0 0 0,0 0 3 0,23 0-3 0,-3 0-2 15,0 0 1-15,3 0-1 0,-23 0-2 0,23 0 0 0,-23 0-1 16,3 0-1-16,-3 0 1 0,3 0 0 0,-20 0-1 0,43 0 0 0,-29 0-13 16,23-20-19-16,-37 20 8 0,23 0-42 0,-6 0 22 0,20-20-59 15,-17 20 26-15,-20-17 11 0</inkml:trace>
  <inkml:trace contextRef="#ctx0" brushRef="#br1" timeOffset="19167.22">8018 8538 35 0,'0'0'0'0,"0"21"46"0,0-21-41 0,0 0 0 0,0 0 24 0,0 0-20 0,0 17 9 0,0-17-9 16,0 0 0-16,0 0 31 0,0 20-22 0,0-20 1 0,0 0-9 16,0 0 0-16,0 19 9 0,0-1 46 15,0-18-53-15,0 0-7 16,0 0 0-16,0 20 0 0,0-20 1 0,0 0-2 0,0 0 5 0,0 20 12 15,0-3-15-15,0 23 5 16,0-40-10-16,0 57 9 16,0-19 4-1,23-38-12-15,-23 0 0 0,0 19 0 0,0-19 3 16,17 0-1-16,-17 0 1 0,17 0-3 0,3-19 3 16,-20 19-4-16,20-21 2 0,-20 21-1 0,54-74 10 15,6 17-4 1,-60 37-7-16,17 20 0 0,23-57 6 15,-40 57-6-15,17-20 2 0,20 20 4 16,-37 0-6-16,20 0 3 0,0 0-3 16,-20 0 0-16,0 0 0 0,23 20 1 0,-23 17 0 0,0-37-1 15,14 20 1-15,-14 0 0 0,0-20-1 0,20 38 3 0,-20-19-3 0,0-2 0 16,20 3-1-16,-20 0 1 0,0 18-3 0,20-2 0 0,-20-15 4 16,0 35 0-16,17-18-4 0,-17-18 6 15,0 16 3-15,0-15 2 0,18-3-7 0,-18 0-2 0,0 2-1 16,0 1-10-16,19-4-11 0,-19-17 5 0,0 0-27 15,0 0 19-15,20-17-77 0,-20 17 56 0,0-21-62 16,0 1 53-16,0 2 10 0,23-21-15 0,-23 39 23 0</inkml:trace>
  <inkml:trace contextRef="#ctx0" brushRef="#br1" timeOffset="19609.02">8817 8804 55 0,'0'0'0'0,"0"0"25"16,0 0-20-16,0 0 0 0,0 0 8 0,0 0-5 0,0 0 12 0,22 0 0 0,-22 0-10 0,17 0 9 0,-17 0-10 0,0 0 5 16,18 0-9-16,-18 0 0 0,0-17-1 0,20 17 7 0,-20 0-1 15,19 0-5-15,-19 0 8 0,0 0-7 0,18-20 8 0,-18 20-8 16,20 0 6-16,-20 0 2 0,17-20-8 0,-17 20 1 0,0 0 3 0,20 0-6 15,-20-17 0-15,0 17 4 0,0 0-4 0,0-19 2 0,0-2 2 16,0 21-6-16,0-17 2 0,0-3 1 0,0 20-1 0,0-20 2 16,0 20 2-16,0-18-1 0,0 18-4 0,0-19 3 15,-20 19 0-15,20 0 0 0,-17 0-5 0,17 0 2 0,-20 0-1 16,20 0-1-16,-18 0 6 0,18 0-6 0,-19 0 1 0,19 0 0 0,-20 19 3 16,2-1-3-16,18-18 1 0,0 20 0 0,-17 0 0 0,-5 18 2 15,22-19-1-15,-20 18 3 0,3 0 0 0,17-16-4 16,-20 15 0-16,20-15-1 0,0-2 2 0,0-2 0 0,0-17-2 15,0 20 0-15,0-1-2 0,0-19 1 0,0 19 1 0,0 1-1 0,0-20 2 0,0 19-1 16,0-2 1-16,0-17 1 0,0 39 11 0,0-21-12 16,20-18-1-16,-20 20-1 0,17-20-1 0,3 21 1 0,-20-21-1 15,0 17 1-15,22-17 0 0,-5 20-1 0,-17-20 0 0,18 0-5 0,2 0-9 16,17 0-10-16,-37-20-11 0,37 3 8 0,-37 17-1 0,0-21-3 16,20 21-4-16,2-38-46 0,-22 20 30 0,35-20-51 0,-35 38 65 15,20-39 7-15,-20 20-10 0</inkml:trace>
  <inkml:trace contextRef="#ctx0" brushRef="#br1" timeOffset="19932.82">9407 7988 67 0,'0'-21'22'0,"-20"21"-8"0,20 0-5 0,0 0 2 15,0 0 2-15,0-17 13 0,0 17-13 0,0 0 13 0,-15 0-1 0,15 0-2 0,0 0-13 0,0 0-1 16,0 0 8-16,0 0-9 0,0 0-1 0,0 0 8 0,0 0-8 0,0 0 8 16,0 0-8-16,0 0 6 0,0 17 1 0,0-17-8 15,0 0-1-15,0 21 4 0,0 16 3 0,0-37-6 0,0 40 3 0,0-23-3 16,0 20-1-16,0-18-2 0,0 22-2 0,0-24 1 0,0 23 3 16,15-3-3-16,-15-20 1 0,0 43 2 0,20-5-3 0,-20-16-1 15,0-1 1-15,17 18 0 0,-17-18 0 0,0 19-2 0,0-17 1 16,0-23-1-16,23 23 0 0,-23 17 1 0,0 38-8 0,0-39 1 15,0-37 1-15,0 0-2 0,0 1-3 0,0-1 1 0,0-2-3 0,0 4 0 16,0-3-25-16,0 0 13 0,0-18-4 0,0 20-41 0,-23 1-11 16,23-21 45-16,0 0 8 0,0 0 8 0,0 0-9 0,-17 0-18 0</inkml:trace>
  <inkml:trace contextRef="#ctx0" brushRef="#br1" timeOffset="20166.86">8988 8538 142 0,'0'0'56'0,"0"0"-38"16,0 0 14-16,0 0-17 0,0 0 0 0,0 0 0 0,0 0 15 0,0 0-4 16,0 0-14-16,22 0-1 0,-22 0-1 0,0 0 0 0,0 0 1 0,18 21 6 15,19-21-4-15,-17 0 0 0,-3 0 0 0,3 17-9 0,17-17 4 16,-37 0-4-16,20 0 5 0,17 0-2 0,-17 0-6 16,0 0 1-16,17 0-2 0,-20 0 0 0,-17 0-1 0,40 20 2 0,-3-20-1 15,-17 0 1-15,-20 0 0 0,40 0-1 0,-3 0-9 0,-20 0-1 16,-17 0-4-16,40 0-25 0,-23 0-9 0,3 0-14 15,17 0 25-15,-14 0-55 0,-23 0 45 0,17 0 8 0,20 0-18 16,-37 0 15-16</inkml:trace>
  <inkml:trace contextRef="#ctx0" brushRef="#br1" timeOffset="20676.55">10091 8461 26 0,'0'0'0'0,"0"0"17"0,0 0-7 0,0 0-5 0,0 0 16 0,0 0-14 0,-17-17 61 0,17 17-55 15,0-20 0-15,0 20 12 0,-20 0 28 16,0 0-20-16,20 0 3 16,0 0-24-16,0 0 0 0,0 0-7 15,0 0 0-15,0 0 0 0,0 0 4 0,0 20 3 0,0 18 5 16,0-18-14-16,0-20 0 0,0 17-1 0,0 2 1 0,0 19 2 16,0-18-2-16,0 17 1 0,0 3-3 0,0-2 0 15,20-2 1-15,-20 4-2 0,0 34-1 0,0-17 0 0,0-18 3 16,0 19 2-16,0-41-2 0,0 22-4 0,20-21 0 0,-20 40-11 0,0-20-11 15,0-19 8-15,0 1-1 0,0-2-20 0,0 0 0 0,0 3 16 16,0-21-3-16,0 0-6 0,0 0-39 0,0 0 13 0,0-21 39 16,-20 3-9-16,20 0-20 0</inkml:trace>
  <inkml:trace contextRef="#ctx0" brushRef="#br1" timeOffset="21030.13">10014 8444 62 0,'20'0'8'0,"-20"-20"8"0,0 1-6 16,0 2 3-16,0 17 19 0,20-38 3 0,-20 19 2 0,20-22-2 15,-3 24-17-15,-17-20 14 0,17 37-18 0,-17-40 0 0,20 23 7 16,0-3-4-16,3-1-4 0,-9 21-9 0,6-19 8 16,-3 19-1-16,6 0 0 0,-23 0-6 0,17 0 3 0,3 0-5 15,-20 0-1-15,0 19 1 0,0-19-1 0,17 21 1 0,-17-1-1 0,20-3-1 16,-20 4 0-16,0-2 1 0,0-2-1 0,0 3 1 0,0-3 0 16,0 3-2-16,0 1-1 0,-20-2 0 0,20-2 2 0,-17 4-2 15,-3-4-3-15,20 2 2 0,-17-19-1 0,-6 20-3 0,6-3 2 16,-3-17-3-16,6 21 5 0,14-21 0 0,-43 20-1 0,43-20 2 15,-20 0 0-15,3 0 0 0,0 17 1 0,-3-17 0 0,20 0 0 0,-20 0 0 16,0 0 1-16,20 19 0 0,-14 2 1 0,14-21-2 16,0 17 2-16,0-17-1 0,0 39 3 0,0-1 0 0,34 39 12 15,-14-60-13-15,0 23 0 0,-3 17-4 16,-17-40 1-16,37 23 3 0,-37-3-2 0,0-18 4 16,20 0-1-16,3 1 0 0,-23-1 0 0,34 37-3 0,-17 20 2 15,6-56-4-15,-23-2 2 0,17 1 0 0,3 1-5 16,-20-20 2-16,17 0-7 0,3 0-13 0,-20 0 4 0,20 0-33 15,-20-20 18-15,0 1-6 0,17 1-58 0,-17-2 44 0,0 3 8 16,20-4 10-16,-20 1 3 0</inkml:trace>
  <inkml:trace contextRef="#ctx0" brushRef="#br1" timeOffset="21467.42">10718 8787 56 0,'0'0'11'0,"0"0"-5"0,0 0 11 0,0 17 10 0,17-17-7 0,-17 0-10 0,0 0 0 0,20 0 9 0,-20 0-11 0,20 0 5 0,-20 0-7 0,23 0 4 0,-9 0-5 0,-14 0 0 0,0 0 1 15,20 0 6-15,0 0 2 0,-20 0-8 0,20-17 3 0,-20 17 3 16,0 0-6-16,17-20 5 0,-17 0-2 0,17 3 0 15,-17 17-4-15,20-40 3 0,-20 40-4 0,0 0-1 0,0-17 5 16,0-3-6-16,0 20 2 0,0-20 3 0,0 20-2 0,0-18 1 0,-20-1 0 16,20 19 3-16,0-20-5 0,-17 20 1 0,17 0-1 15,0 0 0-15,-17 0 5 0,-3 0-1 0,0 0-6 0,0 0 5 0,-17 0-5 16,37 0 2-16,-40 0 2 0,40 0 0 0,-37 20 0 0,20-1-3 16,-3-19 2-16,0 18-2 0,3 2-1 0,17 0 1 15,-17-3 1-15,-6 4-2 0,23-21 0 0,0 19 2 0,-20-2-2 16,20 3 0-16,0 17 3 0,0-16-4 0,0-2 0 0,0 19-1 15,0-19 2-15,0-2-2 0,20 3 1 0,-20-1 0 16,23-19-2-16,-23 19 2 0,17 1-2 0,0-1 7 0,-17-19-4 0,20 17-6 16,0 4-1-16,-3-21-2 0,-17 18-1 0,37-18-18 0,-17 18 10 0,-20-18 0 15,43 0-22-15,-29 0 15 0,6 0-30 0,20 0-17 0,-40 0 29 16,17 0-2-16,0-18 6 0,3 18-12 0,0-18 36 0,-20 18-1 16,23-21-24-16</inkml:trace>
  <inkml:trace contextRef="#ctx0" brushRef="#br1" timeOffset="21845.92">11137 8882 40 0,'0'0'18'0,"0"0"-8"0,0 0-1 0,0 0 14 0,0 0 9 16,0 0-14-16,0 0 21 0,0 0-20 0,0 0-2 0,-20 0 13 16,20 0-6-16,0-21-13 0,0 21 0 0,-20 0-2 0,20 0 11 15,-17 0-11-15,17 0-2 0,0-17 7 0,-20 17 0 0,3 0 8 16,17 0-16-16,0 0 5 0,-23 0-6 0,23 0 0 16,-17 0 1-16,17 17-2 0,0 4-4 0,-20-2-2 15,20-19 3-15,0 17 0 0,0 3 0 0,0-1 0 0,0-19 0 0,0 19 5 16,0 1-1-16,0-1 1 0,0-19-6 0,0 17-1 0,0 4 1 15,0-21 1-15,0 18 3 0,0-18-4 0,0 0 0 0,20 0 0 16,-20 0 3-16,0 0-6 0,40-95 6 16,-23 76-1-16,-17 0-2 15,20-1 2-15,-20 20-3 0,17-36 3 0,-17 15-2 0,20 4-1 16,-20-2 2-16,0 19 1 0,20-38 1 0,-20 38-2 16,0 0 0-16,0 0 1 0,0 0 0 0,0 0 0 0,0 17 2 15,0 4-3-15,0-2 1 0,0-2-2 0,0 4 0 16,0 15 3-16,17 3 4 0,-17-20-1 0,0 1 0 0,0-20-1 0,0 36-3 15,20 3 0-15,-20-1 2 0,0-17-1 0,0-4-4 16,0 3 2-16,17-2 2 0,-17 21-2 0,0-21 0 0,20-18-1 0,-20 18 0 16,23 3-1-16,-23 16 0 0,17-37 0 0,-17 0-3 15,0 20-4-15,17-20-14 0,-17 0 7 0,20 0-37 0,0 0 4 16,-3-20-18-16,3-17-18 0,-20 16 34 0,17 3-34 16,3-20 39-16,3 38-2 0</inkml:trace>
  <inkml:trace contextRef="#ctx0" brushRef="#br1" timeOffset="22319.3">11596 8787 91 0,'0'0'44'0,"0"0"-25"0,0 0-12 0,0 0 3 0,0 0 16 0,-23 0-1 0,23 0-13 0,0 0-2 0,0 0 9 0,0 17-11 16,-20-17 7-16,20 21-4 0,0-21-5 0,0 19 4 15,0-19-7-15,-20 38 2 0,20-38-4 0,0 36 6 0,0-36-4 16,0 20 0-16,0-1 1 0,0 0 1 0,0-19 0 0,0 39 4 0,0-39-6 0,0 17 1 15,0 4 0-15,0 15-1 0,20-16 0 0,-20 1 1 16,0-4-2-16,20 3-1 0,-20-2 1 0,23-18-2 0,-23 19 1 0,0 1 3 16,14-20-1-16,-14 0 2 0,0 0-4 0,20 0 3 0,-20 0-1 15,0 0 2-15,20 0-5 0,-20-20 2 0,0 20 1 0,20-37-4 0,-20 17 1 16,17-18-3-16,-17 18 3 0,0-16 0 0,0-21 3 0,17 37-1 16,-17-18-2-16,0-18 3 0,0-22-2 0,20-15 0 15,-20 55 0-15,0-39 2 0,0 40-1 0,0-3 1 0,0-18-1 0,0 21-1 16,0-20 2-16,0 21 1 0,0-5 0 0,0 4 0 0,-20 1 1 15,20-2-1-15,-17 18 0 0,17-20-3 16,-17 40 3-16,17-17 0 0,-20 17 0 0,20-20-1 0,-20 20 3 0,20-17-2 16,0 17-2-16,-20 0 0 0,20 0 3 0,-14 17 1 0,14-17-5 15,0 37 0-15,-23-18 2 0,23 22 2 0,0-24-3 16,0 40 2-16,0-20-3 0,0 4 1 0,0-22-1 0,0 19 1 0,0-2 0 16,23 42 0-16,-9-42-1 0,-14 2 0 0,20 1-1 0,0 36 1 0,0 2 0 15,-3-40 1-15,0 3-4 0,3-2 1 0,-20-2 0 0,20-16 0 0,-20 18 5 16,37 39 4-16,0-21-3 0,-14-18-5 0,-6-18 0 0,20 37 1 15,-37-39 0-15,20 0-1 0,17 40-2 0,-37-38 2 0,37-1 0 0,-37-1 0 16,43 2 0-16,-26 17-9 0,0-37 1 0,23 21-19 0,-40-21-10 16,37 0-13-16,-20 18-13 0,3-18 24 0,3 0-4 15,-23 0-60-15,34-18-11 0,-14 18 91 0</inkml:trace>
  <inkml:trace contextRef="#ctx0" brushRef="#br1" timeOffset="22983.63">12694 8596 56 0,'-18'0'12'0,"18"0"-2"0,0 0 0 0,0 0 0 0,0 0 1 0,0-20 13 0,-20 20-9 0,20 0 17 0,0 0-16 0,0 0-1 0,0 0-2 0,-17-17 0 0,17 17 10 0,-22 0-13 16,22 0 9-16,-18 0 0 0,18 0-3 0,-19 0-2 16,4 0 1-16,15 0 0 0,-23 0-8 0,4 17 7 15,19 3-8-15,0-20-1 0,-20 37 4 0,2-37-6 0,18 40 3 16,-17-23-2-16,-3 23 3 0,20-3-3 0,0-37-2 0,-20 37 1 15,0 97 9 1,20-96-3-16,-14 1-7 0,14-22 3 0,0 22-2 0,0 20 1 16,14-59-3-16,-14 37-1 0,20-37 1 0,0 57 2 0,-20-39-2 15,20 0 1-15,-3 22-3 0,1-22-6 0,2-18 3 16,-1 20-3-16,-19-20-2 0,23 0-2 0,-8 0-21 0,44-38-73 16,-42 19 66-16,41-77-160 15,-39 58 132-15</inkml:trace>
  <inkml:trace contextRef="#ctx0" brushRef="#br1" timeOffset="23250.63">12942 8538 96 0,'0'0'37'0,"0"0"-31"0,0 0 1 0,0 0 0 16,0 0 4-16,0 0 17 0,17 0 1 0,-17 21-16 0,0-21-2 15,20 0 0-15,-20 0 6 0,22 0-10 0,-4 0 7 0,-1 0-8 0,40 17 38 16,-37 3-33-1,-3-20-6-15,3 19 5 0,0 19-1 0,-20-18-6 0,0-20 0 16,22 38 1-16,-7-2-2 0,-15-16-1 0,0 17 6 0,0 3 0 16,0 17 0-16,0-20-4 0,0-18 2 0,0 0-1 0,-15 37 2 15,-27 1-1-15,42-16-4 0,-20-24-1 0,3 21 0 16,-3-19-1-16,3 19-4 0,-3-20-9 0,-17 3-13 0,19-21-9 16,-4 19-13-16,2-19-16 0,3 0-13 0,17 0 40 15,0 0 6-15,-20-19-6 0,20 19 23 0,0 0-24 16</inkml:trace>
  <inkml:trace contextRef="#ctx0" brushRef="#br1" timeOffset="23565.4">13683 8690 73 0,'0'0'65'0,"0"0"-52"0,0 0-5 15,0 0 16-15,0 0 0 0,0 0-8 0,0 0-8 16,0 0 4-16,20 0-8 0,-20 21 0 0,0-21-2 0,0 0-1 0,0 0 0 15,0 0-2-15,17 19 0 0,-17-19 1 0,0 0-3 0,0 17-1 16,20-17 0-16,-20 20-11 0,0 0 3 0,0-3-30 0,17 4-13 16,-17-2 14-16,0 19 19 0,0-19-33 0</inkml:trace>
  <inkml:trace contextRef="#ctx0" brushRef="#br1" timeOffset="23682.49">13646 9357 95 0,'0'0'48'0,"0"0"-14"16,-17 18-13-16,17-18-12 0,-23 20 4 0,23-3-9 15,-20-17-3-15,20 20 1 0,-17-20-4 0,-3 21-3 0,3-3-7 0,17-18 1 16,0 18-6-16,-20 2-30 0,0-20 4 0,20 18 29 16,-17-18 5-16,17 0-1 0,0 0-47 0</inkml:trace>
  <inkml:trace contextRef="#ctx0" brushRef="#br1" timeOffset="33966.78">5587 10534 7 0,'0'0'5'0,"0"0"1"0,0 0-3 0,0 0 0 0,0 0 0 0,0 0 3 0,-20 0-3 0,20 0-1 0,0 0-1 0,0 0 2 0,0 0-3 0,0 0 2 15,0 0-1-15,0 0-1 0,0 0 1 0,0 0-1 0,0 0 0 16,0 0 0-16,0 0 0 0,0 0 1 0,0 0-1 0,0 0 0 0,0 0 0 16,0 0 0-16,0 20 0 0,0-20 0 0,0 0 1 0,0 0-1 0,0 0 0 15,0 0 0-15,0 21 0 0,0-21 1 0,0 0-1 16,0 0 0-16,0 0 1 0,0 0-2 15,0 18 1-15,0-18 0 0,0 0 1 16,0 0 0-16,0 0-1 0,0 0 1 0,0 0 0 0,-17 0 2 16,17 0 1-16,0 0-2 0,0 0 1 0,0 0-2 0,0 0 2 15,0 0 1-15,-20 0-2 0,20 0-1 0,0 0 2 0,0 0 1 16,0 0 2-16,0 0-1 0,0 0 2 16,0 0-4-16,0 0 0 0,0 0 0 0,0 0 6 0,0 0 0 15,0 0 4-15,-20 0 0 0,20 0-6 0,0 0 7 0,0 0-7 16,0 0 0-16,0-18 20 0,0 18-21 0,0 0 0 15,0 0 0-15,-17 0 6 0,17 0-5 0,0-21 4 0,0 21-6 16,0 0 7-16,0 0-2 0,-20 0 0 0,20-20-6 0,0 20 6 16,0 0-1-16,0 0-5 0,0 0 3 0,0 0 0 15,0 0-4-15,0 0 0 0,-17 0 2 0,17 0-4 0,0 0 3 16,0 0-2-16,0 0-2 0,0 0 1 0,0 0-1 0,0 0 2 16,0 0-1-16,0 0 0 0,0 20 0 0,0-20 0 15,17 0-1-15,-17 39-2 0,0-39 2 0,20 38 2 16,-20-38-2-16,0 17 0 0,17 4-4 0,-17-3 2 15,20 0 2-15,-20 23 0 0,20-23 1 0,-20 1-1 0,0-1-1 16,17 0 0-16,-17-18 1 0,20 21 0 0,-20-3 1 0,17 1-1 16,3 2 1-16,3-21 0 0,-23 0 0 0,17 18 0 15,0-18 1-15,-17 0-1 0,20 0 1 0,0-18-1 0,-20 18 1 16,17 0-2-16,20-115 11 16,-17 96-7-16,3-40-2 15,-6 41-1-15,0-57 2 16,-17 75-3-16,20 0 0 15,-20-19 2-15,0 19-3 0,20 19 4 16,17 94-8 0,-37-92 6-16,17 16 2 15,-17-19 2-15,40-18 9 16,-40 0-12 0,37-18 23-16,23-40-15 15,-60 20-8-15,0 38-1 0,34-39 3 0,-34 3-2 0,20 17 0 16,0 1-1-16,-20-3 0 0,23-16 1 0,-9 18-2 0,-14-19 3 15,20 19-2-15,-3 0-2 0,-17 19 1 0,23-20 0 16,-23 20 1-16,17-19 0 0,-17 19 0 0,20-19-3 0,-20 19-2 0,17 0 1 16,-17 0-2-16,0-18-2 0,20 18-5 0,-20 0-15 0,0 0 11 15,20 18-18-15,-20-18-12 0,0 0 19 0,0 19-3 0,17 0-78 16,3 20-45-16</inkml:trace>
  <inkml:trace contextRef="#ctx0" brushRef="#br1" timeOffset="34399.39">6670 10934 38 0,'0'0'5'0,"0"0"-2"0,0 0 1 0,0 20 1 0,0-20-2 0,0 0 0 0,0 0 1 0,0 0 0 0,0 0 4 0,0 0-3 0,0 18 7 0,0-18 2 0,0 0 2 0,0 0-7 0,0 20 0 15,0-20 9-15,0 0 0 0,0 0 0 0,0 0-9 0,0 0-1 16,0 0 0-16,0 0 1 0,0 0 10 0,0 0 3 0,0 0-1 15,0 0 0-15,0 0-11 0,20 0 0 0,-20-20 9 0,0 20-10 16,0-18 7-16,0-2-10 0,17 2 7 0,-17-21-2 0,0 20-7 16,20 1 3-16,-20-3-5 0,17 3 1 0,-17 0 8 0,20-19-2 15,0 16-9-15,-20 21 0 0,23-20 1 0,-9-16 3 16,-14 36-3-16,0-21 0 0,20 21 0 0,-20 0-2 0,17-17 2 0,-17-2-1 0,23 19 2 16,-6-19-4-16,-17 19 4 0,17 0-2 0,-17 0-2 0,20-18 0 15,-20 18 1-15,0 0-7 0,20 0-2 0,-20 0-18 0,23 0 11 16,-23 18-5-16,14-18-28 0,-14 0-14 0,20 0-11 0,-20 0 36 15,0 19-22-15,17-19 42 0,-17 0-30 0</inkml:trace>
  <inkml:trace contextRef="#ctx0" brushRef="#br1" timeOffset="34620.83">7297 10648 79 0,'20'0'23'0,"-20"0"0"0,-20-17-6 0,20 17-6 16,0 0 22-16,0 0 2 0,0 0-5 0,-20 0-17 15,20 0-2-15,0 0 7 0,0 0-9 0,0 0 8 0,-17 17-10 0,17-17 4 16,0 0-7-16,0 0-1 0,0 21 1 0,-17-3-2 0,17 0-2 16,0-18 2-16,0 20-1 0,0 1 1 0,0-3-2 15,0-18 1-15,0 19-1 0,0-1 1 0,0-18-1 0,0 39-2 0,0-21-2 16,0 1-1-16,0 2-9 0,0-3-11 0,0-18 8 16,0 18-1-16,0-18-3 0,0 20-3 0,17-20-30 0,-17 18 24 15,0-18-23-15,0 0 35 0,17 0-13 0,-17 0-10 16</inkml:trace>
  <inkml:trace contextRef="#ctx0" brushRef="#br1" timeOffset="34799.68">7448 9889 11 0,'0'0'0'0,"0"0"14"0,0 0-8 0,0 0-1 16,20 0-3-16,-20 0 1 0,0 0-2 0,0 0 1 0,0-20-1 0,0 20 0 15,0 0-1-15,0 0 1 0,20 0-1 0,-20-17 0 16,0 17-1-16,0 0-3 0,0-20-9 0,0 20-16 16</inkml:trace>
  <inkml:trace contextRef="#ctx0" brushRef="#br1" timeOffset="35350.01">7297 10098 35 0,'0'0'31'0,"-20"0"-24"0,20 0 1 0,0 0 22 0,0 0-9 0,0 0 1 0,0 0 20 0,0 0-22 0,0 0 17 0,0 0-19 15,0 0 14-15,0 0-2 0,0 0-6 0,0 0-15 16,0 0 0-16,0 0 0 0,0 0-1 0,0 0 0 0,0 0 5 0,0 0-2 15,0 0-6-15,0 20 6 0,0-20-7 0,0 0-4 16,0 18 2-16,0-18 1 0,0 18-1 0,0-18-2 0,0 0 0 0,0 0 0 16,0 21-4-16,0-3-19 0,0-18 5 15,0 19-3-15,0-19-34 0,0 0 22 0,20 0-4 0,-20 0-57 0,20 0 48 16,-3 0-22-16,-17 0 16 0</inkml:trace>
  <inkml:trace contextRef="#ctx0" brushRef="#br1" timeOffset="35700.08">7887 9737 66 0,'0'0'23'0,"0"0"-11"0,-20 0 2 0,20 0-4 15,0-19 33-15,0 19-12 0,0 0 2 0,0 0-18 16,0 0-1-16,0 0 7 0,0 0-12 0,0 0-1 0,0 0 7 0,0 19 0 16,0-19-2-16,0 0-7 0,0 17 4 0,0 5-2 15,0-3-4-15,0-19 0 0,0 17-1 0,0 3 4 0,0 0-5 0,0-3 0 16,0 3 2-16,0 18-3 0,0-18 3 0,0 16-1 0,0-15-3 16,0 15 2-16,0 2-1 0,0-18 0 0,0 18 2 0,0 1-1 15,20 17 0-15,-20-18-1 0,0 0-2 0,0 38 2 0,17 1 1 16,-17-39-1-16,0-2 1 0,0 5 1 0,20 15-3 0,-20 0-4 15,0 3 1-15,0-22 0 0,0-1 0 0,0-36-1 16,0 39-7-16,0-20 2 0,0 2-30 0,0-3 22 16,0 0-25-16,0-18 17 0,0 0-2 0,-20 0-65 0,20 0 64 15,0 0-12-15,0 0 28 0,-17-18-5 0,17 0-27 0</inkml:trace>
  <inkml:trace contextRef="#ctx0" brushRef="#br1" timeOffset="36268.35">7790 10441 49 0,'0'0'14'0,"0"0"-8"0,0 0 4 0,0 0-5 0,0 0 12 0,0 0 11 16,0 0-10-16,0 0 0 0,0 0-1 0,0 0-1 0,0 0 12 0,0 0-15 0,0 0 7 16,0 0-10-16,0 0-2 0,0 0 7 0,0 0-10 0,0 0 5 15,0 0-2-15,0 0-1 0,20 0 7 16,-20 0-11-16,17 0 2 0,6 0-3 0,-23 19 1 0,37-19-2 16,-37 0 0-16,17 0 2 0,3 18-2 0,-20-18-3 15,20 0 1-15,17 0 3 0,-20 0-2 0,-17 20 0 0,43-20-1 0,-26 0 0 16,0 0-3-16,-17 0 2 0,20 0-2 0,17 19-8 0,-37-19 2 15,37 0-2-15,-37 0-4 0,20 0-2 0,20 0-27 0,-23 0 20 0,3 0-2 16,17 0-44-16,0 0 56 0,-37 0 5 0,40 0 4 0,-40 0 2 16,37 0 2-16,-17 0 0 0,0-19 1 0,0 19 0 0,-3 0 1 0,-17 0 0 15,18 0 1-15,1 0-1 0,1-20 1 0,-20 20-1 0,23 0 3 16,-23 0 0-16,15-18 2 0,-15 18-3 0,19 0 1 16,-19 0 3-16,0 0 2 0,18 0 6 0,-18 0-5 0,0 0 2 15,0 0 10-15,0 0-11 0,22 0 14 0,-22 0-18 0,0 0 3 16,17 0-5-16,-17 18 6 0,0-18-4 0,20 0 1 0,-20 0 9 15,18 20-1-15,-18-20-9 0,0 0-1 0,19 0 5 0,1 0-1 16,-20 0-3-16,18 19 4 0,-18-19-6 0,0 0-1 0,20 0 0 16,-20 0 3-16,17 0-3 0,-17 0 3 0,0 0-4 0,20 0 1 0,-20 0 1 15,0 0 3-15,22 0-5 0,-22-19 1 0,0 19 1 0,0-20 1 0,17 2-1 16,-17-1-1-16,0 0-1 0,0 19-1 16,0-20 0-16,-17 1 1 0,17 0 3 0,-22 19-4 0,22-18 0 15,-20-2 0-15,3 1 4 0,17 19-2 0,-20-18-1 16,2 18 0-16,-2 0 0 0,20-20 0 0,-37 20 6 0,37 0-3 15,-37 0 4-15,-3 0-4 0,40 20-2 0,-34-20 1 0,11 37 2 16,3-17 0-16,20 17-2 0,-19-18-1 0,1 20 7 0,1-2 5 16,17 2-9-16,-20-2-1 0,0 40-6 0,20-21 7 15,0 3 1-15,0-41-5 0,0 1 1 0,0-1-2 0,0 0 1 16,20 21 3-16,0-20-3 0,-3 20 0 0,1-21-3 0,-18 2 2 16,19-20 0-16,-19 18-1 0,43 2 2 0,-28-1 0 15,4-19-2-15,-19 0 0 0,40 0-1 0,-40 0-1 0,37 0-11 0,-19 0 2 0,-18 0-5 16,39-19-26-16,-1-1 14 0,-1 2-43 0,2-20-28 15,-21 38 37-15,39-58-39 0,0 40 27 0</inkml:trace>
  <inkml:trace contextRef="#ctx0" brushRef="#br1" timeOffset="37550.15">9786 10289 22 0,'0'0'0'0,"0"0"11"0,-20 0 1 0,20 0-5 0,0 0 0 0,0 0 0 0,0 0-3 0,-17-20 2 0,17 20-3 0,0-18 0 0,0 18 0 0,0 0 8 16,-20-20 4-16,20 20-6 0,0 0 0 0,0-19 11 0,-17 19-10 16,17-19 7-16,-20 19-1 0,20-18 0 0,0 18-1 15,-20-21 1-15,20 21-8 0,0-18 0 0,0 18 9 0,0-18 0 16,-17 18-9-16,17 0 7 0,0 0-2 0,0-20 0 15,-17 20-5-15,17 0-1 0,0 0 3 0,0 0-5 0,0 0-1 0,-23 0 3 16,23 0-3-16,0 0-1 0,0 0 5 0,0 0-7 0,0 0 1 16,0 0 1-16,0 0-1 0,0 20 1 0,0-2 2 0,0 0-3 15,0 3 1-15,23 16 0 0,-23-18-2 0,0 19 1 0,17-18 1 16,0 55 0-16,3-37-1 0,0 58 3 0,-3-40-2 0,20 38-2 0,-37-55 0 16,0-1-2-16,43 38-2 0,-26 0 5 0,-17 1-1 15,17-20-1-15,3-20 1 0,-20 21-6 0,0-39 0 16,0-19-2-16,0 19-13 0,20 0-8 0,-20 0 11 0,0-19-19 15,0 0-5-15,0 0 14 0,0 0-6 0,0 0-6 0,0-19 1 0,0 19 3 16,0-38-5-16,0 19 28 0,0 19 1 0,0-37-34 0</inkml:trace>
  <inkml:trace contextRef="#ctx0" brushRef="#br1" timeOffset="37876.97">9826 10193 61 0,'0'0'14'0,"0"0"-8"15,0 0 9-15,0 0-3 0,0 0 1 0,0-18 16 0,0 18-16 0,0 0 11 16,37-21 33-16,-17 21-22 16,-20 0-20-16,17 0-9 0,3 0 5 15,-20 0-6-15,17 0 10 0,3 0-4 0,-20 0-6 0,0 0-1 16,20 0 5-16,-20 0-6 0,0 0 0 0,0 0 1 0,23 0 3 16,-23 0-3-16,0 21 2 0,14-21-2 0,-14 0-2 15,0 0 0-15,0 18 0 0,0-18 1 0,0 19-2 0,-14 0 0 16,14-19 1-16,0 20-2 0,-23-2 2 0,23 2-2 0,-20-20 1 15,20 18 0-15,-20-18-1 0,3 19-1 0,17 1 1 0,-20-20 0 0,20 18 1 16,-37 1 1-16,37 0-2 0,-20-19 0 0,3 20 1 0,0-1 1 16,17-19-3-16,-43 19 1 0,43-1 0 0,-17 2 3 0,-3-1 0 0,3-2-3 15,-3 3 1-15,20-20-1 0,-20 21 0 0,20-3-2 16,-17-18 1-16,17 19 1 0,0-19 1 0,0 19-1 0,0-19-1 0,-17 0 0 0,17 0-2 16,0 17-5-16,0-17 2 0,0 0-2 0,0 21-18 0,0-21 7 0,0 0-60 15,0 0 40-15,17 0-6 0,0 0-66 16,-17 0 84-16,20-21-17 0</inkml:trace>
  <inkml:trace contextRef="#ctx0" brushRef="#br1" timeOffset="38740.29">10222 10289 70 0,'0'0'0'0,"0"0"41"0,0 0-32 0,0 0-5 0,0 0 8 0,0-20-2 0,-17 20 0 0,17 0 1 0,0 0 2 0,0 0-2 0,0 0 1 16,0-18-1-16,0 18 8 0,0 0-4 0,0 0-1 0,0-20-2 16,0 20-2-16,0 0-2 0,0 0-3 0,0 0 1 15,0 0 0-15,0 0 2 0,0 0-6 0,0 0 4 0,0 0-4 16,0 0-1-16,0 0 2 0,0 0 1 0,0 0-3 16,0 20 4-16,0-20-2 0,0 0-1 0,0 0-1 0,0 0 1 0,0 0-2 0,17 0 2 15,-17 18-3-15,0-18 2 0,0 0 0 0,0 20 1 0,23-2-2 16,-23-18 1-16,0 19-1 0,0 1 1 0,0 17-1 15,17 2 1-15,-17-20-1 0,0 38 3 0,0-38-1 0,0 18-2 16,20 21-4-16,-20-22 3 0,0-15 0 0,0 35 2 0,0-35 0 16,17 34-1-16,-17-16 0 0,20-21 0 0,-20 40 1 0,20-40-1 15,-20 20 0-15,0-38 0 0,0 20 0 0,17-1 1 0,-17-1 0 0,20 1 1 16,-20-19 0-16,0 21 0 0,17-21-1 0,-17 0 0 16,0 0 0-16,20 0 3 0,3 0-2 0,-23-21 1 15,17 2 0-15,-17 19-1 0,0-18 1 0,17-1 0 16,-17-1-3-16,20-18 1 0,-20 2 0 0,20-4 1 0,-20 1-1 15,0 39 0-15,17-94 5 0,-17 74-6 16,20-37 2-16,-20 40-2 0,0-2 0 16,0 0-1-16,0 19-1 0,0 0 2 0,0 19 0 15,0-19-1-15,0 19-1 0,0-2 1 0,0 4-1 0,0-3 1 16,0 0 1-16,0 2 0 0,0 1-1 0,0 16 1 0,17-1 0 0,-17-15 0 16,0 55-1-16,0-58 1 0,0 2 1 0,20 18 1 0,3-19-1 15,-23 18-1-15,17-16 1 0,0-3 3 0,3 1 1 16,0 0-3-16,-20-19 0 0,0 0 0 0,37 0 3 0,-20-19-2 15,-17 19 1-15,20-19-1 0,23-20 5 0,-43 20-4 0,14-38 4 0,26 39-4 16,-40-20 0-16,20-1-1 0,14-19 4 0,-34 22-1 0,20-22 4 0,23 2-3 16,-29-1-8-16,6-1 0 0,-3 21 3 0,-17 18-2 15,23-19 1-15,-23 19-1 0,17-20-2 0,-17 39 1 16,20-19-2-16,-20 0-8 0,17 19-15 0,-17-18 7 0,20 18-26 16,0 0 18-16,-20 0-5 0,17 0-51 0,-17 0 32 0,20 0 1 15,-20 0 9-15,17 0-14 0,-17 0 12 0</inkml:trace>
  <inkml:trace contextRef="#ctx0" brushRef="#br1" timeOffset="39335.47">12066 10004 85 0,'0'0'26'0,"0"0"-20"0,0 0 0 0,0 0 15 0,0 0-4 0,-17 0 2 0,17 0 1 0,0 0-3 0,0 0 13 0,0 0-17 0,0 0 0 0,0 0-1 0,-17 0-1 0,17 0 9 0,-23 0-9 0,23 0-2 0,-20 0 7 15,20 0-9-15,-17 0 5 0,17 0-7 0,-37 0 3 16,37 0-3-16,-40 0 4 0,40 0-3 0,-37 0 4 0,-3 0-2 0,23 0-1 15,-3 0-3-15,6 0-1 0,-9 0 0 0,3 18 0 0,-17 0 2 16,20-18-1-16,-3 20-2 0,0-2 2 0,-14 2-2 16,34 0-1-16,0-20 0 0,-43 18 4 0,23 21-2 0,-17 37 3 15,37-58-5-15,-17 39 4 0,-3 0 0 0,20-38-4 0,0 20 0 16,-20-2 1-16,20 2-2 0,0-22 1 0,0 42 1 0,0-40-4 16,0 0 0-16,0-2 1 0,0 22 0 0,20-1 4 0,0-17-2 0,-20-3 1 15,17 1 0-15,3 17 1 0,-3 22 0 0,3-37-1 0,-20-3 0 0,0 0-1 16,43 2 0-16,-29 18 1 0,6-1 0 0,0-18-1 0,0 2 0 0,-20-3 0 15,17-18 1-15,-17 19-2 0,37 0 1 0,-37 0-1 0,43 19 0 0,-43-20 0 16,14 3 1-16,-14-21 0 0,20 37-2 0,-3-37 0 16,6 19 0-16,-23 0-1 0,17-19-2 0,3 0-13 0,-20 19-14 15,17-19-17-15,3 0 19 0,-20 0-2 0,20 0-45 0,-3 0-25 16,-17 0 9-16,20-19 62 0,-20 19-25 0</inkml:trace>
  <inkml:trace contextRef="#ctx0" brushRef="#br1" timeOffset="39950.25">12237 10687 64 0,'0'0'50'0,"0"0"-25"0,-17 0-8 0,17 0-6 0,0 18 18 0,0-18 0 0,0 0-8 0,0 0-12 0,0 20 15 15,0-20-11-15,0 0-8 0,0 0 5 0,0 21-1 16,0-3 1-16,0-18-7 0,0 19 5 0,0-19-4 0,0 18 4 0,0 0 0 15,0 3-4-15,0-3 3 0,0 22-1 0,0-22-3 16,17-18-1-16,-17 38 3 0,0-20-3 0,0 21 4 0,20-21 0 16,-20 1-2-16,0 2-2 0,20-3 6 0,-20 1 0 0,17 0-1 15,-17 0 1-15,0-19-4 0,20 0 8 16,-20 0-8-16,18 0 5 0,-18 0-6 0,19-38 2 0,-19 19 2 16,20-20-1-16,-20 2-3 0,23 37 0 0,-23-57-1 15,0 37 0-15,14-16 1 0,-14-4-1 0,20 1 2 0,-20 3 8 16,20 17-7-16,-20-20 3 0,0 19-5 0,20 2-1 0,-20-21 2 0,17 39-2 15,-17-17-2-15,0-2 1 0,0 19-1 0,18-19 1 16,-18 19-1-16,0-18-1 0,0 18-6 0,20 0-7 16,-20 0-10-16,0 0 8 0,0 18-24 0,19-18-9 15,-19 19 19-15,0-19-3 0,0 19-53 0,0-2-21 0,23-17 65 16,-23 21-11-16,15-3 13 0</inkml:trace>
  <inkml:trace contextRef="#ctx0" brushRef="#br1" timeOffset="40363.96">12808 10175 106 0,'0'0'40'0,"0"0"-32"0,0 0-3 0,0 0 0 16,0-21 13-16,0 21 10 0,0-18-13 0,0 18 0 0,0 0 12 15,0-18-6-15,0 18-13 0,0 0 6 0,22 0-7 0,-22 0-1 16,0-20 6-16,0 20-6 0,0 0 8 0,17 0 1 0,-17 0-4 16,18-20-1-16,-18 20-5 0,20 0 4 0,-20 0-4 15,20 0 3-15,-20 0-3 0,37 0 5 0,-37 20-9 0,37-20 4 16,-37 20-3-16,22-2 4 0,-4-18-3 0,-18 18 0 0,0 3-1 16,17-21 0-16,3 18 1 0,0 20 4 0,-20-18-6 0,17 18 4 0,3 19 0 15,-3-39-3-15,3 40 1 0,-20-20-2 0,20 0 1 16,-20 39-2-16,22-40-1 0,-22-1 0 0,0 21 1 0,0-16 1 0,0 14-1 0,0-16 1 15,0 37 0-15,-22-38 1 0,22-20-1 0,-20 21-1 0,0 37 0 0,3-38-1 16,-20 19 4-16,37-39-3 0,-40 22 2 0,23-3-3 0,-1-18 2 16,-4 19-1-16,-15-20-4 0,17 2 1 0,3-20-10 0,-3 0 5 15,20 20-2-15,-38-20-11 0,38 0 11 0,-39 0-13 0,39 0 11 16,-20 0-2-16,3 0-19 0,17 0 13 0,-20 0-1 0,20 0-25 0,-18-20 21 16,18 20-1-16,0 0-1 0,0-20-27 0,0 20 31 0,0-18-11 0,0 18 24 15,0-19 2-15,18 19-2 0,-18-19-29 0</inkml:trace>
  <inkml:trace contextRef="#ctx0" brushRef="#br1" timeOffset="40683.39">13740 10422 81 0,'0'0'24'0,"0"0"17"0,0 0-26 0,0-20 12 0,0 20 7 0,0-19-2 0,0 19-2 0,0-19 2 0,0 19-5 16,0 0-15-16,0 0-1 0,0 0 4 0,0-18-9 0,0 18 28 15,0 0-31-15,0 0-1 16,17 0 6-16,-17 0-8 0,20 0-2 15,-20 0-7-15,0 18-147 16,23 1-55 0,-23 0 155-16</inkml:trace>
  <inkml:trace contextRef="#ctx0" brushRef="#br1" timeOffset="40853.12">13874 11087 148 0,'0'38'120'0,"0"-19"-115"0,-20 0-1 16,20 0 2-16,0-1 1 0,0 40 20 0,-37 95 4 16,37-135-31-16,-40 96-2 15,20-94-13-15,-34 36-115 16,54-37 96-16,-20-19 0 0,0 19-38 16,3-19 59-16,17 0-35 0</inkml:trace>
  <inkml:trace contextRef="#ctx0" brushRef="#br2" timeOffset="89422.21">14672 7722 46 0,'0'0'12'0,"0"0"-4"0,0 0-4 0,0 0 4 0,0-20-4 0,0 20 1 0,0 0 13 0,0 0-11 16,0-20 0-16,0 20 1 0,0 0 6 0,0 0-7 0,0 0 7 15,0 0-8-15,0-17 0 0,0 17 0 0,0 0 13 0,17-21-14 0,-17 21 5 16,0-19-1-16,0 19-4 0,0 0-1 0,0-17 5 0,0 17-4 16,0 0 1-16,0 0 0 0,0-20 0 0,0 20 6 0,0-20 4 15,0 20-10-15,0-17 0 0,0 17 0 0,-17 0-1 0,17-20 6 0,0 0-3 16,0 20-3-16,0-17 3 0,-20 17-3 0,20 0 0 0,0-21 2 16,0 21-2-16,-20-19 4 0,20 19-4 0,-17 0 0 0,17-17 4 0,-17-3-1 15,17 20-5-15,-23 0 0 0,3-20 2 0,20 20-2 16,-37-17 4-16,37-4-5 0,-37 21 4 0,17-19-4 15,20 1 2-15,-17 18-1 0,0 0-1 0,17-20 0 0,-43 1 2 0,26 19-2 16,-3 0 0-16,3-17 1 0,-3-4-1 0,0 3-1 0,-17 18 2 0,0-39 0 16,-3 19 1-16,26 3-2 0,-9 17-1 0,-17-20 1 15,23 20-1-15,-20-18 1 0,17 18 0 0,-14-19 0 0,11-1-1 16,-17 3 2-16,23 17-2 0,-60-20 1 0,77 0-1 0,-114 1 4 16,97 19-5-16,-23 0 2 0,23 0-1 15,-23 0 1-15,20 0-1 0,-17 0 0 0,-20 0 2 16,40 0-3-16,-3 0 0 0,-57 0 2 0,40-19-1 0,-20 19 1 15,40 0-2-15,-3 0 1 0,-20-19 0 0,3 19 0 16,-3-17-1-16,-14 17 1 0,34 0 0 0,-17-20-2 0,19 20 2 16,-24 0-1-16,5 0 0 0,20-20 0 0,-41 20 2 15,19 0-1-15,19 0-1 0,-17 0 4 0,0 0 0 0,-21 0-4 16,1 0 0-16,0 20 1 0,0-20 1 16,-57 20 0-16,75-3-1 0,1-17 0 15,21 0 0-15,-40 19 0 0,17-19 0 0,20 0 0 0,3 0-1 0,-40 0 0 0,20 19 1 16,20-19-1-16,-6 0 0 0,-34 0 2 0,40 0-1 15,-3 0 0-15,0 0-1 0,3 0-1 0,-60 19 3 16,57-19-1-16,20 0 0 0,-14 20-1 16,-9-20 0-16,3 20-1 0,-17 54 2 15,20-54-2-15,-3-3 0 0,-20 23 2 16,26-3-1-16,-29 1 0 16,43-38 0-16,-20 19 0 0,3 19 0 0,17-38-1 15,0 0 0-15,-20 19-2 0,20 19-26 16,0-38 19-16,-37 20-62 15,37-20 51-15,0 0-1 0,-20 0-31 0,3-37-143 16,0 37 161-16,-6-40-67 16</inkml:trace>
  <inkml:trace contextRef="#ctx0" brushRef="#br2" timeOffset="89936.23">11479 6808 72 0,'-20'0'33'0,"0"0"-17"0,20 0-7 0,0 0 22 0,-17 0-10 0,17 20 0 0,-17-2-2 16,-6 1 0-16,23-19-1 0,-20 19-5 0,20 0-4 15,0 1-4-15,-17 0-1 0,17-3 6 0,-20 2 0 0,20 19-5 16,-17-38-1-16,-3 40 6 0,20-3-2 0,-20 37 3 15,3-15-4-15,0-20-4 0,17-22 1 0,-23 22 0 0,23 19 6 16,-20-41-6-16,20 40 4 0,0-38-4 0,-17 2 0 0,17 36 7 16,0-20-5-16,0-17-3 0,0-3-1 0,0 2 8 15,0 2-4-15,0 16 9 0,17-17-13 0,-17-2 0 0,20-18 1 16,-20 19-1-16,23-19 0 0,-23 20 3 0,17-3-3 0,0-17 1 0,-17 0 1 16,20 0-2-16,17 0 8 0,0 0-2 0,6 0-1 0,-9-17 0 15,6-3-5-15,-23 1 1 0,3 1-1 0,-3 18 0 0,46-40 2 16,-29 23-3-16,6-23 1 0,14 3 1 0,-34 37-2 15,37-20-1-15,-17-17 0 0,-40 37 0 0,37-20 0 0,-37 20 0 0,37-17-2 16,-17-4-8-16,-20 21 1 0,17 0-19 0,-17 0 8 16,20 21-3-16,-20-21-5 0,0 0-4 0,17 17-8 0,-17 3-63 0,20 0 44 0,-20-3 5 15,0 3 10-15,0 0-32 0</inkml:trace>
  <inkml:trace contextRef="#ctx0" brushRef="#br2" timeOffset="91310.9">15353 7854 28 0,'0'0'0'0,"0"0"26"0,0 0-21 0,0 0 4 0,0 0-5 0,0-18 8 0,0 18-3 0,0 0 13 0,0-19-12 0,0 19 12 15,0 0-10-15,0-21 9 0,0 21-1 0,0-17 2 16,0 17-3-16,0-20-1 0,0 20-11 0,0 0 1 0,-17 0 11 16,17-19-5-16,0 19-6 0,0 0-2 15,0 0 6-15,-20-18-4 0,20 18-1 0,0 0 1 16,0 0-3-16,0 0-1 0,0 18 5 0,0-18-6 0,0 19 4 16,0 1-3-16,0-3-2 0,0 4 0 0,0-2 0 15,20-19-1-15,-20 37 1 0,0-37-2 0,17 21 0 16,-17-21 1-16,20 17 0 0,-20-17-1 0,23 20 1 0,-6-20 0 0,0 19 0 15,-17-2 0-15,20-17-1 0,0 0 3 0,-3 21-1 16,-17-21-1-16,20 0 2 0,-3 0 1 0,-17 0-2 0,40-21 4 16,-17 21-3-16,-23-17-2 0,14 17 1 0,-14-19-1 15,0 19 0-15,20-20 1 0,-20 3-1 0,20-4 0 16,-20 21-1-16,0-19 2 0,0 1 1 0,0 18-2 0,20-19-1 16,-20 19 0-16,0-21 0 0,0 21 1 0,0 0 0 0,0 0 1 15,0 0 0-15,0 21-1 0,0-21 0 0,0 0 0 0,0 37 0 0,0-37-1 16,0 40 2-16,0-3 0 0,0 20-2 0,0-20 0 15,17 3-2-15,-17-40-1 0,0 37-11 0,0-20 4 16,0 2-2-16,0 2-19 0,17-1-14 0,-17-20 17 0,0 17-4 0,20-17-3 16,-20 21-41-16,20-21 15 0,-20 0 41 0,23 0-7 0,-23 19 14 15,0-19-34-15</inkml:trace>
  <inkml:trace contextRef="#ctx0" brushRef="#br2" timeOffset="91626.68">15866 7817 73 0,'0'0'24'0,"0"0"-8"0,0 0-8 0,0-21 40 15,0 21-14-15,0 0-17 0,0 0-2 0,0 0 9 16,0 0-15-16,0 0 11 0,0 0-10 16,0 0 0-16,0 0 0 0,0 0-6 0,0 0 0 0,0 21 2 15,20-21 0-15,-20 0-2 0,0 19-2 16,20-19 1-16,-20 0-3 0,20 18 2 0,-20-18 2 16,17 0 1-16,-17 19 0 0,20-19 1 0,-20 0 2 15,17-19-3-15,-17 19 1 0,20-18-2 0,-20-22 0 16,23 40-2-16,-23 0 1 0,17-37 2 0,-17 37-3 15,0 0 1-15,17-37 2 0,3 37-3 0,-20-20 4 0,20 20-3 0,-20 0 0 16,17-20 2-16,3 20-2 0,-20-17 6 0,17 17-4 0,-17 0-1 0,20 0 0 16,-20 17 4-16,23 3-1 0,-23 0 0 0,17 17-4 15,-17-37-1-15,0 58 1 0,17-21 0 0,-17-18-2 0,0 39-1 16,20-22 1-16,-20 22-1 0,0-38-1 0,0 0-2 0,0 17-2 16,0-20-16-16,0 23-12 0,0-20 11 0,0-3-3 0,0 4-35 15,0-21 25-15,0 19-45 0,20-19 0 0,-20 0 47 0,0 0 8 16,0 0-47-16</inkml:trace>
  <inkml:trace contextRef="#ctx0" brushRef="#br2" timeOffset="92277.08">16685 7017 108 0,'0'0'24'0,"0"0"-10"0,0 0-3 0,0 0-8 0,0 0 0 0,-20 20 6 0,20-20-2 0,0 20 17 0,0-20-11 16,-17 17-7-16,17-17-1 0,0 20 2 0,0-1-4 0,0-19-1 15,0 18 0-15,-18-18 0 0,18 20-1 0,0-3-1 0,0-17 1 16,0 0-1-16,0 20 1 0,0-20 0 0,0 20 0 0,0-20-1 15,0 0 0-15,0 0 2 0,0 0-2 0,0 19 1 0,0-19 0 16,0 0 0-16,0 0-1 0,0 0 2 0,0 0-2 0,0 0 1 16,0 0 1-16,0 0-1 0,0 0 2 0,0 0-1 15,0 0 3-15,0 0-3 0,18 0 3 0,-18 0-1 0,0 0 3 16,0 0 1-16,0 0-4 0,0 0 0 0,0 0 4 0,0 0-4 16,0 0 2-16,0 0 0 0,0 0-3 0,0 0 1 0,0 0 5 15,0 0-4-15,0 0 1 0,0 0-1 0,0 0 5 0,0 18-1 16,0-18-5-16,0 21 4 0,0-21 0 0,0 0-3 0,0 17 3 15,0 2-4-15,0-19 0 0,0 57 8 16,0-36-8-16,0 53 1 16,0-74-3-16,0 40-1 0,0 17 7 15,0 0 3 1,0-21-10-16,0-36 1 0,0 21 2 0,0 16 1 16,0-17-2-16,0-2-2 0,-18 1 1 0,18 1 1 15,-20 74 6 1,20-73-8-16,0-4 1 0,0 22 0 15,0-1-1-15,0 56 2 16,0-57-3-16,0-18 2 0,0 39 0 16,0-37-2-16,0-2 1 0,0 35-1 15,0-54 2-15,0 20-2 0,0 1 1 0,0-21-1 0,0 36 0 0,0-15 1 16,0-4 0 0,0 2-1-16,0 1 0 0,0-3-1 15,0-17 0-15,-19 21-36 16,19-21 1-16,-20 0-109 15,20 0 106-15,0-21-4 0,-38-35-166 16</inkml:trace>
  <inkml:trace contextRef="#ctx0" brushRef="#br2" timeOffset="92520.29">16362 7665 149 0,'0'0'0'0,"0"0"81"0,0 0-63 0,0 0-15 0,0 0 0 0,0 0-2 0,0 0 12 0,0 0 16 0,0 0-13 0,0 0 15 16,0 0-19-16,23 0 8 0,11 0 4 0,6 0-15 15,-23-21-2-15,21 21-1 0,19-19-1 0,-37 19-2 16,-1 0-1-16,1-17 1 0,15 17-1 0,-35 0-2 0,40-20 2 0,-40 20-2 16,37 0 1-16,-17 0-1 0,-3-20 1 0,3 20-3 0,2 0 0 15,-4 0-3-15,-1 0-4 0,-17 0-3 0,40 0-49 0,-40 0-3 0,17 0 24 16,-17 0-6-16,20 0-40 0,-20 0 54 0,17 0-50 0</inkml:trace>
  <inkml:trace contextRef="#ctx0" brushRef="#br2" timeOffset="92777.93">17010 7854 183 0,'0'0'65'0,"0"0"-48"15,0 0-12-15,-18 19 15 0,18 2 10 0,0-21-15 16,0 17 11-16,-22 3-8 0,22 37-2 0,-20-40-10 15,20 23-1-15,0-40-4 0,0 37 2 0,0-17-2 16,0-3 1-16,0 23-1 0,0-20 1 0,0-3-1 0,0 4 0 16,0-2 0-16,0-19 1 0,20 17 0 0,-20-17 2 15,22 0 0-15,-4-17 0 0,-18-2 1 0,17-2 2 16,3 4-2-16,0-43 1 0,-20 43-4 0,17-20 0 0,3 17 0 0,-3-37 2 16,3 19-3-16,0-1 0 0,2-18 0 0,-7 39-1 0,-15 18 0 15,20-40 0-15,-20 40 0 0,20-17-4 0,-20 17-3 0,0 0-5 16,20-20-4-16,-20 20-22 0,0 0 13 0,17 0-3 0,-17 20-4 0,0-20-44 0,0 0 32 15,0 17 3-15,17-17 5 0,-17 21 8 0,0-21-10 0,0 19-8 0</inkml:trace>
  <inkml:trace contextRef="#ctx0" brushRef="#br2" timeOffset="93126.15">17446 7836 169 0,'0'0'61'0,"0"0"-49"0,0 0-5 0,0 0 1 0,-17 0 19 0,17 0-10 15,0 0 22-15,-20 0-21 0,20 0-2 0,-20 0-2 0,20 0-3 0,-20 0 8 0,20 0-12 16,0 0-1-16,-15 0 2 0,15 0-4 0,0 0 0 0,-22 0 2 16,22 0-4-16,0 18 1 0,0 1 0 0,-20 2 0 0,20-21 0 15,0 17-2-15,0 3 0 0,0-1-1 0,20-2 1 0,-20-17-1 16,22 0 0-16,-22 21 0 0,0-21 1 0,15 17-1 0,-15-17 1 0,20 20 0 16,-20-20-2-16,20 0 1 0,-20 0 0 0,20 20 3 0,-20-20-1 0,17 0-1 15,0 0 0-15,-17-20-1 0,20 20 2 0,0-20-1 0,-20 3-1 16,20 17 0-16,-20-21 1 0,17 4 0 0,-17-2 0 0,20 19-1 15,-20-20 1-15,0 20-1 0,0-17 0 0,0 17 0 0,20 0 1 0,-20-21 0 16,0 21 1-16,0 0-2 0,0 0 1 0,0 0 0 0,0 0 0 0,0 0 2 16,0 21-1-16,0-21-1 0,0 17 2 0,-20 3-1 0,20-1 1 0,0-2-2 15,0 4-1-15,0-4 0 0,0 23 1 0,0-20 1 0,0 17-2 16,20-20-1-16,-20 2-1 0,0 2-9 0,0-1 3 16,0-3-19-16,17 4 11 0,-17-21-5 0,0 19-34 0,0-2 20 15,0-17-5-15,23 20-92 0,-6-3 64 0,-17-17 33 0,0 0 21 16,17 0-32-16</inkml:trace>
  <inkml:trace contextRef="#ctx0" brushRef="#br2" timeOffset="93637.02">17902 7740 51 0,'0'0'10'0,"0"0"-2"15,0 0-7-15,0 0 0 0,0 0 1 0,0 0-1 0,0 0 2 16,0 0-2-16,0 0 0 0,0 0 1 0,0 0-2 0,0 0 0 16,0 0 0-16,0 0 1 0,0 0-1 0,0 0 1 15,0 0 0-15,0 0 0 0,0 0 2 0,0 0-2 16,0 0 0-16,0 0 2 0,0 0 0 0,0 0-2 0,0 0 0 16,0 0 1-16,0 0 0 0,0 0 0 0,17 0 2 0,-17 0 0 15,0 0 0-15,0 0 5 0,0 19 2 0,0-19-4 0,20 20 30 16,-20-20-29-16,0 0-2 15,0 0 7-15,0 0-5 0,0 17 1 0,0-17 8 0,0 0-8 16,0 0 0-16,0 0 0 0,0 21 8 0,0-21 0 0,-20 37 26 16,20-37-37-16,0 19 6 15,-17-19-6-15,17 21 3 0,-20 16-3 0,20-37-3 0,0 19 0 16,-17-2 0-16,17-17-1 0,-20 38 3 0,20-18-3 0,0 20 2 0,0-23-1 16,-20 3-1-16,20 16-3 0,0 5 6 15,0-24-4-15,57 4 5 16,-57-21-6-16,57-21 6 15,-37 21-5-15,-20 0 0 16,23-17 0-16,-9 17 5 0,-14 0-4 0,20 0 9 16,0 0-5-16,-20 0 3 0,0 17-6 0,0 4 3 15,0-21-4-15,-20 36 2 0,20-36-4 0,-20 20 2 0,6-3 0 0,-9 3 0 16,23 1-3-16,-20-21 2 0,-54 57-30 16,34-21-37-16,23-36 43 15,0 0-32-15,17 0 25 0,-23-19-35 0,23 19 29 0,0 0 3 0,0-17-23 16,23-4 20-16,-23 4-21 0</inkml:trace>
  <inkml:trace contextRef="#ctx0" brushRef="#br2" timeOffset="94036.96">18281 7302 91 0,'0'0'68'0,"0"0"-50"0,0 0-6 0,0 0-2 0,-20 0 0 0,20 0 4 0,0 0 20 0,0 0-16 0,0 0 12 0,0 0-16 0,-17 20-2 0,17-2 12 0,0-18-3 0,0 19-5 16,-17 19-3-16,17-18-6 0,0-20-1 0,0 37 6 0,0-18-1 15,0 19-6-15,0 2 2 0,0-3 0 0,0 0-3 16,0 40 2-16,0-39-4 0,0 39 2 0,0 0-2 0,0-4-1 16,0 62-1-16,0-99-1 0,-20 22-6 0,20-18-1 15,-40 55-47-15,40-38 18 0,-14-57 18 16,14 17 0-16,0 2-21 0,-23 1-7 0,23-20 16 0,0 0-40 0,-20 0 13 15,20 0 40-15,0-39-4 0,0 1-24 0</inkml:trace>
  <inkml:trace contextRef="#ctx0" brushRef="#br2" timeOffset="94461.99">18110 7931 62 0,'0'0'17'0,"0"0"1"0,20 0 18 0,-20 0-16 16,0 0 17-16,0 0-20 0,23 19 16 0,-23-19-2 16,0 17-16-16,14-17-1 0,-14 0-1 0,20 21-1 0,-20-21-1 0,20 17 5 0,0 3-9 15,-20-20-2-15,0 20 0 0,34 0-2 0,-34-3 2 0,20-17-4 0,0 20 0 16,-20-20-1-16,20 17 1 0,-3 2-2 0,3 2-2 0,-20-1-4 15,20-3-24-15,-3-17 7 0,-17 0-7 0,23 21-39 0,-6-2-1 0,0-19 44 16,-17 0-8-16,20 17 25 0,0-17 2 0,-20 0 2 0,17 0-4 16,3-17 2-16,-20 17 1 0,17-19-12 0,3-2 7 0,3 4 12 15,-23 17 0-15,17-20 1 0,-17-1 5 0,17 21 16 16,-17-19-9-16,20 19-2 0,-20-17 7 0,0-3 10 16,0 3-16-16,0 17 18 0,0 0 8 0,0 0-17 15,0 0 3-15,0 0-12 0,0 0 0 0,0 17 10 0,0-17-12 16,0 20 7-16,0-3-6 0,0 2-4 0,0 2-2 15,0-21-3-15,20 20-1 0,-20-20 3 0,0 0-3 0,0 17 0 16,0-17 3-16,17 0-2 0,-17 0 0 0,20 21 2 0,-20-21-2 0,0 0 0 16,0 0 0-16,0-21 2 0,17 21-3 0,-17 0 0 0,0-17 1 0,0 17-2 15,20-20 3-15,-20-1-3 0,0 21 1 0,0-19 0 0,0 19 1 0,0-17 4 16,0 17-2-16,0-20 1 0,0 20-1 0,0 0 0 0,0-17 2 0,0 17-4 16,0 0 33-1,0 0-31-15,-37 54 21 16,17-14-19-16,3-20-2 0,17-3-3 0,0-17 1 0,-20 21-1 15,20-2 1-15,0-2-1 0,0-17 2 0,0 20-2 0,0-3 1 0,0 24-1 16,0-22-1-16,0-2 0 0,0-17 0 0,0 38-5 0,0-38 1 16,20 19-11-16,-20 1-9 0,17-3 8 0,3 4-21 15,-3-1-8-15,-17-20-16 0,20 17-15 0,0-17 37 16,-20 19-27-16,23-19 45 0,-9 0-8 0,6 0-14 0</inkml:trace>
  <inkml:trace contextRef="#ctx0" brushRef="#br2" timeOffset="94848.02">18965 8138 101 0,'0'0'0'0,"0"0"84"0,0 0-52 0,-14 0-3 0,14 0 1 0,0 0-17 0,-23 21 10 0,3-21-6 0,20 20-10 0,0-3 6 0,-20 4-8 0,20-2 0 0,0-2 0 16,-17 3-1-16,17 17 4 0,0-16-1 0,0 36-1 0,0-21-1 16,0-16-4-16,0 18 3 0,0-38-4 0,0 37 1 0,17 3-1 15,-17-40 1-15,20 37 3 0,-20-18-3 0,20-19 1 0,-20 18 2 16,23 2-1-16,-9-20-1 0,-14 0 3 0,20 0-3 0,0 0-1 15,0-20 3-15,-20 2 0 0,17-21-3 0,0 1 1 0,-17 19-2 16,0 2 0-16,40-41 1 0,-40 2 1 0,20 18 0 0,-20-22 0 16,0 6-1-16,17-63-1 0,-17 63 0 0,20 14 0 0,-20-18 1 0,0 2 0 0,20 18 0 15,-20-76 1-15,17 37-1 0,-17 20 0 0,23-17 0 0,-23-23 1 16,0 80-1-16,0-61 0 0,0 41 1 0,0-19 3 16,0-2 1-16,0 38 1 0,0-17-3 0,0 37 6 15,0-20-4-15,0 20 4 0,0 0-5 0,0 0 0 0,0 0-1 0,0 0 0 0,0 37 1 16,0-37-4-16,-23 40 0 0,23 18 7 0,0-2 4 15,0 2-9-15,-17-21 0 0,-3 228 7 16,0 326 0 0,20-191-21-1,20-269-27-15,0-74 0 0,20 0-44 16,-6 1-36-16,6-19-117 16,-23-39 180-16</inkml:trace>
  <inkml:trace contextRef="#ctx0" brushRef="#br2" timeOffset="95303.81">20088 7168 40 0,'0'0'10'0,"0"0"24"0,0-17-11 0,0 17-8 0,0 0 16 0,0 0-2 0,0-20-14 0,17 20 12 16,-17 0-1-16,0 0 0 0,20 0-5 0,-20 0-3 16,0 0-9-16,0 0 11 0,0 0-9 0,0 20 10 0,0-20-11 15,0 0 10-15,0 17-4 0,0 3-9 0,0 0 5 16,0-1-5-16,0-1-2 0,0-18 2 0,0 38 0 0,0 1 5 0,-20-2-6 16,20-16-2-16,-37 53 5 0,17-34-5 0,-14 54 6 0,11-38-5 15,6 2 0-15,-40 57 3 0,17-59-3 0,-14 59 2 0,34-58-3 0,-57 134-4 16,20-77 3-16,20-20 4 0,-3-36-8 0,3 36-1 15,37-57-2-15,-20 3-3 0,-17 17-18 0,37-40 6 0,-20 40-30 16,3-36-24-16,-3 15-31 0,20-15-23 16,0-21 77-16,0 0-45 0</inkml:trace>
  <inkml:trace contextRef="#ctx0" brushRef="#br2" timeOffset="95839.02">20601 7511 86 0,'0'0'40'0,"0"0"-31"0,0 0-2 0,0 0-3 0,0 0 12 0,0 0-3 0,0 0 3 0,0 0 18 0,0 0-3 16,0 0-18-16,0 0-1 0,0 0-1 0,0 0-1 0,0 0-1 0,0 0 7 0,0 0-8 15,0 0 1-15,0 0-1 0,0 0 1 0,0 0-2 0,20 0 7 0,-20 0-7 16,0 20 8-16,0-20-8 0,18 0 0 0,-18 20 0 0,0-3 3 0,0 3-2 15,0 0-4-15,0-3-2 0,0 2 1 0,0 39 0 0,0-1 1 16,0 20 0-16,0-40-4 0,0 1 1 0,0 56 0 0,0 3 0 16,0-20-2-16,0-20 0 0,-18 151-54 15,-2-150 4-15,20-1-17 0,0-40 26 16,0 22-4-16,0-21 0 0,0 2-28 0,0 0 34 0,0-3-2 16</inkml:trace>
  <inkml:trace contextRef="#ctx0" brushRef="#br2" timeOffset="96120.26">20941 8405 52 0,'0'0'25'0,"0"0"50"0,0 0-57 0,0 0 15 0,0-17-18 16,0 17 1-16,0 0 0 0,0 0 20 0,0-21-18 0,0 21-1 0,-17 0-1 15,17 0-2-15,0 0-1 0,0 0-2 0,-20 0 10 0,20-17-6 16,-17 17-2-16,-3 0-2 0,20 17-4 0,-20-17 0 0,20 21-5 16,-17-21 2-16,17 17-1 0,0 2 0 0,-18 1 1 0,18-3-1 15,0 4-1-15,-22 16 3 0,22 3-1 0,0-23-4 0,0 22 1 16,0-1 2-16,0-18-2 0,0 18 1 0,0-19-1 15,0-2-1-15,22 23 1 0,-22-40 1 0,0 0-2 0,18 0 4 16,-1 0 2-16,3 0-5 0,-20-20 1 0,20-17 2 16,-3 37-4-16,-17-40 0 0,20 23 2 0,-20-60 1 15,17 57-8-15,-17 3 1 0,0-4-11 0,0 2-10 16,0 2-4-16,0-3 13 0,0 20-20 0,0 0 15 16,0-21-1-16,0 21-1 0,0 0-2 0,0 0-24 0,0 0 24 0,0 0-2 15,0 0-3-15,0 21 0 0,0-21-20 0,0 20 33 0,0-20 2 0,20 17-33 16</inkml:trace>
  <inkml:trace contextRef="#ctx0" brushRef="#br2" timeOffset="96473.93">21189 8482 55 0,'0'0'20'0,"0"0"1"0,0-21 93 16,0 4-96-16,0 17 18 0,0-20-19 0,0 20 8 0,0 0-15 16,0 0-2-16,0 0-1 0,0-19 38 15,0 38-28-15,0 1-1 16,0-3-13-16,0 41 5 15,0 19-3-15,0-77-5 16,0 19 1-16,20-1 1 0,0 39 0 16,-20-36-1-16,20-2-1 0,-20-19 1 0,17 0 3 15,40-40 2 1,0-91-3 0,-57 110-2-16,57-93 2 15,-40 78-1 1,-17 36-1-16,20 0 1 0,-20 73 11 15,0-32-7-15,0 72 0 16,0-95-5-16,40 174 8 16,-40-173-8-16,0-2 0 0,17-17 1 0,-17 21-1 0,0-21 0 0,20 0 0 0,-20 0 0 15,0 19 0-15,20-19 1 0,-20 0-1 0,17-19-2 0,6-2-2 0,-6 21-4 16,0-17-3-16,-17 17-7 0,20-40-40 0,-20 23 20 0,20-3-62 16,-20 20 38-16,17-37 1 0,-17 37 9 0,20-19-47 0</inkml:trace>
  <inkml:trace contextRef="#ctx0" brushRef="#br2" timeOffset="97171.32">23395 7911 82 0,'0'0'16'0,"0"0"-5"0,0 0 1 0,0 0-7 0,-17 0 9 0,17 0-3 0,0 0 4 0,0 0 18 0,-23 0-16 0,23 20 10 0,-17-1-5 0,17-19-13 0,0 17 0 0,-20-17 7 15,20 21-3-15,-20-4-6 0,20-17-2 0,-17 20 8 16,17 0-9-16,0 0 0 0,-20-20 1 0,20 17 3 0,0-17-2 0,0 20-1 15,-20-3 5-15,20-17-1 0,0 19-5 0,0 2 4 0,0-21-5 16,0 0 1-16,20 0-1 0,-20 20 1 0,0-20 1 0,20 17 8 0,-20-17-10 16,17 0 12-16,3 0-2 0,0 21 2 15,-3-21-7-15,-17 0 0 0,23 19 0 0,-23-19-4 16,0 0 0-16,17 17 3 0,-17-17-5 0,-17 37 4 16,17-37-3-16,-23 41-2 0,6-5 1 0,-23-15 1 15,3 15-2-15,0 1-3 0,-3-37-1 0,3 41-15 16,0-24-2-16,17 2-8 0,0 2-11 15,0-21 16-15,20 0-1 0,0 0-44 0,0 0 24 0,0-21-13 16,20 21 20-16,20 0-38 0,-40-19 45 0,57 19-37 16</inkml:trace>
  <inkml:trace contextRef="#ctx0" brushRef="#br2" timeOffset="97525.29">23982 8388 101 0,'0'0'49'0,"0"0"-39"0,0 0-5 0,0 0-1 0,0 0 2 0,0 0 10 16,0 0-7-16,23-21 8 0,-6 21-6 0,-17 0-2 0,0 0-5 16,17-17-1-16,-17 17 4 0,20-19 1 0,-20 19-3 15,0-21 7-15,0 21-6 0,20-20 8 0,-20 3 2 0,0-20-6 16,17 18 14-16,-17 19-12 0,0-38 11 0,0 38-13 0,0 0 0 0,0-20 0 15,0-1 6-15,-17 2-1 0,-3 19 1 0,20 0-9 16,0 0 0-16,-37 0 4 0,37 0-7 0,-40 0 3 0,23 0-6 0,17 0 2 16,-40 19 2-16,23 2-1 0,-3-1-3 0,20-3 2 15,-20-17-1-15,0 40 1 0,20-23-2 0,-34 20 2 0,34-17-3 0,-20 20 1 16,20-23 0-16,-20 21 1 0,20-19-3 0,-20 18 1 0,20 4 0 16,0-5-1-16,-14-36 1 0,14 38-5 0,0 1 0 0,0-39-1 15,14 38-14-15,-14-18 7 0,0-20-1 0,20 17-3 0,0 4-23 16,0-2-14-16,-20-2 23 0,17-17-5 0,0 20-46 0,23 0-31 15,-3-20 75-15,-17 0 25 0,0 0-22 0</inkml:trace>
  <inkml:trace contextRef="#ctx0" brushRef="#br2" timeOffset="97845.81">24498 8253 44 0,'0'0'47'0,"0"-17"-39"0,-22-2 59 15,22-2-25-15,-17 4-15 16,-1-3 23-16,-21-1 24 16,4 42-9-1,35-1-59-15,-42 37 12 16,42-20-10-16,-38 192 18 15,38-172-22-15,0 37 0 16,0-36-1-16,18-2-1 0,21 59 0 16,-16-115-2-16,-8 36 0 0,-15-36 0 0,39 39-5 15,-1-20-14-15,-21-19-18 0,5 0-20 16,-4 0 22-16,4 0-4 0,-22 0-3 0,15-19-49 0,5 19 48 16,19-39-19-16,-39 22 43 0,18 17-9 0</inkml:trace>
  <inkml:trace contextRef="#ctx0" brushRef="#br2" timeOffset="98353.98">25066 8290 55 0,'0'0'0'0,"0"0"49"15,0 0-34-15,-17 0 17 0,17 0-16 0,0-17 0 0,0 17 13 0,0 0-3 16,-20 0-5-16,20-20 0 0,0 20-3 16,0 0-1-16,0 0-9 0,-20 0 11 0,20 0-9 0,0 0 0 15,0 0-1-15,0 0 9 0,0 0-4 0,0 0-7 0,-17 0 7 16,17 0-3-16,0 20-7 0,0-20 4 0,0 37-1 0,0-37-4 15,0 40 2-15,0-40-2 0,0 17-2 0,0 4 2 0,0 15 1 0,0-36-2 16,0 20 0-16,0 18 3 0,0-38-3 0,17 37 1 0,-17-37-1 16,0 0 0-16,0 40 0 0,0-40 0 0,0 17 0 0,20 3 3 0,-20-20-2 15,0 19 0-15,0-19-1 0,20 0 0 0,-20 18-1 0,17-18 1 0,-17 0 2 16,20 0-1-16,-3 0 1 0,-17-18 0 0,20 18-3 16,0-39 3-16,-20 22-3 0,22-4 1 0,-22 2-2 0,15 2 1 0,-15-24 0 15,20 41 0-15,-20-37-1 0,0 37 1 0,20-36 1 0,-20-2-1 0,20 19 0 16,-20-2-1-16,17 1 2 0,-17 3-1 0,0 17-1 0,0-20 1 15,17 20 0-15,-17 0 1 0,0 0 3 0,0 20-3 0,0-3 1 16,0 3 0-16,0 20 3 0,0-2-5 0,0-21-1 16,0 22 2-16,0-22-3 0,20 4 1 0,-20 16 1 0,0 20-2 0,0-37-3 15,0 17-10-15,20 20-34 0,-20-17 3 16,0-23-11-16,0 3 24 0,23-20-4 0,-23 20-4 0,0-20-2 16,0 0-5-16,14 17-48 0,-14-17 59 0,0 21 10 0,20-21 9 0,-20 0-19 0</inkml:trace>
  <inkml:trace contextRef="#ctx0" brushRef="#br2" timeOffset="98560.12">25656 8519 176 0,'0'0'62'0,"0"0"2"0,0 19-49 0,-20-19 9 0,20 21 1 0,0-21-13 0,-17 17 10 16,17-17-15-16,0 0 2 0,0 20-1 0,0-1 11 16,0-19-3-16,0 18-4 0,0-18-9 0,0 0 1 0,0 20 0 0,0-20 1 15,0 0 3-15,0 20-3 0,17-20-1 0,-17 0-3 16,20 0 1-16,0 0-1 0,-20 0 1 0,0 0-3 0,17 0 4 0,3 0-2 15,-20 0-2-15,20-20-8 0,-3 20-8 0,6-20-6 0,-23 20 12 16,17 0-16-16,-17 0 7 0,17 0-5 0,-17-18-5 0,0 18-3 0,20 0-45 16,-20 0 29-16,0 0 1 0,20 0-51 0,-20 0 56 15</inkml:trace>
  <inkml:trace contextRef="#ctx0" brushRef="#br2" timeOffset="98757.12">26112 8519 212 0,'0'0'145'0,"0"0"-134"0,-20 0 2 0,20 0-6 0,0 0 2 0,0 19 9 0,-20 2-5 16,20-21-8-16,0 37 2 0,0-18-5 0,-17-1-1 0,17-18 0 15,0 40 3-15,0-40-3 0,0 38 1 0,0-19-5 16,0-19 1-16,0 17-1 0,0 3-1 0,0 0-15 0,0-3-11 0,0-17-7 16,0 21 16-16,0-21-1 0,0 0-3 0,0 19-35 0,0-19-14 15,17 0 39-15,-17-19-12 0,0-19 15 0,0 18-5 16</inkml:trace>
  <inkml:trace contextRef="#ctx0" brushRef="#br2" timeOffset="99090.41">26243 8082 43 0,'0'0'24'0,"0"0"-3"0,0 0-11 0,0 0 29 15,0 0-25-15,0 0 10 0,0 0 2 16,0 0-17-16,0 0-2 0,0 0-1 0,0 0-3 0,0 0 2 16,0 0-3-16,0 0-1 0,0 0-1 0,0 0 0 0,0 0 0 15,0-17-3-15,0 17 1 0,0 0-1 0,20-20-6 0,-20 20 2 0,0-40-6 16,0 23 8-16,0 17 3 0,0-21 1 0,20 4 1 0,-20-22 1 15,0 22 0-15,20 17 0 0,-20-21 1 0,0 2 0 0,17-39 11 0,3 58-5 16,-20-17 3-16,20-22 24 0,-20 1-25 16,0 18 10-16,17 3-2 0,-17-23-6 0,0 40-7 0,23-17 5 15,-23-23 39 1,17 23-38-16,-17 17 49 16,17 0-54-16,-17 57 31 15,0-21-23-15,0-15-9 0,0 36 3 16,20-20-5-16,-20-17 0 0,0 74 5 15,0-36-6-15,20 76 0 0,-20-20-1 16,0-40-2-16,0 117-6 16,-20-153 2-16,20 39-14 0,0-21-10 0,-20-18 10 0,20-1-2 0,0 20-29 15,0-17 22-15,-17-2-33 0,0 19-14 0,17-38 31 16,0-2-40-16,-40 22 21 0,40-20 22 16</inkml:trace>
  <inkml:trace contextRef="#ctx0" brushRef="#br2" timeOffset="99287.97">26243 8179 166 0,'0'17'173'0,"0"-17"-148"0,0 40 34 16,0-23-30-16,20 3-15 0,-20-3-8 0,20 3 4 0,17 1 4 16,3-2-5-16,-23-2-1 0,40 21 2 15,-57-19-9-15,20-19 2 0,0 20-3 0,17-3 3 16,-37 4-2-16,37-21-1 0,-37 0-6 0,40 20-13 15,-40-3-17-15,17-17 8 0,3 0-48 0,-20 0 28 0,0 0-7 16,20 0-67-16,-20 0 74 0,17 0-45 0</inkml:trace>
  <inkml:trace contextRef="#ctx0" brushRef="#br2" timeOffset="99471.54">26933 8310 320 0,'0'0'85'0,"0"21"-42"0,0-21-38 0,0 0-1 0,0 36-1 0,0-36 1 16,0 38 2-16,0 1-2 0,0-39-1 0,0 38 0 0,0 18-2 16,0-18-1-16,0 1-3 0,14-21-10 15,-14 22 2-15,0-40-5 0,0 38-25 0,0-2 15 0,20 4-85 16,0-23 9-16,-20 4 55 0,0-2-18 0,0-19 19 0</inkml:trace>
  <inkml:trace contextRef="#ctx0" brushRef="#br2" timeOffset="99654.4">27289 8179 133 0,'0'0'57'0,"0"0"-7"0,0 0 6 0,0 17-40 0,0-17 0 0,0 40 16 15,-17-3 0-15,17-20-16 0,-20 3-1 0,0 20 0 0,20-23-2 0,-57 77 14 16,0 21-4-16,40-58-13 0,-23 21-1 0,-14 55 9 0,-6-1 3 16,-17 22-8-16,23-24-9 0,0 22-1 15,31-93-4-15,-34 74-6 0,37-76-1 0,-17 77-20 0,17-97 7 0,3 0-3 16,-23 77-57-16,40-75 22 0,-17-21 24 0,17 2-5 15,-20-2-53-15,20-18 47 0,0 0 7 0,20 0 9 0,-20 0-37 0</inkml:trace>
  <inkml:trace contextRef="#ctx0" brushRef="#br2" timeOffset="100216.64">28507 8025 44 0,'0'0'28'0,"0"0"-9"0,0 0-9 0,0 0 0 0,-20 0 14 0,20 0-8 0,0-20 17 0,0 20 1 0,-20-17 21 16,3 17-47-16,17 0 1 0,0 0 9 0,-18-21-9 0,18 21 7 16,-20 0-2-16,20 0-1 0,0 21-1 0,-19-21-6 15,19 0 1-15,0 37 5 0,0-37-7 0,-20 20-2 0,20 17 8 16,-15-17-8-16,15-3-1 0,0 23 3 0,0-40-3 0,0 20 0 0,-22 18 0 16,22-38 0-16,0 36-1 0,0-16 0 0,0-3 0 0,0-17 0 0,0 0 1 15,0 20-1-15,0 1 1 0,22-21-2 0,-7 19 2 0,-15-2-1 16,0-17 1-16,39 0 5 0,-19 21 1 0,-2-21-1 0,-18 17-2 15,17-17-1-15,-17 0 2 0,0 0-1 0,20 19 3 0,-20-19-4 16,20 0 2-16,-20 20-3 0,0-20-1 0,0 17-1 0,-20 4 4 0,20-21-4 16,-20 37 1-16,3-37-2 0,-1 19 0 0,-2 2 0 0,-19-4-5 15,24 3-3-15,-27-1-18 0,24 19-22 0,-21-18-19 0,1-20 29 16,38 0-5-16,-19 17-3 0,19-17-5 0,-18 21-39 0,1-21 37 16,17 0 6-16</inkml:trace>
  <inkml:trace contextRef="#ctx0" brushRef="#br2" timeOffset="100505.87">28966 8273 148 0,'0'0'126'0,"0"0"-117"0,-23 0 8 0,6 0-9 0,-23 0 28 16,23 0-24-16,-23 0 13 0,23 17-16 16,-1-17-6-16,18 20-1 0,0 1 0 0,-79 92 7 15,79-75-8-15,-17-18 0 0,-3-3 0 0,20 23 2 16,-18-3-2-16,36 78 23 15,19-115-6 1,-17 0-8-16,0 0-6 0,-3-38 1 0,23-2 3 16,-23 3-6-16,3 17-1 0,-20 3 0 15,20-4 0-15,-20 2 0 0,17-18-1 0,-17 16 0 16,20 4-2-16,-20 17 0 0,0-39-16 16,0 39-5-16,0 0-2 0,-20 56-128 15,20-56 116-15,0 41-42 0,-17-5-6 16,17-15 55-16,0-4-4 0</inkml:trace>
  <inkml:trace contextRef="#ctx0" brushRef="#br2" timeOffset="100934.25">29191 8253 88 0,'0'0'71'16,"0"0"-43"-16,0 0 21 0,0 0 6 15,0 0-27-15,0 0-5 0,0 0-13 0,0 0 10 16,0 0-2-16,0 0-10 0,0 0 9 0,0 0-2 16,0 0-3-16,0 20 3 0,0-20-11 0,0 17 5 15,0 43 1-15,0-60-8 0,0 17 1 0,0 4 1 16,0 15-3-16,0-36 0 0,0 37 2 0,0-16-1 0,0 16 0 16,0 3 0-16,0-23-1 0,0 3 3 0,0 17-1 0,0-37-2 15,20 20 0-15,-20 0 3 0,0-20 0 0,20 0 2 0,-20 0-4 16,17 0 3-16,-17 0-3 0,0 0 2 0,17 0-1 0,3-40 0 15,-20 40-2-15,20-18 2 0,3-21-2 0,-23 39 0 0,0-38-2 16,14 2 5-16,6 16-2 0,0-38-2 0,-20 39 2 16,20-19-2-16,-20 21 1 0,17-2 0 0,-17-2 0 0,0 21-1 0,17-20 1 15,-17 20-1-15,0-17 2 0,0 17-2 0,0 0 1 0,0 0-1 0,23 0 0 16,-23 17 1-16,0 3 2 0,0 1-2 0,0-21 2 0,0 36 2 16,17 2-2-16,-17 1 1 0,0-22-2 0,0 4 0 0,0 35 2 15,0-35-3-15,0-4 2 0,0 40 0 0,0-37-3 0,0 0 1 0,0 37 1 16,20-20-1-16,-20 0-3 0,0-16 0 0,0-2 0 15,0-19-3-15,0 38-8 0,0-19 2 0,17-2-15 0,-17-17 8 0,0 0 1 16,0 20-2-16,0-20-28 0,20 0-17 0,-20 0 28 0,0-20-46 16,20 20 33-16,-20-36-47 0,0 36 59 0,0-38-5 0,17 19 8 15</inkml:trace>
  <inkml:trace contextRef="#ctx0" brushRef="#br2" timeOffset="101294.62">29781 8502 43 0,'0'0'23'0,"0"0"-19"0,0-20-5 0,0 20 0 0,0 0 2 0,0 0-1 16,0 0 0-16,0 0 1 0,0 0-1 15,0 0 0-15,0 0 1 0,0 0 3 0,0 0 0 0,0 0 8 16,0 0-3-16,0 0 15 0,0 0 6 0,0 0-13 15,0 0 18-15,0 0-1 0,0 20-19 0,0-20-1 0,0 0 14 0,0 0-15 16,0 17-1-16,0-17 8 0,-17 19 3 0,17-19-17 16,0 21 7-16,0-21 1 0,0 0-6 0,0 0 1 0,0 17 11 15,0-17-2-15,17 0 0 0,-17-17 4 0,17 17-14 16,-17-21-2-16,40 2 5 0,-23-18-3 0,3-1-1 16,0 18-4-16,17-54 4 0,0 14-3 0,-37 43-1 15,40-3-1-15,-20-16 1 0,-20 15-2 0,17 4 0 0,0-3 0 0,3-1-1 16,-20 2 0-16,43 19 0 0,-43 0-1 0,0 0-2 0,14 0-3 0,-14 0-1 15,20 0-19-15,-20 0 8 0,0 0-5 0,0 0-2 0,20 19-39 0,-20-19 24 16,0 41-8-16,0-41-69 0,0 38 19 0,0-2 16 16</inkml:trace>
  <inkml:trace contextRef="#ctx0" brushRef="#br2" timeOffset="101588.92">30391 8196 224 0,'0'0'111'0,"0"0"-84"16,0 0-19-16,-23 0 31 0,6 0 5 0,17 0-33 16,0 0-1-16,-20 0 5 0,20 0-3 0,-20 0-1 15,3 0-3-15,17 21-5 0,-20-21 3 16,20 19-3-16,-17-2 2 0,17 3 1 0,0 17-4 0,-23 20-1 16,23-19 1-16,0 1-2 0,0-39 0 15,0 38 1-15,0-1-2 0,0-18 3 0,0 2 0 0,0 16 1 16,0 0-1-16,0 3 0 0,0-2 0 0,23-19-2 15,-6 18 1-15,-17-37-1 0,20 37 1 0,-3-16 0 0,40 55-8 16,-57-76 1-16,23 17-5 16,-9-17-3-16,-14 20-20 0,40-20-18 0,-40 19-13 0,20-19 29 15,-3 0-4-15,-17 0-8 0,20 0 0 0,0-19-42 0,-20 19 57 0,17-20 11 16,-17 3 5-16,0 17-24 0</inkml:trace>
  <inkml:trace contextRef="#ctx0" brushRef="#br2" timeOffset="101922.46">30730 8519 115 0,'0'0'82'0,"0"0"-44"0,0 0-28 0,0 0 22 15,0 0-21-15,0 0 29 16,0 0-33-16,0 19 0 0,23-19-1 0,-9 21 12 16,6-4-14-16,0-17-2 0,-20 0 0 0,20 0-1 0,14 20 2 0,29-1 1 15,-63-1-2-15,14-18-1 0,6 0 1 0,-20 0 1 16,74-18 9-1,-34-38-6-15,-20-21-1 16,-3-74 4 0,-17 130-7-16,0 1 0 0,-17 3 1 0,17-20 1 0,-20-3 0 0,3 23-1 15,-60-43 8 1,57 60-8-16,0 0 3 0,-17 19 17 0,-57 174 19 16,54-80-38-16,26-55-2 0,14-1-1 15,-43 285 17 1,43-305-12-16,43 57 3 0,-29-55-10 0,26 37-3 15,-3-38-4-15,20 19-66 0,-20-39 38 0,57 22-352 32,-71-40 335-32</inkml:trace>
  <inkml:trace contextRef="#ctx0" brushRef="#br2" timeOffset="103037.48">9407 11505 70 0,'0'0'41'0,"0"0"-36"0,-20 0 3 0,20 0-1 0,0 0 3 0,0 0 15 0,0 0 4 0,-15 0-2 15,15 0-14-15,0 0 11 0,0 0-14 0,0 0 8 16,0 0-9-16,0 0-2 0,0 0 0 0,0 0-2 0,0 0 5 0,0 0-4 16,0 0 1-16,0 0 6 0,0 0-1 0,0 0 0 0,0 18-2 15,0 2-1-15,0 0-3 0,0-2 2 16,0 1-7-16,0-19-1 0,0 19 1 0,15 38 1 0,5-18 0 16,20-2-1-16,-40 20 2 0,17-38-2 0,3 1 1 15,-20-2 0-15,37 39 0 0,0 19-1 0,20-18 1 0,-34-21-1 16,-6 2 0-16,0-1 0 0,23 0 1 0,14 18 2 0,-34-18-3 0,57 21 2 15,-20-4 0-15,0 2 2 0,-20-37-3 0,3-1 0 16,34 38 3-16,-31-19-3 0,31 0 2 0,-20 1-3 0,-14-21 1 0,34 20-1 16,-34 0 1-16,-3-38 0 0,57 38 1 0,-17 1-2 0,-57-39 1 15,17 18-2-15,0-18 1 0,40 19-1 0,-57-19 1 0,54 0 2 0,-54 0-1 16,37 0-3-16,0 0 0 0,0 0 3 0,-37 0-1 16,34-19 1-16,-34 19-3 0,20 0 4 0,-23-18-3 0,3 18 0 15,-20 0 1-15,37 0-1 0,-37-20-1 0,20 20-2 0,-20 0-1 0,0 0-2 16,17 0-3-16,-17 0-17 0,20 0-58 0,-20 0 53 15,0 0-37-15,0 0 30 0,0 0-49 0,0 0 15 0,0 0 48 16,0 0-14-16</inkml:trace>
  <inkml:trace contextRef="#ctx0" brushRef="#br2" timeOffset="103615.44">9045 11999 81 0,'0'-19'14'0,"0"19"-12"0,0 0-1 0,0-18 1 0,0 18 7 0,0-20 13 0,0 20 8 0,0-19-15 16,0 19-2-16,0-18 8 0,0 18-12 0,0-39 9 0,0 21-4 15,0 18-7-15,0-39 8 0,0 21-6 0,0-2-1 0,20-36 22 16,-20 36-25-16,0 20 0 0,20-57 11 0,-20 38-8 16,17 0 7-16,-17-18-7 0,20-21 11 0,-20 1-4 15,17 20-7-15,-17-2-2 0,20 39-1 16,-20-38-1-16,0 19 5 0,20 0-5 0,-20 0 4 0,22-18-3 0,-22 37-2 16,0-19 2-16,0-2 4 0,0 3-5 0,15-1 5 0,-15 19-6 0,0-19-2 15,0 0 1-15,20 0 4 0,-20 19-2 0,20-19 0 0,-20 19-2 16,20 0 1-16,-3-18 3 0,0 18 1 0,3 0-3 0,0 0 3 0,2 18-5 15,30-18 1-15,-12 38 2 0,-3-19-4 0,3 0 2 16,34 39-1-16,-34-39-1 0,17-1 0 0,-20 20 1 0,0-19-1 0,40 18 4 16,-40-37-4-16,117 96 5 0,-117-96-4 0,43 18 1 15,-66 2-1-15,23-20-2 0,23 19 1 0,-3-1-2 0,-3 2 0 16,-34-20-2-16,3 0-2 0,31 20-18 0,-34-20 7 0,17 0-27 16,-20 0 15-16,3 0-4 0,37 0-50 0,-37 0 30 0,0 0-9 0,-3 0-2 15,20 0 7-15,-17 0 10 0,23 0 15 0,-9-20-6 0</inkml:trace>
  <inkml:trace contextRef="#ctx0" brushRef="#br2" timeOffset="104470.75">12639 12627 53 0,'0'0'40'0,"-22"0"-13"0,22 0-14 0,0 0 15 0,-18-19 5 0,18 19 2 0,-19 0-1 16,19-20 0-16,-15 20-4 0,15 0-16 0,0 0-2 15,0 0 8-15,-23 0 4 0,4 0-9 0,19 0-9 16,0 0 1-16,-20 0 0 0,20 0 8 0,-18 0-4 0,1 0-7 16,17 0 0-16,-20 20 3 0,20-1-3 0,-20 0-3 0,20 0 3 15,0 1-4-15,-20 17 0 0,20-18 2 0,0-19-2 0,0 18 1 0,0 2-2 16,0-1 2-16,20 0 1 0,0 20-1 0,0-39 1 16,35 37-2-16,-36-37 1 0,19 19 2 0,21 0 2 15,-22-19 0-15,-19 19-3 0,21 1 5 16,-21-20-4-16,2 0-2 0,-3 18 0 0,3-18 2 0,2 20 0 15,-22-20-1-15,0 19 1 0,0-19-2 0,0 18 2 0,0 1-3 16,-22-1 1-16,2 2-4 0,20-20 2 0,-37 19 0 0,37-19-3 16,-18 20 1-16,-135 55-131 15,96-56-32-15,57-19 118 16,-20 0-34-16,20 0 58 0,0 0 6 0,0 0-32 0</inkml:trace>
  <inkml:trace contextRef="#ctx0" brushRef="#br2" timeOffset="104746.73">13284 12970 138 0,'0'0'0'0,"0"0"46"0,0 0-28 15,0 0-10-15,0 0 15 0,17 0 6 0,-17 0 4 0,0 0-16 0,0 0-3 16,0 0 8-16,0 0 9 0,0 0-28 0,0-20 7 16,-17 20-8-16,0-57 7 15,-23-19 5-15,40 76-11 0,-20-38 3 16,-37-38 12-1,37 58-9-15,3 18-5 0,-3-20 7 0,3 20-8 0,17 0 0 0,-20 20 3 32,0 36 1-32,3 59 1 0,17-97-7 15,0 1 0-15,0 19-1 0,0-19 0 0,0 19-2 16,37 56 3-16,-37-74-1 0,37 19-4 0,-37 0-8 0,57 34-156 31,-15-53 98-31,-42-20 28 0,15 0-40 0,5 0 51 0,0-20-8 0,-20 20-9 16</inkml:trace>
  <inkml:trace contextRef="#ctx0" brushRef="#br2" timeOffset="105005.82">13586 12722 105 0,'0'0'51'0,"0"0"-31"16,0 19 15-16,0-1 3 0,0-18-19 0,-37 77 59 16,37-77-68-16,0 38 7 0,0-19-1 0,0 0-2 15,-17 0-8-15,17-19 1 0,0 19 6 0,0-19-1 0,0 20 0 16,0-20-6-16,17 0 4 0,-17 0-5 0,20-20 3 15,-20 1-3-15,37 0 0 0,-37 0-3 0,23 19-2 0,11-37 4 16,-34 17-2-16,20 1 0 0,17 0-1 0,-17 0 1 0,-3 19 0 16,3-20-1-16,3 20 1 0,-23 0-1 0,17 0 2 0,-17 0-2 0,17 0 0 0,-17 0 0 15,20 20 1-15,-20-20 0 0,20 38 1 0,-3-19-1 16,-17 19-3-16,0-19 1 0,20 38 1 0,-20-19-1 0,0-18 0 0,0 17-3 0,0-18 0 16,0-1-3-16,0 21-4 0,0 20-20 0,0-42 9 0,0 21-32 0,0 21-17 15,0-23-17-15,0-36 36 0,0 38 4 0,17-38 6 0,-17 38-13 16,0-38 4-16</inkml:trace>
  <inkml:trace contextRef="#ctx0" brushRef="#br2" timeOffset="105304.72">14384 12836 130 0,'0'0'46'0,"0"0"-35"0,0 0-9 16,-17-19 12-16,17 19-2 0,0 0 2 0,-20 0 16 0,20 0-15 15,-17-19 14-15,17 19-17 0,-20 0 7 0,20 0-2 16,-20 0 2-16,20 19-14 0,-17-19 0 0,17 19 0 0,0 1 0 16,0 17 6-16,-20 1-1 0,20-19-3 0,0 19-1 15,0-38-4-15,0 20 2 0,0-1-1 0,0-1 0 0,0 19 5 0,0-37-6 16,0 39 3-16,0-39-3 0,0 38 5 0,0-17-6 16,20-21 3-16,-20 17 2 0,17 2-2 0,-17-19-5 15,0 0 2-15,0 19 0 0,0-19 1 0,20 0-1 0,-20 0-1 0,0 18 1 16,0-18 0-16,0 0-5 0,0 20 0 15,0-20 0-15,-20 21-13 0,3-21-12 0,17 0-11 16,0 0 17-16,-20 17-2 0,20-17-33 0,0 0 25 0,0 0-2 16,-17 0-34-16,17 0 40 0,0 0 5 0,0 0-8 0,0 0 16 0,17 0-23 15</inkml:trace>
  <inkml:trace contextRef="#ctx0" brushRef="#br2" timeOffset="105488.41">14689 13180 198 0,'0'0'0'16,"0"0"120"-16,0 0-114 0,0 0 2 0,-17 17 18 0,17-17-9 0,0 19-1 16,0 0 12-16,0-1-18 0,0-18-2 0,0 20-3 0,-20 1-1 0,20-4-2 0,0 2 0 15,0 1-1-15,0-20 0 0,0 37 1 0,-20-18-3 0,20 19-3 0,0-38-1 16,0 20-2-16,-17-2-18 0,17-18 9 0,0 39-55 16,0-39 38-16,0 0-6 0,-17 0-57 0,17 0 17 0,0 0 1 15</inkml:trace>
  <inkml:trace contextRef="#ctx0" brushRef="#br2" timeOffset="105621.57">14823 12551 152 0,'20'0'111'0,"-20"0"-82"15,0 0-15-15,-20 0 14 0,20 0-13 0,0 19 15 0,-20-19-21 16,20 18-1-16,-14 2-1 0,14-1-5 0,-23 19-2 16,23-38-3-16,0 38-13 0,-20-19-21 0,20 0 11 0,-20-1-40 15,20-18 27-15,0 20-3 0,0-20 2 0,0 19-21 0,0-19-14 0</inkml:trace>
  <inkml:trace contextRef="#ctx0" brushRef="#br2" timeOffset="106186.81">15259 12038 142 0,'0'0'67'0,"0"0"-60"16,0 0 3-16,0 0 74 0,0 19-57 0,0-19-16 0,0 19 11 0,0-1-12 0,0 21 10 0,0-1-3 0,20 56 8 15,-20-56-22-15,0 1 0 0,20 55 4 0,-20-36-6 0,0-20 1 0,0 0-2 16,17 77 2-16,-17 56 2 0,0-134-3 15,0 115-6-15,0-38-4 0,0-20-18 0,-17-53 8 0,17 15-5 16,0-19-2-16,-20 40-29 0,20-59 26 0,-20 39-43 0,20-38 31 0,-17 1-28 16,0-2 34-16,17-18 19 0,0 20-22 0</inkml:trace>
  <inkml:trace contextRef="#ctx0" brushRef="#br2" timeOffset="106340.78">15145 12798 137 0,'0'0'84'0,"0"0"-62"16,0 0 4-16,0 0-12 0,20 0 1 0,-20 0 23 0,0 19-8 0,17-19-18 15,-17 0 8-15,20 19-1 0,3-19-12 0,-6 20 2 16,-17-20-5-16,37 37 3 0,-37-37-5 0,37 38-1 0,-17-19 1 16,-3 1-2-16,-17-20 2 0,20 18-3 0,3 2-7 0,11 17-9 0,-34-37 3 15,0 19-3-15,40-1-33 0,-40 2-16 0,37-1 26 16,-37-19-49-16,37 20 22 0,-37-2 46 0,0-18 4 0,20 0-27 16</inkml:trace>
  <inkml:trace contextRef="#ctx0" brushRef="#br2" timeOffset="106487.62">15735 12950 57 0,'0'0'0'0,"0"0"52"0,0 0-10 0,0 20 37 0,0-2-54 16,0 2-2-16,0 17 36 0,0 0-29 0,23 2-6 16,-23-1-16-16,0-17 0 0,0 34 4 0,0 21-3 0,0-19-3 15,0-19-5-15,0 20 0 0,0-40-1 0,0 58-17 16,0-56-10-16,0-20 8 0,0 18-34 0,0 2 21 16,0-20-5-16,0 0-49 0,0 0 46 0,0 0 6 0,0 0 11 0,-23-38-45 15</inkml:trace>
  <inkml:trace contextRef="#ctx0" brushRef="#br2" timeOffset="106639.88">15886 12588 101 0,'0'0'119'0,"0"0"-94"15,0 0-11-15,0 0 19 0,0 0-16 0,0 0-3 0,0 20 8 16,0-20-16-16,0 0-1 0,0 19 1 0,0 0-3 0,0 0-2 16,0 1-1-16,0-2 1 0,0 1-2 0,0 0-2 0,0-19-1 15,0 18-18-15,0 2-18 0,0-1 12 0,0 0-37 16,0 0-2-16,0-19 39 0,0 20 6 0,0-20 7 0,20 18 3 0,-20-18-1 0,20 0-34 15</inkml:trace>
  <inkml:trace contextRef="#ctx0" brushRef="#br2" timeOffset="106904.38">16097 12950 55 0,'0'0'20'0,"0"0"12"0,0 0 19 15,0 20-18-15,0-2 1 0,0-18-17 0,0 0-2 0,0 20-2 16,0-20 0-16,0 19-2 0,0-19 0 0,17 37 5 0,-17-37-8 0,0 38 5 16,0-19-2-16,0 19-4 0,0-38-5 0,0 21 0 0,0-4-1 15,0-17 0-15,20 19 2 0,-20 0 5 0,0-1-3 0,0 2 5 0,0-20-6 16,0 21 1-16,17-4 5 0,-17-17-1 0,0 19-5 0,20-19 0 15,-20 0 0-15,0 0 0 0,23 0 4 0,-23-19-2 0,17 2 0 0,-17-4-3 16,17 1-1-16,3 2 0 0,-20-20-2 0,37 0 2 0,-37 38-1 16,0-38-2-16,20 38 1 0,-20-39 0 0,18 21 1 0,1-19 0 15,-19 18-1-15,20-1-1 0,3 20 1 0,-23-18 0 0,0 18 0 0,15 0-1 16,-15-20-3-16,19 20-2 0,-19 0-4 0,20 0 4 16,-20 0-1-16,0 0-7 0,20 20 6 0,-20-2-14 0,0 2-5 15,0-1 12-15,17-1-22 0,-17 1 16 0,0-1-31 0,0 2 24 16,0-20-1-16,0 19 1 0,18 1-15 0,-18-2 29 0,0 3 4 0,0-21 2 0,0 17-6 15,20 2 1-15,-20 0-2 0,19-1 5 0,-19-18-14 0</inkml:trace>
  <inkml:trace contextRef="#ctx0" brushRef="#br2" timeOffset="107172.88">16591 13253 24 0,'0'0'0'0,"0"0"20"0,0 0-8 0,19-18 0 15,-19 18-8-15,0 0 0 0,0 0 5 0,0 0-2 0,20 0 8 16,-20-19 0-16,18 19-7 0,-18 0-1 0,0 0 8 0,17 0-8 16,-17 0-2-16,0 0-1 0,0-19 1 0,20 19-1 0,-20 0 0 0,20 0 6 0,-1 0 6 15,-19 0-5-15,18-17 11 0,-18 17-3 0,20 0-11 16,-3 0 18-16,-17-21-18 0,0 21 0 0,20 0 4 0,-20-18-8 15,0 18 1-15,0-20 5 0,22 20 1 0,-22-19-2 16,0 19-6-16,0-20 2 0,0 2-1 0,0 18-2 0,0-37 6 0,0 37-1 16,-22 0 9-16,2-19 2 0,20-1-10 15,-17 20 4-15,17-18-9 0,-20 18 0 0,20 0-1 0,-18 0 5 0,18 0-3 16,-19 18 7-16,-1 2-6 0,20-1 0 0,-20 18 3 0,3 1-3 16,17 1-1-16,-18 0-2 0,18-22-1 0,0 39 2 0,0-36-1 15,0 18 1-15,0-19-1 0,0 38-3 0,0-38 0 0,0 0 1 0,0 20 0 0,0-21 2 16,18 21 0-16,-1-21-2 0,-17 21-4 0,20 18-16 0,0-57-12 15,-1 18-19-15,19 2-24 0,-21-1-31 0,25-19-6 16,-42 0 69-16,18-19-29 0</inkml:trace>
  <inkml:trace contextRef="#ctx0" brushRef="#br2" timeOffset="107596.74">17982 12038 117 0,'0'19'117'0,"0"0"-86"0,0-1 8 0,0 21-3 0,0-39-21 0,0 38 12 0,-23 0-1 16,23-19-12-16,0 38 9 0,-20-20-7 0,-17 40 2 15,0-2 1-15,17-36-12 0,-17-1 0 0,-23 57 5 0,6 0 2 16,14-38-8-16,23-19 0 0,-60 57-3 0,40-38 0 0,17 0 3 0,-54 57 11 15,14-20-12-15,23-36-3 0,-3 56 1 0,6-75-2 16,14 18 0-16,-35 18 2 0,33-36-2 0,-18 56-1 0,23-57 1 16,17 0 0-16,-37 37-4 0,17-54-1 0,0 16 7 0,20-17-2 0,0 17-2 0,-17 0-16 15,-1-18 2-15,18 20-28 0,0-39 18 0,0 19-1 0,0-19-5 16,0 20-41-16,0-2-18 0,18-18-18 0,-1 0 58 0,23-18-19 16,-23-2 22-16</inkml:trace>
  <inkml:trace contextRef="#ctx0" brushRef="#br2" timeOffset="108154.47">18207 12322 70 0,'0'0'16'0,"0"0"-1"0,0 0-12 0,0 0-2 0,0 20 7 0,0-20 1 0,0 20 38 0,0-2-28 0,0 1 29 0,0-19-34 0,0 18 19 0,20 1-15 0,-20-19-10 15,0 0 9-15,0 20-9 0,17-20 1 0,-17 0-2 0,17 18 0 0,-17-18 8 16,20 20-1-16,0-1-8 0,-20 0 0 0,20 0 5 0,-20 0-7 16,17-1 0-16,-17 21-1 0,0-1-1 0,20 19 1 0,0 38 0 15,-20-56-2-15,0-2-1 0,0 1 1 0,0 39 1 0,0-40 0 16,0 39 0-16,0-17 0 0,0-42-1 0,17 21 2 0,-17-20-2 0,0 2 2 15,0 1 6-15,0-4-5 0,23-17 4 0,-23 0-4 16,0 0-2-16,0 0 0 0,17 0 2 0,-17-17 2 0,17-24-3 16,-17 23-3-16,20-20 1 0,0 0 0 0,-3 20 0 0,-17-21 0 15,20 19 0-15,17-17 1 0,-14 0 0 0,-6-1-3 0,0 18 1 16,3-18 0-16,0 38 0 0,-20-19-1 0,17 19 2 16,3 0 0-16,-20 0-1 0,0 0-1 0,17 19-1 0,-17 0 1 15,20 20-3-15,-20-21 1 0,0 39-10 0,0-38 1 0,0 19-23 16,0-19 12-16,0 76-70 0,-20-76 50 0,20-1-7 15,0 40-54-15,0-39 66 0,-17 38-8 0,17-38 17 0</inkml:trace>
  <inkml:trace contextRef="#ctx0" brushRef="#br2" timeOffset="108320.88">18908 13330 185 0,'0'0'108'0,"0"0"-73"0,-20 0-16 15,20 0 8-15,0 20 4 0,-17-2 6 0,17 1-28 16,0 19 12-16,-17-19-15 0,17 1-3 0,0 18 4 15,-20-1-7-15,20-18 1 0,0-19-3 0,-20 38-16 16,20-18-7-16,-20-1-15 0,20-19-19 0,-14 0 23 16,14 0-50-16,0 0 38 0,0-19 4 0,-23-1 6 0,23-18-7 15,0 19 29-15,0-18-16 0</inkml:trace>
  <inkml:trace contextRef="#ctx0" brushRef="#br2" timeOffset="108437.68">19025 12608 57 0,'0'0'47'0,"0"0"-37"0,0 0 12 0,0 19-6 0,0-19-1 0,0 19 10 0,0 38-9 15,0-38-14-15,0-19-1 0,-20 57-1 0,20-19 0 0,-20 19-2 16,20-38-1-16,0 0-1 0,0 0-3 0,0 20-5 0,-20-1-29 16,20-1-9-16,0 20 5 0,0-38 29 0,0 1-15 15</inkml:trace>
  <inkml:trace contextRef="#ctx0" brushRef="#br2" timeOffset="108811.71">19327 12912 79 0,'0'0'71'0,"0"0"-49"0,0 0-2 0,0 0-12 0,0 0 16 0,0 0-8 0,0 0 1 15,0-19 14-15,0 19-17 0,0 0 6 0,-20 19 12 16,20 57-1 0,0-37-22-16,0-21-4 0,0 19 0 0,0-17 0 15,0-1-4-15,0 57 6 16,0-57 0 0,0-19-6-16,0 0 0 0,20-19 1 0,-3-37-1 15,-17 36 2-15,0-19-2 0,0 21 1 0,20-1-1 16,-20-18 3-16,0-1-1 0,0 18 2 0,23 1-2 15,-23 0 11-15,0 0-6 0,17 19 18 16,0 19-7-16,3 19-14 16,-20-18 4-16,20 37-2 0,-20-20-1 0,17 58 3 15,-17-74-5-15,0 34 3 0,20-17-2 16,-20 76 5-16,0-57-4 0,0 38-1 16,0-18-8-16,0 37 15 15,-37 58 6 1,-80 36-9-16,80-170-9 0,0 18-25 15,17-17 11-15,-14-20-39 0,-103 38-284 32,100-57 172-32,20 0 132 15</inkml:trace>
  <inkml:trace contextRef="#ctx0" brushRef="#br2" timeOffset="109437.67">19612 12703 80 0,'0'0'18'0,"0"-38"3"0,20 0 68 0,0 19-40 16,-3-1-14-16,0 2-21 16,3 18 8-16,-20 0-13 0,20 0 30 15,-20 0-33-15,23 0 1 0,-23 0 6 0,14 38 12 16,-14 0-15 0,20 57 8-1,0 95 2-15,-20-76-16 16,0-77-1-16,20 22 1 15,-3-3 9-15,-17-56-10 0,17 19 1 0,-17-19 1 16,40 0 7-16,-3-57-7 16,-37 39-3-16,20-2 1 0,0-19-1 0,-20 2-1 15,17 0 3-15,6-1-1 0,-6 18-1 0,-17 1-1 0,17 0 1 16,-17-19 3-16,20 20-2 0,37-21 8 16,-39 39 1-16,1 0-9 0,4 39 3 15,-23-21-3-15,0 39 3 0,17 76-1 16,0-76-4-16,-17 152-2 15,0 19-124-15,0-228 89 16,20 58-224 0,0-39 79-1</inkml:trace>
  <inkml:trace contextRef="#ctx0" brushRef="#br2" timeOffset="109940.08">21588 12722 101 0,'0'0'95'0,"0"0"-85"0,-17-19 3 0,17 1-8 0,-20-2 15 0,20 20-6 0,0 0 14 0,-20-19-15 0,20 19-2 0,0 0 0 15,-17-19 9-15,17 19-10 0,0 0 0 0,-20-19 8 0,20 19-10 16,0 0-1-16,-20 0 8 0,0 0-1 0,20 0-6 0,0 0-2 0,-17 0 8 15,0 19-2-15,-3-19-4 0,20 19-5 0,0 0-1 16,-20-19 0-16,20 20 1 0,0-2-1 0,0-18-2 0,-20 19 0 0,20 0 2 0,0-1 1 16,-14 40 0-16,14-58-3 0,0 39 2 0,0-39-2 15,0 37 2-15,0-37-2 0,0 19 2 0,0 0 0 0,14 0 4 16,-14 1-3-16,20-20 4 0,0 18-4 0,-20-18-1 0,0 20 1 0,20-20 5 16,-3 19-5-16,-17-1-1 0,17-18 1 0,-17 0-1 0,20 37 9 15,-20 2-9-15,0-39 0 0,0 20 0 0,0 19 0 16,0-3-1-16,-20 1-1 0,3-37 0 0,-20 58-12 15,-17-1-64-15,-9-57-142 16,63-38 185-16,0 19-28 16,63-57-32-16,-49 38 68 0,26 0-18 15</inkml:trace>
  <inkml:trace contextRef="#ctx0" brushRef="#br2" timeOffset="110221.57">21739 12912 61 0,'0'0'38'0,"0"0"-22"0,0 0 15 15,60 0 54-15,-23 19-59 16,-17-19-20-16,-3 0 10 0,20 19 23 15,-37-19-26-15,40 20 19 16,-17-20-26-16,-9 0 6 0,-14 18 4 16,20-18 8-16,0 0-18 0,0-18 24 15,-20 18-26-15,0-20 7 0,0-18 11 16,0 38-19-16,0 0 3 0,0-19-2 16,-20 19 6-16,0-19 0 0,-37 38 9 15,0 76-13 1,37-56-5-1,3-21 1-15,-3 39 0 0,20-18-1 0,0 0 0 16,0-22-1-16,-20 2 0 0,20 59 0 0,0-42-1 16,0-16-3-16,0 17-9 0,20-18 3 0,-20 0-4 0,20 0-19 15,-20 1 13-15,17-2-29 0,3-18 20 0,-20 20-3 0,17-20-5 16,23 19-100-16,-17-19 90 0,-9 0-24 0,26 0 15 16</inkml:trace>
  <inkml:trace contextRef="#ctx0" brushRef="#br2" timeOffset="110609.17">22597 13045 32 0,'0'0'22'0,"0"0"-16"0,0 0 2 0,0 0 15 0,0 0-7 0,0 0 1 0,0 0 1 0,0 0 14 0,0 0-18 0,0 0 12 0,0-18-1 0,0 18 0 0,0 0-1 16,0 0-13-16,-17 0 0 0,17-19 0 0,0 19 0 0,0 0 1 0,0 0 9 16,0 0-12-16,-23-20 9 0,23 20-8 0,0 0 8 0,-17 0-2 15,17 0-8-15,0 0-1 0,-20 20 5 0,20-20-7 0,-20 19 7 16,3-1-1-16,17-18-6 0,-20 37 3 0,20-37-4 0,0 20-2 15,-20 19 2-15,20 0 0 0,-17-39-1 0,17 36-1 16,0 1 5-16,-17 4 0 0,17-41-3 0,0 36-1 0,0 2 1 16,0-19-1-16,0 19 1 0,17 39-1 15,-17-77-3-15,17 37 0 0,-17-37 1 0,20 19-2 0,0 19-11 0,-3-18 2 16,3-20-5-16,-20 19-2 0,20-19-4 0,20 18-31 0,-40-18 21 16,17 20-43-16,40-20-75 0,-57 0 101 0,17 0-23 0,20-20 49 15,-37 2-14-15</inkml:trace>
  <inkml:trace contextRef="#ctx0" brushRef="#br2" timeOffset="111125.78">23090 13330 46 0,'0'0'20'0,"0"0"-12"0,0-19 6 0,0 2-7 0,0-4 10 16,-20 21-8-16,0-20 27 0,20 2-24 0,0 18-2 0,0-19 3 16,-17 19-8-16,17-19 6 0,0 19-3 0,0 0 0 0,-17-17 37 15,17-4-21-15,0 21-13 0,0 0 16 16,0 0-11-16,0 0 0 0,0 0-8 0,0 0 1 15,0 0 7-15,0 21 0 0,0-4 2 16,0-17-13-16,0 38 11 0,0 0-13 0,0-38 1 0,0 0-1 0,0 38 1 16,0 1 1-16,0-21 0 0,0 1-4 0,17-19 0 15,-17 19 1-15,17 0 1 0,-17 0-1 0,0 1 0 0,20-2 1 0,-20-18-2 16,0 20 0-16,20-1 4 0,-20-19-3 0,20 0 0 0,-3 0 2 16,-17 0-2-16,0 0 0 0,20 0-1 0,-20 0 0 0,20-19 3 0,-20-1-2 15,17-18 0-15,-17 38-1 0,0-19 1 0,23-19 0 0,-23 38-2 16,0-37-1-16,17 17 2 0,-17-16 0 0,0-5 1 15,0 4 0-15,0 37-2 0,17-36 2 0,-17 36-3 0,0-39 5 16,0 39-2-16,0 0-3 0,0 0 3 0,0 0 3 16,0 18-3-16,20 3 0 0,-20-4 3 0,0 21-4 15,0-38 1-15,0 38-3 0,0-38 2 0,20 38 0 0,-20 1 1 0,0-21-2 16,17 1 0-16,-17 19-2 0,0-19-1 0,20 19-11 0,-20 1-14 16,20-2-13-16,-20-17-11 0,17-2 23 0,-17 2-38 15,0-1 31-15,23-19-5 0,-23 18-48 0,0-18 48 0,17 0 9 0,-17 0 9 16,0 0 7-16,0 0-17 0</inkml:trace>
  <inkml:trace contextRef="#ctx0" brushRef="#br2" timeOffset="111355.21">23546 13273 127 0,'0'0'46'0,"0"21"23"0,0-4-31 16,0-17-22-16,0 19 2 0,0 1 15 0,0-2-16 0,-20 1 12 16,20 0-19-16,0 0 4 0,0 0-2 0,0 1-6 0,0-2 9 15,0 2-6-15,0-20-1 0,0 19 5 0,0-19-9 0,0 0 2 16,20 18 0-16,-20-18-1 0,23 0 5 0,-23 0-2 0,14 0-4 0,-14-18-2 15,20-1 6 1,20-39-4-16,-6 39 0 0,-11-19-3 0,-6 19-3 0,6 19 1 0,-23-38 1 0,0 38-1 16,34-36-8-1,6 15-19-15,-23 21 4 0,0 0-31 0,-17 0 5 16,20 0-14-16,-20 21 27 0,20-4-49 0,-20-17 44 0,20 19-23 16,-20-19 47-16,0 20-6 0,17-2-12 0</inkml:trace>
  <inkml:trace contextRef="#ctx0" brushRef="#br2" timeOffset="111538.18">24059 13350 95 0,'-20'0'157'0,"20"0"-111"16,0 0 1-16,0 0-24 0,0 0 0 0,-17 0 14 0,17 18-21 15,0-18-3-15,0 0-1 0,0 19 0 0,0 19 6 0,-17-38-7 16,17 39-7-16,0 36 2 16,0-36-4-16,0-21-1 0,0 2 0 0,0-1-2 0,0 19-1 0,0-19-4 0,0 19-14 15,0 0-32-15,0-19-28 0,17 0 9 16,-17 0-24-16,0-19 44 0,0 0-27 0,0 0 56 15,0 0-24 1</inkml:trace>
  <inkml:trace contextRef="#ctx0" brushRef="#br2" timeOffset="111674.12">24176 12608 166 0,'0'0'142'0,"0"0"-96"0,0 0-36 0,0 0-3 15,-23 0 1-15,23 0 1 0,0 19 8 0,0-19-12 0,0 19-2 0,0-19 1 0,-17 39-1 16,17-21-1-16,0-18-2 0,0 19 1 0,0-19-1 0,-20 19 0 15,20-1-3-15,0 2-9 0,0-20 1 0,0 19-24 0,0 0 14 0,0-19-32 16,0 0 19-16,0 0-51 0,0 0 6 0,20-19 35 16,-20 0-2-16</inkml:trace>
  <inkml:trace contextRef="#ctx0" brushRef="#br2" timeOffset="111868.42">24344 12247 73 0,'0'0'84'0,"0"0"-29"15,0 0-15-15,0 0-23 0,0 0-1 0,0 0 2 0,0 18 21 16,0-18-5-16,0 20-20 0,0 17 8 0,0-17-12 0,0-20-1 15,0 38 7-15,0-19-8 0,0-1 0 0,0 1 0 0,0 39 5 0,0-39-8 16,0 19 0-16,23 38 5 0,-23-57-5 0,0 57 6 0,0-39-7 16,0-17 0-16,0 37-2 0,0 19 5 0,15 0-5 0,-15-37-2 15,0-2 1-15,0 20 2 0,0-19-4 0,0 38 3 0,20 57-4 16,-20-95 0-16,0 0-2 0,0 39-14 0,0 37-34 0,0-76 29 16,0 19-33-16,0 0-19 0,0-38 26 0,-20 0-59 15,20-19 63-15,0 37-20 0,0-37 53 0,-15 0-21 16</inkml:trace>
  <inkml:trace contextRef="#ctx0" brushRef="#br2" timeOffset="112056.02">24250 13082 128 0,'0'0'51'0,"0"0"37"0,0 0-58 0,0 0-6 0,0-18 16 15,0 18-22-15,0 0 1 0,0 0-1 0,0 0 15 0,0 0-19 0,0 0-1 16,18 38 23-16,1-38-27 0,-1 19 7 0,-18-19-9 16,20 38 5-16,22 0-2 0,-42-38-7 0,15 19 3 0,24 0 2 15,-19 19 0-15,-2-38-6 0,-1 21 1 0,5-4-2 0,33 40 3 16,-35-38-5-16,-20 0 0 0,57 19-24 15,-40-18-5-15,-17-20 11 0,20 18-1 0,0 2-30 0,0-1-19 16,-20-19 28-16,17 0-51 0,-17 0 41 0,20 0-41 0,-20-19 60 16,20-1-2-16,-20 2 21 0,0-2-18 0</inkml:trace>
  <inkml:trace contextRef="#ctx0" brushRef="#br2" timeOffset="112188.17">24878 13235 47 0,'0'0'21'0,"0"18"22"0,0 2-1 15,0 1-17-15,0-4-14 0,0 2 11 0,17 1-3 16,-17-2-10-16,0 1-1 0,20-19-1 0,-20 19-2 0,0 0-3 0,20 0 2 15,-20 1-3-15,17-2 1 0,5 2-1 0,-22-1-1 0,18-1-6 16,-1 1-14-16,3-19 0 0,-20 20-8 0,20-2-41 0,-3 2 14 16,-17-20 37-16,20 19-35 0</inkml:trace>
  <inkml:trace contextRef="#ctx0" brushRef="#br2" timeOffset="112396.46">25314 13273 169 0,'0'0'0'0,"0"0"132"0,0 0-119 16,0 0 4-16,0 21 3 0,0-21 3 0,-20 0 19 0,20 17-25 0,0-17-2 16,-20 39 13-16,20-2-4 0,-17 1-1 0,17-19-13 0,-17 19 1 15,-3 1-1-15,20-2-3 0,-40 21 1 0,3 56 3 0,17-57-2 0,-17 58 1 16,17-58-3-16,3 0-2 0,-23 94 10 0,23-95-15 16,-23 59-1-16,3-20 6 0,17 18-2 0,20-73-4 0,-37 55 2 15,0-1-14-15,37-56 2 0,-18 1-16 0,-4-1-17 16,22-38 15-16,0 20-135 0,0-3 43 15,0-17 57-15,0 0 9 0,0 0 12 0,22 0 8 0</inkml:trace>
  <inkml:trace contextRef="#ctx0" brushRef="#br2" timeOffset="112996.51">27423 13121 85 0,'0'0'45'0,"-20"0"18"0,3 0 46 0,0 0-88 0,-6 0-11 0,23 0-1 16,-37 0 20-16,17 20 3 16,3-20-23-16,-3 0 6 0,20 18-8 0,-37-18 6 0,-20 38 10 15,-20 59-9 1,57-61-12-16,0-16 0 16,20-2 0-16,-17 1 0 0,17 0-1 0,0 19 1 15,0-38-2-15,0 20 1 0,94-2 1 16,-74-18-1-16,57 0 6 15,-40 0-5-15,-17 0 5 0,17-18 2 16,-37 18-7-16,20 0 2 0,-3 0-4 0,-17 0 3 0,23 0 0 0,-23 18 1 16,0-18-2-16,0 20 2 0,0-20-2 0,-23 76 3 15,6-58-4-15,-3 21-4 0,-17-21-4 16,17 2-9-16,-34 17-43 16,31-17 12-16,6 18-51 0,17-38 60 0,-20 0-3 0,20 19-2 0,0-19-42 15,20 19 52-15,-3-19-8 0,6 19 25 0,-23-19-11 0</inkml:trace>
  <inkml:trace contextRef="#ctx0" brushRef="#br2" timeOffset="113189.03">27765 13330 142 0,'0'0'54'0,"0"0"15"16,0 0-51-16,0 0-3 0,0 0 0 0,0 0 0 0,0 0 3 0,0 0-1 16,0 0 21-16,0 0-22 0,-20 0 12 0,20 0-8 0,-14 20-13 15,14-20 3-15,0 18-5 0,-23-18-2 0,23 19 4 0,0 0-6 16,-20 19-2-16,20-18 1 0,-20 18 3 0,20-1-3 0,-17-37-2 15,17 39 1-15,0-1-5 0,0-38 0 0,0 19-2 0,-17 19-35 16,17-1 23-16,0-37-1 0,0 38-31 0,0-38-22 0,0 20-25 16,0-1 15-16,0-19 0 0</inkml:trace>
  <inkml:trace contextRef="#ctx0" brushRef="#br2" timeOffset="113327.94">27822 12931 141 0,'0'0'100'0,"0"0"-74"0,0-19 8 0,0 19 3 16,0 0 2-16,0 0-8 0,0 0-18 0,0 0-1 15,0 19 4-15,0 20-2 0,-17-21-10 0,17 21-2 16,0-2 1-16,-20-37-4 0,20 38-1 0,0-19-3 0,-20 1-2 16,20 19-20-16,-20-22 8 0,20 2-3 0,0 0-3 0,-14-1-36 0,14 2 24 15,0 1-2-15,-23-4-46 0,23 2 47 0,0 1-13 0,0-20 32 16,0 18-15-16</inkml:trace>
  <inkml:trace contextRef="#ctx0" brushRef="#br2" timeOffset="113558.15">27956 13635 136 0,'0'0'131'0,"0"0"-103"0,0 0-6 16,0 18-7-16,0-18-3 0,0 0 22 0,0 0-19 0,0 0-1 0,0 0-3 16,0 20-2-16,0-20 6 0,0 0 2 0,0 0-13 15,17-20 3-15,23-37 0 0,-40 57-5 0,17-38 0 16,23-18 4-16,-23 36-4 0,-17 2 0 0,20-2 0 0,0 1-1 0,-2 0-1 16,-18 0 0-16,39-18 3 0,-2-2 0 0,-17 22-2 0,-20 17-1 0,18 0 2 15,21-21-4-15,-39 21 3 0,18 0 1 0,2 0-1 0,2 21 1 16,-7 15-1-16,-15-16-1 0,20-2-1 0,-20 39 2 0,19-38 0 15,-19 19-1-15,0 76-7 0,0-57-7 0,0-37 5 16,0 37-20-16,0-19 12 0,0 0-29 0,0 18-10 0,0-16-24 16,0-40 28-16,0 17-41 0,0-17 62 0,0 0-9 0,0 0 5 15</inkml:trace>
  <inkml:trace contextRef="#ctx0" brushRef="#br2" timeOffset="113808.29">28755 12322 158 0,'0'0'83'0,"0"0"7"0,0 0-67 0,0 0-9 16,0 0 11-16,0 0-9 0,0 0 15 0,0 20-20 0,0-20-2 0,0 38 6 15,0-19-2-15,0 18-8 0,0-37-1 0,0 38 1 0,0-18-1 16,0 18 2-16,0 18-3 0,0 21 0 0,0-20-3 0,0-20 2 16,0 21 0-16,0 75 2 0,0-75-3 0,0 36 0 15,0 1-1-15,0-57-1 0,0 21 0 0,17 15 0 0,-17 22 5 0,0-39-5 16,0 38-2-16,0-58-2 0,0 97-17 0,0-96 11 15,-17 56-7-15,17-37-11 0,-20 0-24 0,20-38 23 16,0 20-37-16,0-39-8 0,-20 19 36 0,20-19-28 0,0 0 43 16,0 0 8-16,0-19-5 0,0 19 7 0,0-39-20 0</inkml:trace>
  <inkml:trace contextRef="#ctx0" brushRef="#br2" timeOffset="114077.88">29057 13141 128 0,'0'0'126'0,"0"0"-83"0,0 0-29 0,20 18 18 0,-20-18-15 0,0 0-4 0,0 21 12 16,20-21-4-16,-20 17-11 0,0-17 0 0,0 19 0 0,0-19 7 16,0 19-10-16,0-1 3 0,-20 2-1 0,0 18 0 0,20-38-5 15,-17 39 0-15,-3-21 0 0,0 1-1 0,3-19 1 0,-23 19 3 16,40 0-3-16,-37 0 2 0,17-19-2 0,3 20 0 16,-23-2-2-16,5 2 1 0,13-1-2 0,5-1 1 0,-3 1-1 15,20-19 0-15,0 20-1 0,-20-2 2 0,20 21 1 0,0-39-2 16,20 18 1-16,-20-18-3 0,20 20 2 0,-3-1 2 0,23 19 0 15,-23-38-1-15,-17 18-3 0,40 2 1 0,-40-20 1 0,37 19 1 16,-17 0-2-16,-20-19 2 0,57 19-2 0,-40 1 0 0,3-20-4 16,0 17-1-16,-3-17 1 0,23 19-1 0,-3 2-12 0,-37-21-6 0,37 17-40 15,-17-17 22-15,0 20-6 0,0-20-62 0,-20 0 45 0,17 20 5 0,0-20-26 16,-17 0 36-16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14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Review: Information Flow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>
                <a:latin typeface="Arial" panose="020B0604020202020204" pitchFamily="34" charset="0"/>
              </a:rPr>
              <a:t>Give an example of a (pseudocode) program with an information flow that may be considered to violate integrity. Explain why the program violates integrity.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There’s no such thing as “Absolute Security”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It’s always possible to come up with SOME (potentially wacky) scenario where the adversary can subvert a system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37212-9F80-BDA4-396C-E904E70E5B27}"/>
              </a:ext>
            </a:extLst>
          </p:cNvPr>
          <p:cNvSpPr txBox="1">
            <a:spLocks/>
          </p:cNvSpPr>
          <p:nvPr/>
        </p:nvSpPr>
        <p:spPr>
          <a:xfrm>
            <a:off x="429973" y="37114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various attack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4198688"/>
            <a:ext cx="8571627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Denial of Service:</a:t>
            </a:r>
            <a:r>
              <a:rPr lang="en-US" sz="2000" dirty="0">
                <a:solidFill>
                  <a:srgbClr val="666666"/>
                </a:solidFill>
              </a:rPr>
              <a:t> Availability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Exfiltration:</a:t>
            </a:r>
            <a:r>
              <a:rPr lang="en-US" sz="2000" dirty="0">
                <a:solidFill>
                  <a:srgbClr val="666666"/>
                </a:solidFill>
              </a:rPr>
              <a:t> Confidentiality policy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Compromise: </a:t>
            </a:r>
            <a:r>
              <a:rPr lang="en-US" sz="2000" dirty="0">
                <a:solidFill>
                  <a:srgbClr val="666666"/>
                </a:solidFill>
              </a:rPr>
              <a:t>Integrity policy is compromised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A507BE9-3DFD-47C4-0240-F5287830484F}"/>
              </a:ext>
            </a:extLst>
          </p:cNvPr>
          <p:cNvSpPr/>
          <p:nvPr/>
        </p:nvSpPr>
        <p:spPr>
          <a:xfrm>
            <a:off x="6460671" y="2019300"/>
            <a:ext cx="821872" cy="345621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62A4F-686C-3380-0E30-4262C3E2F489}"/>
              </a:ext>
            </a:extLst>
          </p:cNvPr>
          <p:cNvSpPr txBox="1"/>
          <p:nvPr/>
        </p:nvSpPr>
        <p:spPr>
          <a:xfrm>
            <a:off x="7266215" y="3340786"/>
            <a:ext cx="269965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accent2"/>
                </a:solidFill>
              </a:rPr>
              <a:t>These assumptions are captured by a threat model</a:t>
            </a:r>
          </a:p>
        </p:txBody>
      </p:sp>
    </p:spTree>
    <p:extLst>
      <p:ext uri="{BB962C8B-B14F-4D97-AF65-F5344CB8AC3E}">
        <p14:creationId xmlns:p14="http://schemas.microsoft.com/office/powerpoint/2010/main" val="37637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1083129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Our notions of completeness are ultimately tied to our assumptions</a:t>
            </a:r>
          </a:p>
        </p:txBody>
      </p:sp>
      <p:pic>
        <p:nvPicPr>
          <p:cNvPr id="9" name="Picture 8" descr="A black arrow pointing to a tree&#10;&#10;Description automatically generated">
            <a:extLst>
              <a:ext uri="{FF2B5EF4-FFF2-40B4-BE49-F238E27FC236}">
                <a16:creationId xmlns:a16="http://schemas.microsoft.com/office/drawing/2014/main" id="{9D6B81C1-9F28-20D8-B115-77D76BF5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38" y="3178628"/>
            <a:ext cx="7315200" cy="254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D8F45-F585-43ED-5AEF-2529ED4F4968}"/>
              </a:ext>
            </a:extLst>
          </p:cNvPr>
          <p:cNvSpPr txBox="1"/>
          <p:nvPr/>
        </p:nvSpPr>
        <p:spPr>
          <a:xfrm>
            <a:off x="4593771" y="5618387"/>
            <a:ext cx="295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Deus </a:t>
            </a:r>
            <a:r>
              <a:rPr lang="en-US" b="1" dirty="0" err="1"/>
              <a:t>Deceptor</a:t>
            </a:r>
            <a:r>
              <a:rPr lang="en-US" b="1" dirty="0"/>
              <a:t> (Game over)</a:t>
            </a:r>
          </a:p>
        </p:txBody>
      </p:sp>
    </p:spTree>
    <p:extLst>
      <p:ext uri="{BB962C8B-B14F-4D97-AF65-F5344CB8AC3E}">
        <p14:creationId xmlns:p14="http://schemas.microsoft.com/office/powerpoint/2010/main" val="799313168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1083129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Our notions of completeness are ultimately tied to our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5F576-D6C9-5371-E6A5-5A2C19C8B11C}"/>
              </a:ext>
            </a:extLst>
          </p:cNvPr>
          <p:cNvSpPr txBox="1"/>
          <p:nvPr/>
        </p:nvSpPr>
        <p:spPr>
          <a:xfrm>
            <a:off x="429973" y="2243481"/>
            <a:ext cx="107224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An adversary may have the ability to influence (or observe) phenomena that are outside of the threat model</a:t>
            </a:r>
            <a:br>
              <a:rPr lang="en-US" sz="2000" dirty="0">
                <a:solidFill>
                  <a:srgbClr val="666666"/>
                </a:solidFill>
              </a:rPr>
            </a:br>
            <a:endParaRPr lang="en-US" sz="2000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Anecdote: sensor input spoofing attacks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76A27F-F3E3-3338-9612-FD6A6FCF1647}"/>
              </a:ext>
            </a:extLst>
          </p:cNvPr>
          <p:cNvSpPr/>
          <p:nvPr/>
        </p:nvSpPr>
        <p:spPr>
          <a:xfrm>
            <a:off x="5445877" y="2618014"/>
            <a:ext cx="1961852" cy="1360715"/>
          </a:xfrm>
          <a:custGeom>
            <a:avLst/>
            <a:gdLst>
              <a:gd name="connsiteX0" fmla="*/ 1961852 w 1961852"/>
              <a:gd name="connsiteY0" fmla="*/ 1360715 h 1360715"/>
              <a:gd name="connsiteX1" fmla="*/ 682780 w 1961852"/>
              <a:gd name="connsiteY1" fmla="*/ 1170215 h 1360715"/>
              <a:gd name="connsiteX2" fmla="*/ 933152 w 1961852"/>
              <a:gd name="connsiteY2" fmla="*/ 713015 h 1360715"/>
              <a:gd name="connsiteX3" fmla="*/ 62294 w 1961852"/>
              <a:gd name="connsiteY3" fmla="*/ 468086 h 1360715"/>
              <a:gd name="connsiteX4" fmla="*/ 138494 w 1961852"/>
              <a:gd name="connsiteY4" fmla="*/ 0 h 13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852" h="1360715">
                <a:moveTo>
                  <a:pt x="1961852" y="1360715"/>
                </a:moveTo>
                <a:cubicBezTo>
                  <a:pt x="1408041" y="1319440"/>
                  <a:pt x="854230" y="1278165"/>
                  <a:pt x="682780" y="1170215"/>
                </a:cubicBezTo>
                <a:cubicBezTo>
                  <a:pt x="511330" y="1062265"/>
                  <a:pt x="1036566" y="830036"/>
                  <a:pt x="933152" y="713015"/>
                </a:cubicBezTo>
                <a:cubicBezTo>
                  <a:pt x="829738" y="595994"/>
                  <a:pt x="194737" y="586922"/>
                  <a:pt x="62294" y="468086"/>
                </a:cubicBezTo>
                <a:cubicBezTo>
                  <a:pt x="-70149" y="349250"/>
                  <a:pt x="34172" y="174625"/>
                  <a:pt x="13849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09CA-02AA-822D-EE3C-5CB9E3E19B21}"/>
              </a:ext>
            </a:extLst>
          </p:cNvPr>
          <p:cNvSpPr txBox="1"/>
          <p:nvPr/>
        </p:nvSpPr>
        <p:spPr>
          <a:xfrm>
            <a:off x="7456714" y="3810000"/>
            <a:ext cx="331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SISA: Extra-semantic influence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1EBEF-E5AC-5052-6456-225AE884C283}"/>
              </a:ext>
            </a:extLst>
          </p:cNvPr>
          <p:cNvSpPr txBox="1"/>
          <p:nvPr/>
        </p:nvSpPr>
        <p:spPr>
          <a:xfrm>
            <a:off x="7407729" y="290520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Side-channels: Extra-semantic observation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FA3E35-839E-704C-1DF9-3FE2B2B71B93}"/>
              </a:ext>
            </a:extLst>
          </p:cNvPr>
          <p:cNvSpPr/>
          <p:nvPr/>
        </p:nvSpPr>
        <p:spPr>
          <a:xfrm>
            <a:off x="6666061" y="2618014"/>
            <a:ext cx="790653" cy="532241"/>
          </a:xfrm>
          <a:custGeom>
            <a:avLst/>
            <a:gdLst>
              <a:gd name="connsiteX0" fmla="*/ 1961852 w 1961852"/>
              <a:gd name="connsiteY0" fmla="*/ 1360715 h 1360715"/>
              <a:gd name="connsiteX1" fmla="*/ 682780 w 1961852"/>
              <a:gd name="connsiteY1" fmla="*/ 1170215 h 1360715"/>
              <a:gd name="connsiteX2" fmla="*/ 933152 w 1961852"/>
              <a:gd name="connsiteY2" fmla="*/ 713015 h 1360715"/>
              <a:gd name="connsiteX3" fmla="*/ 62294 w 1961852"/>
              <a:gd name="connsiteY3" fmla="*/ 468086 h 1360715"/>
              <a:gd name="connsiteX4" fmla="*/ 138494 w 1961852"/>
              <a:gd name="connsiteY4" fmla="*/ 0 h 13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852" h="1360715">
                <a:moveTo>
                  <a:pt x="1961852" y="1360715"/>
                </a:moveTo>
                <a:cubicBezTo>
                  <a:pt x="1408041" y="1319440"/>
                  <a:pt x="854230" y="1278165"/>
                  <a:pt x="682780" y="1170215"/>
                </a:cubicBezTo>
                <a:cubicBezTo>
                  <a:pt x="511330" y="1062265"/>
                  <a:pt x="1036566" y="830036"/>
                  <a:pt x="933152" y="713015"/>
                </a:cubicBezTo>
                <a:cubicBezTo>
                  <a:pt x="829738" y="595994"/>
                  <a:pt x="194737" y="586922"/>
                  <a:pt x="62294" y="468086"/>
                </a:cubicBezTo>
                <a:cubicBezTo>
                  <a:pt x="-70149" y="349250"/>
                  <a:pt x="34172" y="174625"/>
                  <a:pt x="13849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0" grpId="0"/>
      <p:bldP spid="9" grpId="0" animBg="1"/>
    </p:bldLst>
  </p:timing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AA658-29CA-ACD9-038C-EB4AF6BA4B7E}"/>
              </a:ext>
            </a:extLst>
          </p:cNvPr>
          <p:cNvSpPr/>
          <p:nvPr/>
        </p:nvSpPr>
        <p:spPr>
          <a:xfrm>
            <a:off x="839223" y="3058886"/>
            <a:ext cx="4848563" cy="6640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3502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Basic Idea of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Abstraction is a key principle of Computer Science!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34177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 a programmer, you shouldn’t need to know underlying details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67C51B-438F-EE3B-0070-1F36B8EE0B55}"/>
              </a:ext>
            </a:extLst>
          </p:cNvPr>
          <p:cNvSpPr txBox="1">
            <a:spLocks/>
          </p:cNvSpPr>
          <p:nvPr/>
        </p:nvSpPr>
        <p:spPr>
          <a:xfrm>
            <a:off x="864980" y="3056428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As a security expert, these details might end up being important!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4AEE9-9D8F-7AA3-57ED-A6E584049CDB}"/>
              </a:ext>
            </a:extLst>
          </p:cNvPr>
          <p:cNvSpPr txBox="1"/>
          <p:nvPr/>
        </p:nvSpPr>
        <p:spPr>
          <a:xfrm>
            <a:off x="864980" y="3375624"/>
            <a:ext cx="8571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The way a program accomplishes its tasks are important, especially from a security aspect</a:t>
            </a:r>
          </a:p>
          <a:p>
            <a:r>
              <a:rPr lang="en-US" dirty="0">
                <a:solidFill>
                  <a:srgbClr val="666666"/>
                </a:solidFill>
              </a:rPr>
              <a:t>- How long does it take for the program to do X ? </a:t>
            </a:r>
          </a:p>
          <a:p>
            <a:r>
              <a:rPr lang="en-US" dirty="0">
                <a:solidFill>
                  <a:srgbClr val="666666"/>
                </a:solidFill>
              </a:rPr>
              <a:t>- How hot does it make the processor when X happens?</a:t>
            </a:r>
          </a:p>
          <a:p>
            <a:r>
              <a:rPr lang="en-US" dirty="0">
                <a:solidFill>
                  <a:srgbClr val="666666"/>
                </a:solidFill>
              </a:rPr>
              <a:t>- How much power does it draw when X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43668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Unconventional Adversaries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931274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(Sadly) our software needs to be manifested in hardware </a:t>
            </a:r>
          </a:p>
        </p:txBody>
      </p:sp>
    </p:spTree>
    <p:extLst>
      <p:ext uri="{BB962C8B-B14F-4D97-AF65-F5344CB8AC3E}">
        <p14:creationId xmlns:p14="http://schemas.microsoft.com/office/powerpoint/2010/main" val="399598265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The Big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Computation may have effects outside of program semantics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4631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2" name="Picture 11" descr="A typewriter on a table&#10;&#10;Description automatically generated">
            <a:extLst>
              <a:ext uri="{FF2B5EF4-FFF2-40B4-BE49-F238E27FC236}">
                <a16:creationId xmlns:a16="http://schemas.microsoft.com/office/drawing/2014/main" id="{7F8EDF8F-AF6F-E5AD-DA06-1782948B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94" y="1471579"/>
            <a:ext cx="5229749" cy="39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0175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ED04B6-3FDE-BD1B-CB17-CBAA10B9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10" y="1667167"/>
            <a:ext cx="5677260" cy="37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2452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Van Eck Phreaking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550918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Monitors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812287"/>
            <a:ext cx="48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Pick up the monitor’s electromagnetic emanations that differ depending on how the screen lights up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Originally determined for CRT (1985), also discovered for LCD monitors (2004)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046A6-25EF-88F6-D77D-08ACDD01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37" y="1325469"/>
            <a:ext cx="6402215" cy="50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42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E7883-4669-E4C1-9D15-42D6F9A9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30244-DC09-4692-09E1-5865CC9DE0DA}"/>
              </a:ext>
            </a:extLst>
          </p:cNvPr>
          <p:cNvSpPr txBox="1"/>
          <p:nvPr/>
        </p:nvSpPr>
        <p:spPr>
          <a:xfrm>
            <a:off x="5669281" y="3310759"/>
            <a:ext cx="418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for the HOPE Award nomination!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Partial Credit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“Hints” about secret data can be problematic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Assume you’re trying to guess a password 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even 1 character massively reduces the search space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the length of the password reduces the search space</a:t>
            </a:r>
            <a:endParaRPr lang="en-US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764487E0-68AE-B843-3275-008BFED5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78"/>
          <a:stretch/>
        </p:blipFill>
        <p:spPr>
          <a:xfrm>
            <a:off x="4275438" y="3401370"/>
            <a:ext cx="3429000" cy="2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4065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Covert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Sometimes a Program </a:t>
            </a:r>
            <a:r>
              <a:rPr lang="en-US" sz="2400" u="sng" cap="small" dirty="0"/>
              <a:t>Wants</a:t>
            </a:r>
            <a:r>
              <a:rPr lang="en-US" sz="2400" cap="small" dirty="0"/>
              <a:t> to Leak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Exfiltration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4322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1584914911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4B7B1-7819-FA26-3527-CB09D592AB46}"/>
              </a:ext>
            </a:extLst>
          </p:cNvPr>
          <p:cNvSpPr txBox="1"/>
          <p:nvPr/>
        </p:nvSpPr>
        <p:spPr>
          <a:xfrm>
            <a:off x="897920" y="2609237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7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E69D30-00FD-3F0F-74FA-49745ACA37CF}"/>
              </a:ext>
            </a:extLst>
          </p:cNvPr>
          <p:cNvSpPr txBox="1">
            <a:spLocks/>
          </p:cNvSpPr>
          <p:nvPr/>
        </p:nvSpPr>
        <p:spPr>
          <a:xfrm>
            <a:off x="864980" y="2805170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Threat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8FDA1-6736-9B5F-E624-4D037B786641}"/>
              </a:ext>
            </a:extLst>
          </p:cNvPr>
          <p:cNvSpPr txBox="1"/>
          <p:nvPr/>
        </p:nvSpPr>
        <p:spPr>
          <a:xfrm>
            <a:off x="864979" y="3206741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Interactive, low-latency*, black-box access to the program, precise timer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B06C8-002A-245C-AF3F-C158BE97003D}"/>
              </a:ext>
            </a:extLst>
          </p:cNvPr>
          <p:cNvSpPr txBox="1"/>
          <p:nvPr/>
        </p:nvSpPr>
        <p:spPr>
          <a:xfrm>
            <a:off x="864979" y="5805779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*: May be overcome with more samples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A7F18-0143-ECFD-024E-572F9364B816}"/>
              </a:ext>
            </a:extLst>
          </p:cNvPr>
          <p:cNvSpPr/>
          <p:nvPr/>
        </p:nvSpPr>
        <p:spPr>
          <a:xfrm>
            <a:off x="6149846" y="3970638"/>
            <a:ext cx="1762898" cy="146580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D002B-A201-45C9-1EA9-0F1339D08C18}"/>
              </a:ext>
            </a:extLst>
          </p:cNvPr>
          <p:cNvSpPr/>
          <p:nvPr/>
        </p:nvSpPr>
        <p:spPr>
          <a:xfrm>
            <a:off x="1705232" y="4233726"/>
            <a:ext cx="183703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Adversary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80A2F36-8260-2C64-C4A5-77C9EECC33DC}"/>
              </a:ext>
            </a:extLst>
          </p:cNvPr>
          <p:cNvSpPr/>
          <p:nvPr/>
        </p:nvSpPr>
        <p:spPr>
          <a:xfrm>
            <a:off x="3830593" y="4372395"/>
            <a:ext cx="2211561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1A3AAE-57B2-AEC4-B0B5-70BF4FF3BCF1}"/>
              </a:ext>
            </a:extLst>
          </p:cNvPr>
          <p:cNvSpPr/>
          <p:nvPr/>
        </p:nvSpPr>
        <p:spPr>
          <a:xfrm rot="10800000">
            <a:off x="3814118" y="4927081"/>
            <a:ext cx="2281882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1325E-C894-0EF5-DCB3-420B0A72CD6E}"/>
              </a:ext>
            </a:extLst>
          </p:cNvPr>
          <p:cNvSpPr txBox="1"/>
          <p:nvPr/>
        </p:nvSpPr>
        <p:spPr>
          <a:xfrm>
            <a:off x="3954195" y="4014856"/>
            <a:ext cx="21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Password attempts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6FC0B-C4EC-9175-42B8-3CAA475C140C}"/>
              </a:ext>
            </a:extLst>
          </p:cNvPr>
          <p:cNvSpPr txBox="1"/>
          <p:nvPr/>
        </p:nvSpPr>
        <p:spPr>
          <a:xfrm>
            <a:off x="4609758" y="463830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202229528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623EE-9286-7142-0F37-C17C2399639E}"/>
              </a:ext>
            </a:extLst>
          </p:cNvPr>
          <p:cNvSpPr txBox="1"/>
          <p:nvPr/>
        </p:nvSpPr>
        <p:spPr>
          <a:xfrm>
            <a:off x="897920" y="2471354"/>
            <a:ext cx="51475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return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FCE82-6182-CE79-7037-AE3EAC90C302}"/>
              </a:ext>
            </a:extLst>
          </p:cNvPr>
          <p:cNvSpPr txBox="1"/>
          <p:nvPr/>
        </p:nvSpPr>
        <p:spPr>
          <a:xfrm>
            <a:off x="6020478" y="2479591"/>
            <a:ext cx="52854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(expected);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ok = true;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 ok = false; }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ok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ok;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C98719-736A-FCBA-F215-7F7951D8A803}"/>
              </a:ext>
            </a:extLst>
          </p:cNvPr>
          <p:cNvSpPr/>
          <p:nvPr/>
        </p:nvSpPr>
        <p:spPr>
          <a:xfrm>
            <a:off x="8904515" y="3918860"/>
            <a:ext cx="1589314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C32C8F-ACEC-86CE-659A-AE986F8AB2D9}"/>
              </a:ext>
            </a:extLst>
          </p:cNvPr>
          <p:cNvSpPr/>
          <p:nvPr/>
        </p:nvSpPr>
        <p:spPr>
          <a:xfrm>
            <a:off x="6629400" y="4452259"/>
            <a:ext cx="4629150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69A33B-00FD-9219-6829-26205A99239E}"/>
              </a:ext>
            </a:extLst>
          </p:cNvPr>
          <p:cNvSpPr/>
          <p:nvPr/>
        </p:nvSpPr>
        <p:spPr>
          <a:xfrm>
            <a:off x="6880859" y="5008518"/>
            <a:ext cx="2102575" cy="23404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9" grpId="0" animBg="1"/>
      <p:bldP spid="10" grpId="0" animBg="1"/>
    </p:bldLst>
  </p:timing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Uniform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Necessarily slow down your computation to the worst case</a:t>
            </a:r>
          </a:p>
          <a:p>
            <a:r>
              <a:rPr lang="en-US" dirty="0">
                <a:solidFill>
                  <a:srgbClr val="666666"/>
                </a:solidFill>
              </a:rPr>
              <a:t>- May require some pretty precise understanding of timing </a:t>
            </a:r>
          </a:p>
          <a:p>
            <a:r>
              <a:rPr lang="en-US" dirty="0">
                <a:solidFill>
                  <a:srgbClr val="666666"/>
                </a:solidFill>
              </a:rPr>
              <a:t>- May not always be obvious what the worst-case even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61770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3337715260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Can we fix this issue with our dataflow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Instruction transformers: how much time that instruction takes</a:t>
            </a:r>
          </a:p>
          <a:p>
            <a:r>
              <a:rPr lang="en-US" dirty="0">
                <a:solidFill>
                  <a:srgbClr val="666666"/>
                </a:solidFill>
              </a:rPr>
              <a:t>- Block composition: the sum total of instruction times</a:t>
            </a:r>
          </a:p>
          <a:p>
            <a:r>
              <a:rPr lang="en-US" dirty="0">
                <a:solidFill>
                  <a:srgbClr val="666666"/>
                </a:solidFill>
              </a:rPr>
              <a:t>- Merge operation: some sort of check that all paths are of comparable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5180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Dataflow Deployment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Previously: Information Flow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3E17E79-33F1-D4D0-7872-912626FA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142" y="2295040"/>
            <a:ext cx="3868931" cy="288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Using Dataflow in practical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Ex. - Looking for secret-holding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Implicit 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Previously: Information 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01036-7024-7B16-EE95-5C0B8809DB83}"/>
              </a:ext>
            </a:extLst>
          </p:cNvPr>
          <p:cNvSpPr txBox="1"/>
          <p:nvPr/>
        </p:nvSpPr>
        <p:spPr>
          <a:xfrm>
            <a:off x="4668903" y="2101303"/>
            <a:ext cx="1976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source();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== 1){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Y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SINK(1);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(X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Y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14B9DC-ACF9-0E0D-B9A3-58AB220AA07D}"/>
              </a:ext>
            </a:extLst>
          </p:cNvPr>
          <p:cNvCxnSpPr/>
          <p:nvPr/>
        </p:nvCxnSpPr>
        <p:spPr>
          <a:xfrm flipH="1" flipV="1">
            <a:off x="6231255" y="3379041"/>
            <a:ext cx="993124" cy="4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C45CB6-7712-AF2B-7645-21DD4B2116C1}"/>
              </a:ext>
            </a:extLst>
          </p:cNvPr>
          <p:cNvSpPr txBox="1"/>
          <p:nvPr/>
        </p:nvSpPr>
        <p:spPr>
          <a:xfrm>
            <a:off x="7224379" y="3244334"/>
            <a:ext cx="73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Leak!</a:t>
            </a:r>
          </a:p>
        </p:txBody>
      </p:sp>
    </p:spTree>
    <p:extLst>
      <p:ext uri="{BB962C8B-B14F-4D97-AF65-F5344CB8AC3E}">
        <p14:creationId xmlns:p14="http://schemas.microsoft.com/office/powerpoint/2010/main" val="1045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Side Channels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Contemplate other ways that Sneaky data flows can occur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Recall: 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There’s no such thing as “Absolute Security”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It’s always possible to come up with SOME (potentially wacky) scenario where the adversary can subvert a system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37212-9F80-BDA4-396C-E904E70E5B27}"/>
              </a:ext>
            </a:extLst>
          </p:cNvPr>
          <p:cNvSpPr txBox="1">
            <a:spLocks/>
          </p:cNvSpPr>
          <p:nvPr/>
        </p:nvSpPr>
        <p:spPr>
          <a:xfrm>
            <a:off x="429973" y="37114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various attack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4198688"/>
            <a:ext cx="8571627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Denial of Service:</a:t>
            </a:r>
            <a:r>
              <a:rPr lang="en-US" sz="2000" dirty="0">
                <a:solidFill>
                  <a:srgbClr val="666666"/>
                </a:solidFill>
              </a:rPr>
              <a:t> Availability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Exfiltration:</a:t>
            </a:r>
            <a:r>
              <a:rPr lang="en-US" sz="2000" dirty="0">
                <a:solidFill>
                  <a:srgbClr val="666666"/>
                </a:solidFill>
              </a:rPr>
              <a:t> Confidentiality policy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Compromise: </a:t>
            </a:r>
            <a:r>
              <a:rPr lang="en-US" sz="2000" dirty="0">
                <a:solidFill>
                  <a:srgbClr val="666666"/>
                </a:solidFill>
              </a:rPr>
              <a:t>Integrity policy is compromised</a:t>
            </a:r>
          </a:p>
        </p:txBody>
      </p:sp>
      <p:pic>
        <p:nvPicPr>
          <p:cNvPr id="9" name="Picture 8" descr="A person in a robe&#10;&#10;Description automatically generated">
            <a:extLst>
              <a:ext uri="{FF2B5EF4-FFF2-40B4-BE49-F238E27FC236}">
                <a16:creationId xmlns:a16="http://schemas.microsoft.com/office/drawing/2014/main" id="{4035D078-0E84-CF1E-3865-453334A52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3" r="12619"/>
          <a:stretch/>
        </p:blipFill>
        <p:spPr>
          <a:xfrm>
            <a:off x="6870786" y="2412581"/>
            <a:ext cx="4776718" cy="27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10581</TotalTime>
  <Words>1212</Words>
  <Application>Microsoft Office PowerPoint</Application>
  <PresentationFormat>Widescreen</PresentationFormat>
  <Paragraphs>209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Tenorite</vt:lpstr>
      <vt:lpstr>Monoline</vt:lpstr>
      <vt:lpstr>Exercise 14</vt:lpstr>
      <vt:lpstr>Administrivia and  Announcements</vt:lpstr>
      <vt:lpstr>Class Progress</vt:lpstr>
      <vt:lpstr>Last Time: Dataflow Deployment</vt:lpstr>
      <vt:lpstr>Implicit Flow</vt:lpstr>
      <vt:lpstr>Side Channels</vt:lpstr>
      <vt:lpstr>Overview</vt:lpstr>
      <vt:lpstr>Lecture Outline</vt:lpstr>
      <vt:lpstr>Thinking About Attacks</vt:lpstr>
      <vt:lpstr>Thinking About Attacks</vt:lpstr>
      <vt:lpstr>Unconventional Adversaries</vt:lpstr>
      <vt:lpstr>Unconventional Adversaries</vt:lpstr>
      <vt:lpstr>Lecture Outline</vt:lpstr>
      <vt:lpstr>The Basic Idea of Side Channels</vt:lpstr>
      <vt:lpstr>Unconventional Adversaries</vt:lpstr>
      <vt:lpstr>Side Channels – The Big Idea</vt:lpstr>
      <vt:lpstr>TEMPEST</vt:lpstr>
      <vt:lpstr>TEMPEST</vt:lpstr>
      <vt:lpstr>Van Eck Phreaking</vt:lpstr>
      <vt:lpstr>Side Channels – Partial Credit</vt:lpstr>
      <vt:lpstr>Covert Channels</vt:lpstr>
      <vt:lpstr>Lecture Outline</vt:lpstr>
      <vt:lpstr>Timing Side Channels</vt:lpstr>
      <vt:lpstr>Timing Side Channels</vt:lpstr>
      <vt:lpstr>Timing Side Channels - Fix</vt:lpstr>
      <vt:lpstr>Timing Side Channels - Fix</vt:lpstr>
      <vt:lpstr>Lecture Outline</vt:lpstr>
      <vt:lpstr>Timing Side Channels - Fix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62</cp:revision>
  <dcterms:created xsi:type="dcterms:W3CDTF">2023-08-21T14:00:41Z</dcterms:created>
  <dcterms:modified xsi:type="dcterms:W3CDTF">2025-09-24T19:59:00Z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