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4"/>
  </p:notesMasterIdLst>
  <p:handoutMasterIdLst>
    <p:handoutMasterId r:id="rId35"/>
  </p:handoutMasterIdLst>
  <p:sldIdLst>
    <p:sldId id="1337" r:id="rId5"/>
    <p:sldId id="1339" r:id="rId6"/>
    <p:sldId id="295" r:id="rId7"/>
    <p:sldId id="1115" r:id="rId8"/>
    <p:sldId id="1340" r:id="rId9"/>
    <p:sldId id="1343" r:id="rId10"/>
    <p:sldId id="1341" r:id="rId11"/>
    <p:sldId id="1338" r:id="rId12"/>
    <p:sldId id="1342" r:id="rId13"/>
    <p:sldId id="1336" r:id="rId14"/>
    <p:sldId id="1335" r:id="rId15"/>
    <p:sldId id="1334" r:id="rId16"/>
    <p:sldId id="256" r:id="rId17"/>
    <p:sldId id="1188" r:id="rId18"/>
    <p:sldId id="1321" r:id="rId19"/>
    <p:sldId id="1322" r:id="rId20"/>
    <p:sldId id="1333" r:id="rId21"/>
    <p:sldId id="1323" r:id="rId22"/>
    <p:sldId id="1327" r:id="rId23"/>
    <p:sldId id="1326" r:id="rId24"/>
    <p:sldId id="1328" r:id="rId25"/>
    <p:sldId id="1299" r:id="rId26"/>
    <p:sldId id="1300" r:id="rId27"/>
    <p:sldId id="1302" r:id="rId28"/>
    <p:sldId id="1301" r:id="rId29"/>
    <p:sldId id="1303" r:id="rId30"/>
    <p:sldId id="1305" r:id="rId31"/>
    <p:sldId id="1310" r:id="rId32"/>
    <p:sldId id="132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696" y="713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9:03:35.78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14216 8179 52 0,'0'0'10'0,"0"0"-4"0,0 0-1 0,0 0 7 0,0 0-5 0,0 0 1 0,0-20 11 0,0-1 50 0,0 21-49 0,0 0-3 16,0 0-2-16,0 0-2 0,0 0 1 15,0 0 2-15,0 0-1 0,0 0 4 16,0 21 14-16,0-21-25 0,0 37 16 16,0 3-5-1,0-3-15-15,0-37-1 0,0 17-1 16,0-17 0-16,-20 60 5 0,20-43-3 0,0 4-2 0,0-4 0 16,0 39 3-16,0 2-2 0,-20-39-2 15,20 58 2-15,0-39-2 0,-14 153 2 0,14-134-3 16,-23 189 18-16,-17 78-17 15,40-286-1-15,-17 94-1 0,17-55 3 16,0-41-1-16,-17 5 0 0,17 16-1 0,0-2 1 16,0-35-1-16,0 0 0 0,0-1 1 0,-20-2-1 0,20 40 3 15,0-37-2-15,0-2 0 16,0 2 0-16,0-20 0 0,0 0 0 16,0 20-2-16,20-20 2 0,-20 18 0 0,0-18 0 0,0 18-1 15,0-18-1-15,17 0 0 0,0 21 3 0,-17-21-1 0,20 18-1 16,0-18 0-16,-20 19 0 0,23 0 1 0,-9-19-1 15,6 20 2-15,0-20-2 0,0 18-2 0,-3-18 2 0,-17 0-1 16,37 20-1-16,3-2 3 0,-3 1-1 16,-20-19 0-16,3 0 1 0,3 20-1 0,-6-20 2 0,20 18 0 15,-37-18-1-15,37 0-3 0,0 19-1 0,23-19 3 0,-43 19 1 0,40-19-2 16,-20 0 2-16,26 20 1 0,-29-20-2 0,6 19 1 0,-6-19 0 16,-14 0-2-16,114 37 0 0,-57-37 1 0,-3 20 0 15,-34-20-1-15,-3 19 2 0,37-19-1 0,23 17 2 0,-23 3-1 16,3 1-1-16,-37-21-2 0,54 0-1 0,-57 18 2 15,57-18 1-15,-54 0 2 0,-3 0-1 0,0 0-1 0,40 0-3 0,-37 0 3 16,-3 0 1-16,40 0 2 0,-40 0-1 0,57 0 0 0,-17 0-4 16,-37 0 2-16,-5 0-1 0,4-18 3 0,19 18-2 0,16-21 0 15,-34 21-1-15,-3 0 0 0,0 0 1 0,23 0 0 0,-23-20 1 0,20 20-1 16,-40 0 0-16,25 0 0 0,-7 20 1 0,5-20-1 0,-23 0-1 16,20 0-2-16,-17 21 3 0,0-21 2 0,2 0-1 0,-7 0-3 15,5 0 3-15,0 18-2 0,-20-18 0 0,20 0 2 16,-20 0-2-16,0 0 1 0,17 0-1 0,-17 0 2 15,17 0 0-15,-17 0 0 0,0 0-1 0,0 0-1 0,0 0 2 0,20-18-1 0,-20-3 0 16,0 1-1-16,0-16 3 0,0 36-2 0,0-38 0 0,0 19 1 16,-20-20 0-16,20 39-2 0,0-38 1 0,0 20-1 0,0-2 1 15,0-17 1-15,0-1 0 0,0 18-1 0,0 1-1 0,0-18 1 16,0-2 0-16,0 21 0 0,0-40-2 0,0 2 4 0,0 18-2 0,0-1 1 16,0-36-3-16,0-1 2 0,0 37 1 0,20 0 0 0,-20-35-1 15,20-3 0-15,-20 39 0 0,0 18-1 0,22-57 2 0,-22 60-2 16,15-21 2-16,-15 19 0 0,20-38-1 0,-20 18 0 0,20-18-1 0,-20 39 0 15,20-40-2-15,-20 38 4 0,17-37-8 0,-17 40 7 16,17-41-1-16,3 19 1 0,-20 22-1 0,0-2 1 0,0-2 0 16,20 21-1-16,-20-36 0 0,0 15 0 0,0 21 1 0,0-17 0 15,0 17 0-15,-20-20 2 0,20 20-3 0,0-37-2 0,-20 18 3 0,20 19 1 16,-17 0-1-16,0-21 0 0,17 21 0 0,-20-17 0 0,-20 17 0 16,25-20 0-16,-7 20 1 0,2 0 0 0,0-20 1 0,3 20-1 15,-20 0 2-15,17-18-2 0,-15 18-1 0,-7-19 1 0,5 19 0 0,0 0 0 16,17-20-1-16,-17 20 0 0,-3 0 1 0,-109-17 0 0,107 17 0 15,-52-40 0-15,39 40 0 0,-4-17-1 0,-36-24 1 0,58 24-2 16,-60-3 1-16,40-16 1 0,-94-2 2 0,114 38-3 16,-37-19 0-16,31 19 0 0,-51-21-1 0,57 21 0 0,-40 0 0 15,40 0 1-15,-134 21 0 0,131-21 0 16,3 19 0-16,0-19 1 0,-60 17-1 0,23 4-2 0,-23-4 1 0,23 2 1 16,0 1-2-16,34-20 1 0,6 0-1 0,-46 0 0 15,43 0 1-15,-3 0 0 0,-37 0-1 0,40 0-2 0,20 0 2 16,-23-20-3-16,23 20-2 0,0 0-3 0,-6-19-22 0,23 19 13 0,-20-17-26 15,3-4 19-15,17 21-5 0,-20 0-4 0,20-17-39 0,0-2 38 16,0-2 2-16,0 21 6 0,0-20-59 0</inkml:trace>
  <inkml:trace contextRef="#ctx0" brushRef="#br0" timeOffset="1272.32">12394 11791 100 0,'0'0'15'0,"0"0"-6"0,0 0-8 0,0 0-1 0,0 0 1 0,0 0 10 0,0 0 0 0,0 0 1 0,0 18-6 15,0-18 0-15,0 19 5 0,0-19-6 0,0 20 1 0,0-2 4 0,-23 21 21 16,23-2-22-16,0-37-5 15,0 96 14 1,0-58-11-16,0-1-4 0,0 59 7 0,-20-20-6 16,20 19 0-16,0-58-2 0,-19 97 4 0,-19 132 3 15,21-190-8 1,-3 172 7-16,0-209-6 16,20 75 6-16,0-78-5 0,-17 2-2 0,17 19 3 15,0 39 3-15,-17-59-6 0,17 21 1 0,0-39-1 0,0 56 3 16,0-55-3-16,0 18 1 0,0-19-2 0,0 0 1 0,17 0 0 15,-17 18 1-15,0-18 0 0,0 2 0 16,17-4-1-16,-17 3 0 0,0-20 0 0,20 20 2 16,17-20 0-16,1 0 0 0,1 0 0 15,-2 0-1-15,23 0-1 0,14-20 1 0,-36 20-2 16,-1-20 1-16,2 20-1 0,38 0 1 0,-39-17 0 0,38 17-1 16,19-21 1-16,-58 21-1 0,60 0 1 0,-3 0-1 0,57-19 2 15,-34 19-3-15,-23 0 0 0,3 0 2 16,-63 0-1-16,23 0 0 0,-20 0 0 0,6 0 0 0,48 0 0 0,-14 0 0 15,-40 19-2-15,3-19 2 0,-3 0-1 0,43 0 3 0,-26 21-1 16,-34-21 0-16,-3 0-2 0,3 17 1 0,-3-17 1 0,23 20-1 0,-23-20 0 16,20 0 5-16,-37 20 1 0,20-20-1 0,3 17 0 15,-23-17-5-15,17 0 1 0,-17 20 1 0,17-20 0 0,-17 0-1 0,0 20 1 16,0-20 0-16,0 0-1 0,0 0 1 0,0 0-2 0,0 0 3 16,0 0-9-16,0 0 0 0,0 0 7 0,-17-40 1 15,17 40-1-15,-17-37 2 0,17 17-2 0,0 3 3 0,-23-23-3 16,23 3 1-16,0 18-1 0,0-19-1 0,0-20-1 15,-20 21 2-15,20-58 0 0,0 19-1 0,0 38 0 0,0-20 1 16,0-18 1-16,0-19-2 0,0 40 1 0,0 16-2 0,20-20 2 16,-20-53 0-16,0 16 0 0,23 39-1 0,-23 19 1 0,0-76 0 0,17 19 0 15,-17 38-1-15,17 18 1 0,-17-18 0 0,0-38 0 0,20 58-1 16,-20-1 0-16,0-38-2 0,0 38 2 0,0-1 1 0,0-36 0 0,0 55-1 16,20-170 7 15,-40 96-4-31,20 74-2 0,-20 1 0 0,20 0 1 0,-17 0 0 0,17 19 0 15,-17-38 1-15,17 38-1 0,-23-19 4 0,3 1-2 0,3 18-1 16,17 0-2-16,-37-20 1 0,17 20 0 0,0 0 0 0,-17-20 0 0,0 20-1 16,-3-18 1-16,26 18-1 0,-29-19 1 0,6 19-2 0,20 0 1 0,-57-20 2 0,31 20-2 15,6 0 1-15,-57-18 0 0,54 18-1 0,-54 0-1 0,40 0 1 16,-6-19 0-16,-34 19 0 0,-18-18-1 0,-4 18 2 0,61 0-2 16,-7 0 0-16,25 0 0 0,-55 18 1 0,33-18 0 0,-18 19-1 15,42-1 1-15,-7 2-1 0,-32 17 0 0,-1 3-1 0,35-22 0 16,-17 20-1-16,38 0 1 0,-36 0-1 0,35-18 2 0,-34 36-2 15,54-36 2-15,-43 17-6 0,24-17 3 0,1 18-8 0,-2-19-5 16,20-19 5-16,-17 18 0 0,17-18-1 0,0 19-1 0,-20 1-19 0,20-20-17 16,0 0 15-16,0 18-49 0,0-18 2 0,0 0 47 15,0 0 6-15,37 0-53 0</inkml:trace>
  <inkml:trace contextRef="#ctx0" brushRef="#br0" timeOffset="2407.96">16419 11809 93 0,'0'0'12'0,"0"0"0"0,0 0-8 0,0 0-1 0,0 0 7 0,0 0-3 0,0 0 8 0,0 0-8 0,0 0 11 0,20 0 27 16,17 77 6-1,1 17-12 1,-38 77-8 0,19-132-26-16,-19 18 0 0,0-19-2 0,0 76 1 0,0-57-3 0,-39 172 8 15,39-116-5-15,-55 286 11 16,16-132-9-1,24-192-4-15,15 116 7 16,15-115-6 0,-15-57-1-16,0 1 2 0,39 16-2 15,-19-36-1-15,15 21 1 16,62-4-1-16,-40-17-2 0,-20 0 2 16,57 0 1-16,-52 0-2 0,204 0-3 15,-209 0 3-15,305 0-1 16,-285 0 2-16,231-17 0 15,-234-4-2-15,20 21 1 0,117-19 3 16,-114 19-2-16,-37-17-1 0,151-3 2 16,-174 20-2-16,20 0 1 0,0-19-3 0,20 19 3 15,-34 0 0-15,11-19-1 0,60 19-1 16,-94 0 2-16,40 0 0 0,-17 0 0 16,-9 0-1-1,-14 0 1-15,20 0 1 0,-20 0-3 0,0 0 1 0,0-19 1 16,0-1-1-16,20-18 0 0,-20 38 0 0,0-37 1 0,0-1-2 0,0 19 2 15,20-58-1-15,-20 40 0 0,0-21 0 0,17-36 0 0,-17 55-1 16,17-56 2-16,3 0 0 0,0 38-1 0,-20 20 0 0,23-20 0 16,-23 18 0-16,34-56-2 0,-14 38 2 0,17-19 1 0,0 0-1 15,-37 19-1-15,40 19 1 0,-40 0 0 0,37-39 0 0,-17 59 0 0,-20-19 0 0,40-22 2 16,-23 41-2-16,20-39 1 0,-37 38 0 0,0-19 4 0,20 0-4 16,-3 18-1-16,-17 1 0 0,0-18 0 0,20 37 1 15,-20-19 0-15,0 19 1 0,0 0-2 0,0-19 1 0,0-1 2 16,0 20-2-16,0-19 1 0,-20 19 0 0,20-18 1 15,-17-2-2-15,-3 20 0 0,0-19 1 0,3 1-1 0,0 18 0 0,-6-19-1 16,-14-1 4-16,17 20-3 0,-17-18 1 0,-20-2 2 16,20 20-2-16,-40-37 2 0,3 37 0 0,14-20-2 0,23 20 0 15,-97-19 5-15,77-18-5 0,-57 37 2 0,0-39-1 16,77 39-1-16,-97-19 2 0,77 0-2 0,3 0 0 0,14 0-2 16,-74 0 3-16,20 1 0 0,34 18-2 0,23 0 0 0,-54-20-3 0,31 20 1 15,-54 0-1-15,22 0 1 0,13 20 2 0,42-20 0 16,-3 0 0-16,-37 0 1 0,40 0-2 0,-20 0 1 0,-20 0-1 15,40 0 0-15,20 0 0 0,-40 0-3 0,57 0-1 16,-60 0-9-16,43 0-2 0,-3 0 4 0,20 18-18 16,-18-18 12-16,-1 0-21 0,-1 19 15 0,20-19-4 0,0 19-37 15,-20-19 25-15,20 19-3 0,0-19-2 0,0 19-30 0,0 0-10 0</inkml:trace>
  <inkml:trace contextRef="#ctx0" brushRef="#br0" timeOffset="3734.31">14615 15403 112 0,'0'0'0'0,"0"0"30"0,0 0-9 0,0 0-20 0,0 0 0 0,0 0-1 0,-17 0 1 0,17 20 3 0,0-20-2 0,0 0 2 16,0 17 8-16,-23 4 3 0,23-21-6 0,0 17 0 0,0-17-1 15,0 19-1-15,0-19 6 0,-20 20-9 0,20-20 1 0,0 21-1 0,0-21 1 0,0 17 7 16,0-17-7-16,-17 20-2 0,17-1 3 0,0-1-3 0,0 2 1 0,0-3 1 16,-20 2-2-16,20 22 2 0,0-24-4 0,-37 174 13 15,17-117-11-15,20 24 3 0,-77 73 1 16,60-76-5-16,17-59-1 16,-20 61 4-16,3-23-1 0,17-35-5 0,-40 150 2 15,23-168-1-15,17 16 0 0,0 20 1 0,-20 77 3 16,40-40-4-1,17-73-2 1,0-4 4-16,0-17-3 0,-17 0 1 16,37 0 2-16,0 0-1 0,40 0-2 0,248-38-1 15,-291 38 2-15,0-20-1 0,-14 20 0 16,17 0 1-16,57 0-1 0,-20 0 0 0,268 41-1 16,-265-24 4-16,-43-17-1 15,23 39-3-15,-40-39 1 0,3 38 0 0,54-1 0 0,-77-16 2 16,26-2-1-16,-9-2 0 0,6 40 1 0,111 114 4 15,-131-151-4-15,-20 0 0 16,20 36 5-16,-3-38-4 0,-17-18-1 0,18 20 1 16,-18-1-1-16,0-19 3 0,0 0-2 0,-35 0 11 15,-24-153 2 1,59 135-13-16,0-1-1 0,-15-115 0 16,15 20 0-16,54-132-2 15,78-3 3 1,-73 174-2-16,-24-1 1 15,5-1 0-15,-3 21-1 0,0-19-1 0,-37 55 2 16,20-17-1-16,20-40 1 0,-23 20 0 0,3 0 0 16,-20 0 1-16,20 20-1 0,-20 16 0 0,0 2 0 0,0-39 2 15,0 41-1-15,0-3-1 0,0 1-1 0,0 1 1 16,0-2-1-16,0 1 0 0,0 19 1 0,0-17 1 16,-20-24 2-16,0 41-2 0,20-17-2 0,-35 17 3 15,13-20-1-15,2 0-1 0,3 20 6 0,-40-17-3 0,-38-3 1 16,56 20-2-16,-38-17 1 0,-17-2 2 15,56 19-5-15,-113-22 6 0,54 3-4 0,40 19-1 16,-57-17 2-16,57 17-2 0,-71-20 6 0,65 20-7 0,9 0 3 0,0 0-2 16,-46 0 1-16,43 0-2 0,-37 0-5 0,57 0 1 0,-3 20-1 15,6-20 5-15,-9 17 0 0,-71 24 1 0,60-22-2 0,14-2 0 16,-17 3 2-16,-37 17 0 0,60 0-3 0,11-37 0 16,-17 0-1-16,3 19-1 0,-37 20-4 15,57-20-3-15,-26-19 2 0,43 0 2 0,-37 0-10 0,37 0 4 16,-17 0-22-16,17 0 12 0,-20 0-35 0,20-19-17 0,0 19 34 15,0-17-42-15,0 17 46 0,20-22 8 0,-3 3-42 16</inkml:trace>
  <inkml:trace contextRef="#ctx0" brushRef="#br0" timeOffset="4517.92">14672 10078 85 0,'0'0'0'0,"0"0"16"0,0 0-15 0,0 0 0 0,0 0 0 0,0 0 6 0,0 0-2 0,0 0 9 0,0 20 4 16,0-20-10-16,0 0 0 0,0 20 8 0,0-20-9 0,0 18 17 15,0 0-16-15,0-18 1 0,0 0-1 0,0 21 8 0,-20-3-8 16,20-18-1-16,-20 38 9 0,20-18-1 0,-17-20-8 0,17 38 6 16,0-38-8-16,-17 37 0 0,17-37 0 0,-23 38 5 0,23-38-5 0,-20 38 4 15,3-18-6-15,-3-1 1 0,20 18 0 0,-37 19 1 0,17-36-3 16,-37 57 0-16,37-39 2 0,-17-2-1 0,-20 42 2 0,40-42-3 0,-20 3 0 16,-23 75 3-16,46-75-5 0,-29 19 1 0,23-2 1 15,-14 1 0-15,14-39-2 0,0 40 0 0,20-39 0 0,-20 0 1 16,6 19 0-16,14-20 0 0,-23 2-1 0,23 0-2 0,-20-1 0 15,20-1 1-15,0-18-1 0,-20 19-3 0,20-19-1 0,-17 0-2 0,17 0-21 16,0 0 8-16,0 0-4 0,0 0-36 0,-20 0 29 0,20 0-29 16,0 0 32-16,0-19 4 0,0 19 3 0,0-37-53 0</inkml:trace>
  <inkml:trace contextRef="#ctx0" brushRef="#br0" timeOffset="4843.18">13703 11011 109 0,'0'0'25'0,"0"0"-25"0,-20 0 21 15,20 0-11-15,0 18 45 0,20 1 0 32,-3-19-34-32,3 21-12 0,17 92 26 15,-37-74-29 1,23 92 9-1,-23-111-13-15,0 74 11 0,0-74-11 16,0 75 12 0,0-95-12-16,0 19 3 0,0-19 0 0,17 0-1 0,-17 0-1 15,0 0-1-15,37-19 2 0,-37 19-3 16,57-38 1-16,-40 38-2 0,23-38 1 0,37 19-2 16,-40-19 2-16,191-18-8 15,-191 56 3-15,-17 0 0 0,17 0-3 0,3 0-18 0,-3 0-26 16,0 0 14-16,-17 0-54 0,40 19-33 0,-43-19 53 15</inkml:trace>
  <inkml:trace contextRef="#ctx0" brushRef="#br0" timeOffset="5518.38">16514 10517 74 0,'0'0'0'0,"0"0"25"0,0 0-24 0,-20 0 2 0,20 0-1 0,0 0 5 0,0 0 5 0,0 0 4 16,0 0-8-16,0 0 1 0,0 0-2 0,0 0 0 0,0 0 5 0,0 0-1 15,0 0-5-15,0 0-1 0,0 0 6 0,0 0 4 16,0 0 0-16,39 0 7 0,-39 17-6 0,23-17-9 16,-23 0 4-16,15 20-7 0,-15-20 0 0,59 39 9 15,-41-20-9-15,-1 17 2 0,3-15-3 0,0 15-1 0,17-36 1 16,-37 41 0-16,37-4 3 0,5-19-3 0,-7 39 1 16,-15-38-2-16,0 20 1 0,-3-21 0 0,20 40 3 0,5-2-4 0,13 21-2 15,-35-58 0-15,-3 19 1 0,3 1 0 0,-3 17-1 0,23-18-3 16,-3-19 3-16,-37-1 0 0,40 22 1 0,-20-3-4 0,-3-37 2 0,40 37-4 15,-57-17 2-15,22-1-10 0,-7-1-9 0,5-18 7 16,-20 20-2-16,0-20-3 0,20 20-25 0,0-20-1 0,-3 18 3 16,-17-18 3-16,0 0 23 0,0 19 2 0,0-19-53 0</inkml:trace>
  <inkml:trace contextRef="#ctx0" brushRef="#br0" timeOffset="5807.03">16992 11505 121 0,'0'0'28'0,"0"0"-24"0,-22 0-3 0,22 0 0 0,0 0 0 0,0-19 0 0,0 19 2 15,0 0 0-15,0 0 2 0,0 0 1 0,0 0 10 0,0 0-7 16,0 0 0-16,0 0 8 0,0 0-3 0,40 0-1 0,-40 0-8 16,37 0 8-16,0 0-6 0,-17 0-5 0,17 19 3 15,-17-19-2-15,-20 0-1 0,77 0 9 0,-57 0-6 0,-3 0-1 16,20 18 5-16,5-18 2 0,-27 0-4 0,25 0 7 0,-3 0 2 15,-20-18 1-15,23 18-9 0,-20-19 4 0,17-19-3 16,-17 19 0-16,-20 1-5 0,40-41 2 0,-23 22-4 16,-17 37-1-16,17-38-1 0,3 19 1 0,-20-18-2 0,20-2-3 15,-20 39 1-15,0-38-2 0,0 38-3 0,0-19-1 0,0 19-3 0,0-19-2 16,0 0-23-16,0 1 14 0,0 18-33 0,0-21 26 0,0 21 1 0,0 0 1 16,0 0-25-16,0 0 28 0,0 21-17 0,0-21-14 0</inkml:trace>
  <inkml:trace contextRef="#ctx0" brushRef="#br0" timeOffset="6501.68">14005 13673 131 0,'0'0'13'0,"0"0"-15"0,-14 0 1 0,14 0-1 0,0 0 3 0,0 19 0 0,0-1 0 0,0 2 1 0,0-2 4 0,0 2-3 0,0-20 1 16,0 38 2-16,0-38-3 0,0 19 0 0,0 1 0 0,0 16 4 0,0-15-4 15,0 16 10-15,14 0-1 0,-14-17-9 0,0 17 2 0,20 21 0 16,0-19 2-16,0-2-4 0,-20-17 0 0,34 16 6 16,-34-16-4-16,20 18-1 0,23 0 8 0,-29 18 2 0,26-15-8 15,-20-24 0-15,54 96 10 0,-54-73-13 0,34 35 7 16,-34-38-6-16,20-17 1 0,-3 58 2 0,0-61-4 0,0 60 2 16,-17-57-4-16,3 16 1 0,31 21 0 0,-34-20-1 0,34 21 1 0,-14 18-3 15,-17-56 0-15,-9 18-1 0,26 19 1 0,-3 0-1 16,0-19 0-16,-17-19 1 0,3 39-1 0,-9-41-2 0,-14 2 1 0,0-19-2 15,20 41-1-15,0-24-10 0,-20 3 3 0,0-20-4 0,0 19-5 0,0-1-35 16,0 2 26-16,0-3-32 0,-20-17 15 0,0 19-5 16</inkml:trace>
  <inkml:trace contextRef="#ctx0" brushRef="#br0" timeOffset="6871.01">14538 15575 149 0,'0'0'0'0,"0"0"24"16,0 0-26-16,0 0-1 0,0 0 1 0,0-20 2 0,0 20 1 0,0 0 0 16,0 0 1-16,0 0 0 0,0 0 1 0,0 0 1 0,17 0-2 15,-17 0 0-15,20 0 3 0,3 0 3 0,-23 0 1 16,17 0-6-16,-17 0 0 0,37 20 1 0,-37-20-2 0,0 19 0 0,57-1 5 15,-57 2-5-15,37-3 2 0,-17 2-3 0,3 3 0 16,11-3 4-16,-14-2-3 0,-20-17 2 0,37 20 0 0,-37-3 1 0,17-17 1 0,3 20 0 16,0 0 7-16,17-20 3 0,-17 17-9 0,0-17 7 15,17 19 6-15,-37-19-14 0,17-19 7 0,3 2-1 16,0-3-7-16,0 20 0 0,-20-37 4 0,37-19 2 0,-37 15-6 16,17 4-2-16,-17 0 0 0,20-41-2 0,3-16 4 0,-23 58-3 0,17-22 2 15,-17 18-3-15,0 23 0 0,17-61-1 0,-17 78 0 16,0 0-1-16,0-19-4 0,20 19 2 0,-20-17-5 0,0 17 3 0,20 0-2 15,-20 0-4-15,17 0-22 0,-17 0-17 0,0 17 19 0,20-17-3 0,-3 39-38 16,3-20 6-16,3 0 40 0,-23 1-44 0</inkml:trace>
  <inkml:trace contextRef="#ctx0" brushRef="#br0" timeOffset="7467.85">18056 13976 106 0,'0'0'16'0,"0"0"-5"0,0 20-11 0,0-20 0 0,0 0 0 0,-20 0 1 0,20 20-1 0,0-20 3 15,0 17 4-15,0 2-2 0,-20-19 1 0,20 20 10 0,0-20-9 16,-20 0 0-16,20 0 0 0,0 19 5 0,-14-19-4 0,14 19 11 16,-23 1 14-16,3-2-1 15,0-18-24-15,-17 39 24 0,0-39-21 0,0 36-3 16,-60 60 20-1,60-58-24-15,0 0-2 0,-154 153 9 16,114-96-9-16,0-19 2 0,-32 57 2 16,47-56-2-16,-67 94 0 0,87-135-3 0,5 22-3 15,-77 113 3 1,39-36-6 0,75-118 5-16,-19 22-8 0,19-21-36 15,0 19-195 1,0-37 211-16,19 0-15 0,-19 0-10 0</inkml:trace>
  <inkml:trace contextRef="#ctx0" brushRef="#br0" timeOffset="7795.17">16742 15174 136 0,'-37'0'29'15,"37"0"-26"-15,-20 0 1 0,20 20 13 0,-20-20 11 16,20 0-23-16,-17 19-3 0,17 0 2 0,0-19 0 0,-18 20-3 16,18-20 0-16,0 17 2 0,0 3-2 0,0-20 1 0,0 20 1 15,-20 17 3-15,20-16 3 0,-19 35 7 0,19-18-10 16,0-38-4-16,-20 36 5 0,20-16 0 0,0 1-1 16,0-4-5-16,-15 3 5 0,15-1-5 0,0-1 7 15,0-18-3-15,0 20-1 0,15-3 5 0,-15-17-5 0,20 19 3 16,-1-19-3-16,1 22 1 0,-2-3 4 0,19-19-4 0,2 0 4 0,-21 0-5 15,19 17-2-15,23-17 4 0,-23 0-1 0,0 0-3 0,0 0 2 16,23 0 1-16,-23 0-4 0,0 0 2 0,0 0-4 16,3 0 4-16,-18 0-2 0,-7 0 0 0,25 0-2 0,-20 0 1 0,-3 0-1 0,20 0-3 15,-37 0 0-15,42 0-9 0,-7 0 1 0,5 0-30 0,-23 0-23 16,-17 0 25-16,37 0-52 0,-37 0 51 0,0 0 4 0,20 0-26 16</inkml:trace>
  <inkml:trace contextRef="#ctx0" brushRef="#br0" timeOffset="12835.42">22879 7417 66 0,'0'0'0'0,"0"0"23"0,0 0-17 0,0 0 10 0,0 0-6 0,0 0 10 0,0-20 1 0,0 20 12 16,0 0-14-16,0 0-5 0,0 0 65 47,0 0-61-47,0 0-4 0,0 0-8 0,0 0-2 0,0 40 15 0,-17-40-9 16,17 36-2-16,0-36-3 0,0 38 0 0,0-38-3 15,0 40 1-15,0 34 5 0,0-55-6 0,0 77 5 16,0-57-3-16,0 170 1 15,0-115-5-15,0-57 1 0,0 3 0 0,0-3-1 0,0 40-1 16,0 132-2 0,0-189-1-16,0 16-47 15,0-36-3-15,0 0 4 0,0-19 21 0,0-18-67 16,0 16 67-16,0-16-8 0,0 1 20 0,-17-62-41 47</inkml:trace>
  <inkml:trace contextRef="#ctx0" brushRef="#br0" timeOffset="13052.05">22805 7625 37 0,'-20'0'22'0,"20"-17"-19"0,0-3 1 0,0 0-2 16,20-54 23 0,-20 53-9-16,0 21-8 0,20-19-1 0,0-18 12 0,-20 37-13 0,0-20-2 15,54-18 17-15,-54 38-16 0,20-19 5 0,3 1 3 16,31-2 5-16,-34 20-3 0,-3-19 2 16,0 19-7-16,3 0 0 0,-20 0 1 0,20 19 8 0,0 1-11 15,54 112 41 1,-51 2-32-1,-23-97-14-15,0 20-1 0,0 20 2 16,0-57-3-16,-23-3-1 0,6 41 2 0,-3-39-1 0,0 19 0 0,-37 39-2 16,57-60 0-16,-54 23-13 0,54-3 5 0,-40-37-2 15,20 37-31-15,6-18 25 0,-29 2-108 16,23-21 90-16,20 0-16 0,-17 20 23 0</inkml:trace>
  <inkml:trace contextRef="#ctx0" brushRef="#br0" timeOffset="13470.34">23623 7931 80 0,'0'19'93'0,"-20"-19"-78"0,20 17 24 0,0 4-29 0,-20 16 25 0,20-37-30 0,0 40 11 0,-14-23-3 16,14 3-11-16,0-3 11 0,0 23 2 15,0-20 0 1,0-20-11-16,14 17 6 0,6-17 5 15,-20 21-13-15,0-21 6 0,20 0-5 16,-20-21 3-16,20 21-4 0,-20-58 4 16,17 2-2-16,-17 56-4 0,0-57 3 15,0 57-3-15,0-37 2 16,0 16-7 15,0 21-20-31,0 21 12 0,0-4-76 16,0 3 57-16,0 0-82 0,0 0 81 15</inkml:trace>
  <inkml:trace contextRef="#ctx0" brushRef="#br0" timeOffset="13917.77">23908 7988 104 0,'0'0'31'16,"0"0"13"-16,0 0 2 0,0 0-30 0,0 17 2 0,0-17 27 15,0 20-34-15,0 20 18 0,0-23-23 16,0 20 7-16,0 23-7 15,0-43-5-15,0 23 1 0,0-40-2 0,0 54 1 16,0-54 0-16,0 41 1 0,0-41-2 16,17 36 1-16,-17-36-1 0,0 0 1 15,20 0 1-15,0-17-1 0,-20-2 0 16,17-2 0-16,-17-16-1 0,23 17 1 16,-6-16 0-16,-17 36-1 0,0-21 1 0,17-16 0 15,-17 37-2-15,0-40 2 0,0 40-1 16,20 0 0-16,-20 0 0 0,0 0 1 0,0 0-2 15,20 19 2-15,-20 2 0 0,0-21-2 0,0 20 0 16,17 18 2-16,-17-38-1 0,0 19 0 0,20-19-1 0,-20 17 1 16,20 3 3-16,-20-20-3 0,17 0 2 15,6 0-1-15,-6-20 5 0,1 3-5 0,1-40 2 16,1 16-1-16,-2 5 0 0,-18 16-1 16,37-37 9-16,-37 57-6 0,39-20 3 15,-39 20-4-15,38 0 17 0,-38 0-15 0,39 40 11 16,-39-20-11-16,20 53 9 0,-20-52-13 15,18 37 3-15,-1-22-2 0,-17-16-2 0,0 17 1 16,0 3 1-16,22-2-5 0,-22-2-2 0,0-36-3 16,0 20-10-16,18-3-46 0,-18-17 39 15,0 0-39-15,22 0-21 0,-7-37-76 16,-15 37 137-16</inkml:trace>
  <inkml:trace contextRef="#ctx0" brushRef="#br0" timeOffset="14467.79">25411 7340 67 0,'0'0'32'0,"0"0"-20"0,0 0 17 0,0 0-12 0,0 0 1 0,-20 0 38 0,20 0-45 0,0 0 7 0,0 19 0 0,-20 2 11 16,20-4-23-16,0 3 12 0,0 0-13 0,0 37 10 15,0-40-6-15,0 60 3 0,0-57-8 0,0-3-2 16,0 40 4-16,0 1-2 0,0 19-1 16,0 0-2-16,0 17-2 0,0-57 0 0,0 57-30 15,0-54 14-15,-20 18-98 0,20-39 78 16,0 18-35-16,0-37 43 0,0 0 8 0</inkml:trace>
  <inkml:trace contextRef="#ctx0" brushRef="#br0" timeOffset="14652.56">25165 7836 88 0,'0'0'0'0,"0"0"20"0,0 0 45 0,0 0-25 0,0 0-2 0,0 0-2 16,0 0 11-16,0 18-21 0,0-18-7 15,15 0-6-15,25 19 12 0,-40-19-22 16,20 21 8-16,-3-21-8 0,-17 0-1 0,17 17 1 0,3-17-2 15,23 39 0-15,-29-39-10 16,6 0-14-16,0 0-37 0,0 0-2 0,-20 0-22 16,17 0 38-16,-17 0 4 0,17-19-73 0</inkml:trace>
  <inkml:trace contextRef="#ctx0" brushRef="#br0" timeOffset="14869.03">25619 8005 71 0,'0'0'25'0,"0"0"-3"0,0 20 45 0,0-20-47 0,0 20-1 15,0 0 15-15,0 17-4 0,0-1 15 0,0-36-36 16,0 21 6-16,0-1 0 0,0-3 15 16,0-17-22-16,0 0 5 0,0 0-7 0,0 0-1 0,0-17 11 15,17-3-11-15,-17 20 0 0,40-57 10 16,-40 37-12-16,37-17 5 0,-37 17-6 0,60-17 5 16,-60 37-6-16,17-21 2 0,0 4 0 0,3-2 0 15,-20 19-2-15,20 0 0 0,-3 0 1 0,-17 0-3 16,20 19-7-16,-20-2-6 0,17 21-58 15,-17-38 42-15,0 20-48 0,20-20-23 0,0 40-51 16,-20-40 99-16</inkml:trace>
  <inkml:trace contextRef="#ctx0" brushRef="#br0" timeOffset="15170.79">26092 8102 70 0,'0'0'21'0,"0"0"31"0,0 0-36 0,0 17-1 0,0-17 12 15,20 19 8-15,-20 2-6 0,0-21-20 0,23 0 17 16,-23 20-20-16,14-20 9 0,-14 0-11 16,20 0 11-16,-20 0-11 0,20-20 8 15,-20 20-5-15,20-21 0 0,-20 2-2 16,17-18 4-16,-17 20-8 0,0 17 3 0,0-20-2 16,0 20 1-16,0-20 11 0,0 0-9 0,0 20 0 0,-17-17 6 15,17 17-8-15,-20 0 7 0,20 0-6 16,-20 0 2-16,20 17 1 0,-20-17-4 0,6 20 6 15,14 0-7-15,0 0 0 0,-23-3 3 0,23 3 1 0,-20-3-4 16,20 23 1-16,0-40-2 0,0 37-1 0,-20 20 5 16,20-20-4-16,0-17-2 0,0-20 1 0,0 57-12 15,0-36 2-15,20-4-21 0,-20-17 9 0,0 19-5 0,20-19-5 16,-20 20-49-16,23-20 31 0,-23 17-2 0,0 4-36 0,14-21 60 0,-14 0-36 16</inkml:trace>
  <inkml:trace contextRef="#ctx0" brushRef="#br0" timeOffset="15520.87">26377 8179 78 0,'0'0'78'0,"0"0"-47"0,0 0 3 0,0 17 15 16,0-17-42-16,0 21 6 0,0-21-10 0,0 0-2 16,23 19 3-16,-23-19-3 0,17 0 3 0,0 0-1 15,-17 0 3-15,40 0 5 0,-40 0-8 0,17 0 4 16,3 0-6-16,-20 0 0 0,20-19 3 0,-3-2-3 0,6-16 1 15,-23-3 1-15,17-14 2 0,-17 34-2 16,0 0 1-16,17 0 8 0,-17 3-7 0,0-4 2 0,0 21 4 16,0-17-4-16,0-2 9 0,-17 19 6 0,17 0-16 15,-17 19 21-15,-6-19-20 0,-14 38 10 0,37-21-12 16,-37 23 9-16,-3-3-5 0,6 60 1 16,34-80-7-16,-40 40 4 0,40-37-6 15,-20 38 3-15,20-22-2 0,0 21-2 16,0-57 1-16,20 58-3 0,-20-38 0 0,17-3-8 15,6-17 3-15,-6 0-1 0,20 19-44 16,-17-19 33-16,-3 0-20 0,3 0-7 0,0 0 18 16,20 0-40-16,-40 0-16 0,54-19-46 0,-54 19 75 15</inkml:trace>
  <inkml:trace contextRef="#ctx0" brushRef="#br0" timeOffset="16224.03">22671 9130 73 0,'-17'0'19'0,"17"0"-15"0,0 0 1 0,-20 17 0 0,0 3 22 0,3-20-13 0,-23 57 38 0,3-39-39 15,17 0 11-15,20-18-11 0,-17 0-2 0,-3 40 17 16,0-40-9-16,3 18 5 0,0-18-18 0,17 0 1 0,-23 20 14 16,6-20-15-16,17 0 6 0,0 0-5 0,-20 19 5 15,20-19 1-15,-20 0-2 0,20 0 1 16,-17 0-7-16,17 0 8 0,0 0-9 0,17 0 8 15,3 0-7-15,-20 0-2 0,37-19 6 0,-37 19-7 16,23 0 0-16,11-20-1 0,23 20 3 0,0-18 3 16,-17-1-6-16,-23 19 1 0,77-21 0 0,3 3 0 0,54 0 0 15,-37 18-1-15,0 0 0 0,-57 0 0 16,0-20-2-16,191 20 2 0,-191 0-1 0,80 0 2 16,-83 0-2-16,20 0 1 0,3 0-1 0,131 0 4 0,-131 20-2 15,60-20 3-15,12 0-2 0,-92 18-4 0,94-18 1 16,3 18 0-16,54-18 1 0,-54 0 0 0,-23 21-1 15,-74-21 0-15,20 0 2 0,225 0 4 16,-208 19-3-16,3-19 1 0,-40 18-3 0,37-18 6 16,-54 20-3-16,14-20-1 0,80 37-1 0,-94 0 0 0,-3-37 0 0,57 41-1 15,-54-41 0-15,-23 18-1 0,80 0 2 0,-60 2-1 0,-14-2-1 16,-9-18-1-16,26 20 1 0,-40-20 0 0,37 19 2 16,-37-2-3-16,17-17 1 0,3 0-8 0,-20 0 5 0,0 21-3 0,0-21-1 0,0 0-11 15,0 0 4-15,0 0-3 0,0-21-48 0,-20 4 9 16,3-2-12-16,17 19 25 0,0 0-4 0,-37-38-86 15,17 18 42-15</inkml:trace>
  <inkml:trace contextRef="#ctx0" brushRef="#br0" timeOffset="20103.27">14974 8957 46 0,'0'0'22'0,"-14"0"-15"0,14 0-3 0,0 0 7 0,0 0-4 0,0 0 2 0,0 0 11 0,0 0 1 0,0 0-10 0,0 0 9 15,0 0-2-15,0 0-10 0,0 0 0 0,0 0 7 0,0 0-9 16,-23 0 8-16,23 0-7 0,0 0 1 0,0 0 8 0,0 0-1 0,0 0-8 15,0 0-3-15,0 0 1 0,0 0 0 0,0 0 3 0,0 0-2 16,0 0-2-16,0 0-2 0,0 0-1 0,0 0 3 0,0 19 2 16,0-19 0-16,0 20-4 0,0-1 2 0,0-19 0 0,0 38 0 15,0-2-2-15,0 5 1 0,0-24-3 16,0 21 2-16,-20 1-2 0,20-21 0 0,0 0 1 0,0 22-2 16,0-40 2-16,0 38-3 0,0-1 1 0,-20-37-2 0,20 20 1 0,0-3-1 15,0 3-2-15,0 1-1 0,0-3-14 0,0 0 4 0,-17 2 0 0,17-2-30 16,0-18-17-16,0 20 29 0,0-20-24 0,0 0 25 15,0 19 14-15,0-19-27 0</inkml:trace>
  <inkml:trace contextRef="#ctx0" brushRef="#br0" timeOffset="21152.84">12808 12171 47 0,'0'0'0'0,"0"19"11"0,0-19-9 0,0 19-1 0,0-19-1 0,-20 0 1 0,20 0-1 0,0 19 4 0,0 0 3 0,0-19-1 0,0 0 10 16,0 0-7-16,0 0 0 0,0 0 2 0,0 0 0 0,0 0 0 0,0 0 15 0,0 0-11 15,0 0 0-15,0-19 0 0,0 0 28 0,0 19-30 0,20-19 8 16,2 0-7-16,-22 19-9 0,17-20 4 0,-17 20-4 16,18 0 4-16,2-18 0 0,-20 18-5 0,37 38 15 15,-17-38-17-15,-20 19 3 16,0-19-3-16,0 19 0 0,17 0 0 0,-17 0-1 0,0-1-2 16,0 2 3-16,0 17 0 0,0-37 0 0,-17 40-1 0,17-22-1 15,-20 19 0-15,3-18 1 0,-3 1 0 0,20-2-1 16,-20 2 2-16,20-20-2 0,-18 19 2 0,-21 0-4 15,19 0 2-15,20-19 1 0,-17 0 0 0,17-19 0 16,0 19-2-16,-20 0 1 0,20-19-1 0,0 19 3 0,0-19 0 16,0 19-1-16,0 0 0 0,0-20-2 0,0 20 0 0,0 0 2 0,0 0-1 15,0 0 0-15,20-18 0 0,-20 18 1 0,0 0 0 0,17 0-1 0,-17 0-1 16,20 0 5-16,-20 0-3 0,22 18 1 0,-22-18 0 16,17 0 2-16,-17 0-2 0,0 0 1 0,18 20 5 15,-18-20-6-15,20 19 1 0,-20-19-1 0,57 38 5 16,-20-19-4-1,-37-19-3-15,22 18-2 0,-22-18 2 0,18 0-1 0,-1 0-4 16,3 20-13-16,-20-20 4 0,37 0-27 0,-17 0 14 0,-20 19-6 16,37-19-6-16,-37 0-8 0,20 0-1 0,17 0-30 0,3 0-11 15</inkml:trace>
  <inkml:trace contextRef="#ctx0" brushRef="#br0" timeOffset="22088.17">17218 12133 33 0,'0'0'17'0,"0"0"-13"0,-20 0 0 0,20 0-1 0,0 0-1 0,0 0 4 0,0 0-3 0,-15-20 0 0,15 20 1 0,0 0 0 0,-22 0 6 0,22 0-4 0,-20 0 9 0,20-19 13 16,-20 19-17-16,20 0 0 0,0 0 0 0,-17 0 11 0,17-18 0 15,-20 18-12-15,20-19 7 0,0 19-11 0,-17 0 7 16,-3 0-2-16,20 0-6 0,0-19 6 0,0 19-5 0,0 0-2 16,-20 0 6-16,20 0-3 0,0 0-4 0,0 0 0 0,0 0 0 0,0 0 2 15,0 0-2-15,0 0-1 0,0 0 0 0,0 0 6 16,0 0-7-16,20 0 3 0,0 0 6 0,-20 0-5 15,17 0 1-15,-17 0-4 0,0 0 1 0,20 0 1 0,-20 0-2 16,0 19-1-16,0-19 1 0,0 0 2 0,0 19-3 0,17-19 1 0,-17 18-1 16,0 1 0-16,0-19 0 0,0 20 0 0,0-20-1 0,0 0 1 15,0 18 0-15,0 2-1 0,0-20 1 0,-17 0 0 0,17 19 1 16,0-19-2-16,0 19 1 0,-20-19-1 0,20 19 1 0,0-19-1 16,0 0 0-16,0 0-1 0,0 0 1 0,-17 0-1 0,17 19 1 0,0-19 1 15,0 0-1-15,0 0 1 0,0 0-2 0,0 0 0 0,17 18 0 16,-17-18 2-16,20 0-1 0,-20 0 1 0,0 0-1 15,17 20 0-15,3-20 1 0,-20 0 1 0,0 0-2 0,0 0 0 16,20 18 1-16,-20-18 2 0,0 19 0 0,0-19-3 16,0 20 1-16,0-20 1 0,0 0-2 0,0 20 0 0,0-20 0 0,0 0 0 15,-20 18 2-15,20-18 0 0,0 0-1 0,-20 19-2 0,20-19 1 0,-17 0 0 0,17 0 0 16,0 18-1-16,-20-18 1 0,3 0-4 0,17 0 3 0,-20 0-1 0,20 19-5 16,-20-19 2-16,20 0-10 0,-17 0 3 0,17 20-17 0,0-20-12 15,-18 0 17-15,18 0-3 0,0 0-39 0,0 18 31 0,0-18-23 16,0 0 39-16,0 0-58 0</inkml:trace>
  <inkml:trace contextRef="#ctx0" brushRef="#br0" timeOffset="22921.42">15373 16049 31 0,'0'0'0'0,"0"0"11"0,0 0 8 0,0 0-15 0,0 0 5 0,0 0 1 0,23 0 2 0,-23 0-5 0,0 0 9 0,0 0 1 16,17-17-7-16,-17 17 1 0,0 0 10 0,0 0-1 0,0 0-11 0,0 0 0 16,17 0 7-16,-17 0-3 0,0 0-7 0,0 0 9 0,0-20-3 15,0 20-6-15,0 0 1 0,0 0-1 0,0 0 6 0,0 0-6 16,0 0 1-16,0 0 3 0,0 0-2 0,0 0-4 0,0 20 3 16,0-3-3-16,0-17-1 0,0 19 2 0,0-19-3 15,0 21 1-15,0-21-2 0,0 17 2 0,0 3 2 0,0-1-3 16,0-19 0-16,0 17-1 0,0-17-1 0,20 21 3 0,0-21-1 0,-20 20-1 15,37-20 1-15,-20 0-1 0,-17 17 1 0,20-17-1 0,23 0 0 16,-43 20 0-16,34-20 1 0,-34 0-2 0,40 0-1 0,-6 20 1 16,6-20-1-16,-40 0 1 0,23 0-2 0,-9 0-3 0,6 0-12 0,20 0-12 15,-23 0-16-15,-17 0 19 0,37 0-38 0,-37 0 1 16,0 0 36-16,20 0 4 0,-20-20-6 0,0 20 20 0,20-37-48 16</inkml:trace>
  <inkml:trace contextRef="#ctx0" brushRef="#br0" timeOffset="23102.65">15772 15820 77 0,'0'0'0'0,"0"0"31"16,0 0-26-16,0 0 1 0,0 19 2 0,0-19 3 0,0 0 3 0,0 0 16 0,-14 22 14 16,14-5-33-16,-23 2-2 0,23 1 10 0,-20 17 4 0,20-17-13 15,0-3-1-15,-20 24 4 0,20-24-7 0,-17 23-1 0,17-3 4 16,0-18-4-16,-17 39 1 0,-3-21-6 0,20 0 0 0,-20 21 1 16,20-19 0-16,0 18 0 0,-20 0-1 0,20 0-2 0,0-40 1 15,-14 40-6-15,14-37 1 0,0 1-3 0,0 16-19 0,-23-19 8 16,23-18-4-16,0 18-35 0,0 3-8 0,0-21 18 0,0 0 32 15,0 0-33-15</inkml:trace>
  <inkml:trace contextRef="#ctx0" brushRef="#br0" timeOffset="24135.99">24573 9776 52 0,'0'0'0'0,"0"0"13"0,0 19-4 0,0-19-3 0,0 0 0 0,0 0 9 0,-20 17 5 0,20-17 4 0,0 0 3 0,0 0-13 0,-15 0-1 0,15 20-2 0,0-20 11 15,0 0-12-15,0 0-1 0,0 0 1 0,-22 0-2 0,22 0 1 0,0 20-1 0,0-20 9 16,0 0-10-16,0 0 1 0,0 0 7 0,0 0 5 0,0 0-13 16,0 17 4-16,0-17-6 0,0 20 13 0,0-20-14 15,0 18 2-15,0-18-2 0,0 20 5 0,0-20-5 16,0 20 1-16,0-20 2 0,0 36 0 0,0-15 0 0,0-3-3 16,0 0 2-16,0 20-1 0,0-38-3 0,0 20-2 0,0 18 4 15,0 1 0-15,0-39-2 0,0 18-2 0,0 20 4 0,0 0-1 16,0 0-3-16,0-19-1 0,0 1 2 0,0 17-2 0,0-37-2 15,-18 39-8-15,18-20 2 0,0 0-15 0,0-1-41 16,0 2-2-16,0-1 25 0,0-19-5 0,0 17-43 0,0-17 57 16,0 20-56-16</inkml:trace>
  <inkml:trace contextRef="#ctx0" brushRef="#br0" timeOffset="25118.98">23965 10992 25 0,'0'0'11'0,"0"0"1"0,0 0-5 0,0 0-4 0,0 0 3 0,0 0-3 0,0 0 5 0,0 0 3 0,0 0 2 0,0 0-5 16,0 0 1-16,0 0 0 0,0 0 2 0,0 0 12 0,0-20 2 0,0 20-13 16,0 0 0-16,0 0 13 0,0 0-13 0,0 0-2 0,0 0 7 0,0 0-1 15,0 0-8-15,0 0 0 0,0 0 0 0,0 0-2 0,0 0 1 0,0 0 0 16,0 0-1-16,-20 0 5 0,20 0-1 0,0 0-5 0,-20 20 6 15,20-20-5-15,0 19-1 0,-17-19 0 0,17 0 1 0,-20 18-1 0,20-18 0 0,-20 40 4 16,20-40-5-16,-20 37-1 0,3-37-1 0,0 57 4 0,-23-38-4 16,20 20 1-16,6-20-1 0,-26 37 0 0,0-18 1 0,-17 39 1 0,23-40-2 0,11 20-1 15,-34 19 1-15,0 0-2 0,3 1 1 0,14-20-1 16,0 18 0-16,3-36 1 0,17-21 0 0,3 21-1 0,0-21-1 0,17 1 2 16,-60 39 2-16,40-58-4 0,20 19 1 0,-17-1 0 0,-3 1 0 15,0 1-1-15,0-2-3 0,3-18-4 0,17 0 0 16,-17 0-2-16,-3 20-39 0,20-20 3 0,0 0-16 0,0 0 24 15,0 19-41-15,0-19 44 0,0 0-10 0,0 0 27 16,0 19-36-16</inkml:trace>
  <inkml:trace contextRef="#ctx0" brushRef="#br0" timeOffset="26269.57">22443 13273 80 0,'0'0'13'0,"0"0"-4"0,0 0 2 0,0 0 1 0,0 0-4 0,0 0 1 0,0 0 10 0,0 0 2 16,0 0 0-16,0 0 4 0,0 0-13 0,0 0-1 15,0 0 11-15,0 0-15 0,0-20 1 0,0 20 6 0,0 0-3 0,0 0-7 16,0 0 5-16,0 0-6 0,0 0 0 0,20-18 4 0,-20 18-1 16,0 0-2-16,20 0 2 0,-20 0-3 0,17 0 0 0,-17 0 0 0,0 0 2 15,20 0-4-15,-20 0 1 0,0 0-1 0,0 0 1 0,0 0 2 16,20 0-3-16,-20 0 1 0,0 0 0 0,0 18-1 0,0-18 1 16,0 20-3-16,0-20 1 0,0 21 1 0,0-21-1 15,-20 17 2-15,20-17-1 0,0 0 0 0,0 19-3 0,-20-19 4 0,20 0 0 16,-17 0-2-16,17 20 2 0,0-20-4 0,-20 0 1 0,20 0 1 15,0 0 2-15,0 0-2 0,-20 0-1 0,20 0 1 0,0-20 1 16,0 20-1-16,0 0 2 0,-17 0-1 0,17-19 1 0,0 19-1 0,0-17-1 16,0 17 0-16,0 0 0 0,0-21 1 0,0 21-1 15,0 0 0-15,0 0 1 0,0 0-1 0,0 0 2 0,0 0-2 16,0 0 1-16,0 0-2 0,0 0 1 0,0 0-2 0,0 0 4 0,0 21-1 16,0-21-2-16,0 0 3 0,0 0 0 0,0 17-4 15,17-17-1-15,-17 0 6 0,0 0-2 0,0 0-2 0,0 0 2 16,0 0 0-16,0 0 0 0,0 0 0 0,0 0 0 0,0 0-2 15,0 0 2-15,0 0 0 0,0 0 1 0,0 0-2 0,0 0 0 16,0 0 2-16,0 0 0 0,0 0-1 0,0 0 0 0,0 0 1 16,0 0-1-16,0 0 0 0,0 0 0 0,0 0-1 0,0 0 2 0,-17 0 2 15,17 0-4-15,0 0 0 0,-17 0 1 16,17 0 1-16,0 0 1 0,0 0-2 0,0 0 0 0,0 0 0 0,-23 0 1 16,23 0-1-16,0 0 0 0,0 0 0 0,0 0 0 0,-17 19 0 15,17-19 2-15,0 0-2 0,0 0-1 0,-20 0 1 16,20 20 2-16,0-20-2 0,0 0 1 0,0 18-1 0,-20-18 0 0,20 0 2 15,0 0-2-15,0 0 0 0,0 19 1 0,-17-19 0 0,17 0 0 16,-20 0 0-16,20 19-1 0,0-19 1 16,-20 0 4-16,0 19-4 0,20-19-2 0,-17 19 5 15,17-19-2-15,-17 0-3 0,17 20 2 0,-20-20-1 16,20 0-1-16,-20 0 2 0,20 18 1 0,0-18-3 0,-20 0-1 16,20 0 1-16,0 0 1 0,-14 20 2 0,14-20-2 0,0 0-1 15,-23 0 1-15,3 0 0 0,20 0-1 0,0 0 0 0,-20 0 3 16,20 0 2-16,-17 0-3 0,17 0-1 0,-17 0-2 0,17 0 2 15,0 0 1-15,-20 0-1 0,20 0-1 0,-20 0 3 0,20 0-3 16,0 0 2-16,-20 0 1 0,20-20 0 0,-14 20-1 16,14-18-2-16,0-2 1 0,-23 20-1 0,23 0 1 15,0-19-1-15,0 19 3 0,0 0-3 0,0 0 0 0,0-19 1 16,0 19-1-16,0 0 1 0,23-19 0 0,-23 19 0 16,14 0 0-16,6 0-3 0,0 0 2 0,-20 0 0 0,0 0 1 15,20 0-1-15,-3 0 2 0,0 0-2 0,3 0-2 0,-20 0 2 0,20 0 0 16,3 0 2-16,-9 0-1 0,-14 0-1 0,20 0-2 0,-20 0 2 0,0 0 0 15,20 0 1-15,0 0 0 0,-3 19-2 0,-17-19 1 16,17 0 3-16,3 0-4 0,-20 0 0 0,20 19 2 16,-20-19 0-16,0 0 0 0,20 0-1 0,-3 0-1 0,-17 0 1 0,20 19 0 15,0-19 3-15,-3 20 1 0,-17-20-4 0,0 0 1 0,23 18 0 16,-6-18 1-16,-17 0-1 0,17 20-1 0,3-20 1 16,0 0 2-16,-20 19-2 0,37-19-1 0,-37 0 1 0,37 0 2 15,-37 18-2-15,0-18 0 0,23 0-1 0,-6 0-1 0,0 0 4 16,3 0 1-16,0 0-6 0,-3 0 1 0,3 0-2 0,-20-18-2 15,17 18-9-15,-17 0 3 0,20-19-1 0,-20 19-2 0,20-20-17 16,3 20 12-16,-9-18-30 0,-14-2-19 0,20 1 23 0,-20 19-4 16,20-19-59-16,0 0 33 0,-20 19 52 0,17-19-24 0</inkml:trace>
  <inkml:trace contextRef="#ctx0" brushRef="#br0" timeOffset="27003">22252 12627 56 0,'0'0'0'0,"0"0"18"0,0 0-6 0,-17 0-6 0,17 0 2 0,0 0 11 0,0 0-9 0,0 0 9 0,0 0-10 0,0 0 9 16,0 0 0-16,0 0-9 0,0 0 6 0,0 0-8 0,0 0 5 15,0 0 1-15,0 0-8 0,17 0 1 0,-17 0 4 0,0 0-4 16,0 0 7-16,20 19-6 0,-20-19 0 0,0 0 0 0,20 19 6 16,0 1 1-16,-20-20-7 0,17 18 0 0,-17-18-1 0,20 19 7 0,-20-19-8 15,20 19 1-15,-20-1-1 0,17 2 7 0,-17-1-7 0,23 0 4 0,-23 0-6 16,0 19 2-16,0-38-2 0,17 38 2 0,-17 0-4 16,0-38 0-16,0 38 1 0,0 1 0 0,0-39-1 0,0 18 0 0,-17 1-1 0,17-1 0 15,-23 21 1-15,23-39-1 0,-17 38 1 0,-3-38-5 0,0 21-3 16,3-4 4-16,17-17-2 0,-20 19-11 0,0 0-13 0,20-19 11 15,0 18-2-15,-20-18-3 0,20 0-30 16,0 20 22-16,0-20-2 0,0 0-2 0,0 21-25 0,0-21 39 0,0 0 6 0,20 17-3 0,-20-17-29 0</inkml:trace>
  <inkml:trace contextRef="#ctx0" brushRef="#br0" timeOffset="27736.3">24667 10934 61 0,'0'0'10'0,"0"0"-5"0,0 0-1 0,0 20 3 0,0-20-3 0,0 18 1 0,0 2 20 0,0-20-14 0,0 19 2 0,-20-1 12 0,20-18-13 0,0 0 1 0,0 19 11 15,0 2-5-15,0-21-12 0,0 18 6 0,0 1-6 16,0-19 9-16,0 19 4 0,0 0-11 0,0 0 1 0,0 0 7 16,0-1-8-16,0 3 7 0,0-2-8 0,0 18 7 0,0-37-9 15,0 57 6-15,0 1-2 0,0-39-5 0,0 56 3 0,0-38-4 16,0 3-1-16,0 54 6 0,0-17-4 0,-17-20-4 16,17 18 0-16,0-55 0 0,0 36 1 0,0 1 0 15,-18-18 0-15,18 17-3 0,0-37 0 0,0 1-1 0,0-20 0 16,0 38-6-16,-20 0-12 0,20-38-19 0,0 19 12 0,0 0-45 15,-19-1-24-15,19-18 8 0,0 0 57 0,0 20-38 16</inkml:trace>
  <inkml:trace contextRef="#ctx0" brushRef="#br0" timeOffset="28309.79">24305 13008 105 0,'0'0'65'0,"0"0"-41"0,0 0-6 0,0 0-9 0,0 0 25 0,-18 0 22 16,18 0-42-16,0 0-11 0,0 0 13 16,0 0-5-16,18 0-8 0,-18-20 6 15,20 20-6-15,-20 0 0 0,19 0 8 0,4 0-6 0,12 0 3 16,-35 0-7-16,19 0 5 0,1 0-5 15,-20 0 1-15,18 20 1 0,-18-20 1 0,17 19 2 16,-17-19-5-16,0 18-1 0,0-18 0 0,0 19 1 16,0-1 1-16,-17 2-1 0,-1-1 0 15,18 1-2-15,-39-2 5 0,19 3-6 16,5-21 2-16,-8 0-1 0,4 0 1 0,19 17 0 16,0-17-1-16,0 0 1 0,0 19 0 0,0-19 1 0,0 0 0 15,0 37 3-15,0-37-3 0,19 41 3 16,4-5-2-16,-8-16 1 0,5 17 1 0,-1 20 4 15,-19-19 1-15,20 1 0 0,-20-21 0 16,0 39 2-16,0-37-9 0,0-1 0 16,0 19 1-16,-20-38-1 0,20 19 0 0,-39-1 5 0,24 2-6 15,15-20-2-15,-62 18-11 0,44 2 3 0,-19-20-17 16,-2 0-7-16,4-20-76 0,12 2 71 16,6-2-102-16,-3 2 100 0,20-21-62 0</inkml:trace>
  <inkml:trace contextRef="#ctx0" brushRef="#br0" timeOffset="28852.93">25371 10819 84 0,'0'0'15'0,"0"0"-1"0,0 0 15 0,0 0-19 0,-20-18 49 0,20 0-26 16,0 18-22-16,0-19 29 15,0 19-33-15,0-18 15 0,0 18 4 16,0 0-21-16,0 0 16 0,20 0-7 0,-20 0 2 15,0 18-12-15,40 37 24 16,-23-16-16-16,-17-20-8 0,57 76 16 16,0 20-4-1,20 56-3-15,-40-57-8 16,-17-75-3-16,-20-2-1 0,57 96 6 0,-17 1-6 16,-6-40-5-16,-14-17-53 15,0-40-9 1,-3-37 38-16,-17 57-139 0,0-57 118 0,20 39-99 15</inkml:trace>
  <inkml:trace contextRef="#ctx0" brushRef="#br0" timeOffset="29336.65">25998 13082 92 0,'0'0'20'0,"0"0"7"0,0 0 14 0,0 20 13 16,-20-20-11-16,20 0-23 16,0 19-10-16,0-19-6 15,-14 0 21-15,14 20-19 0,0-2 14 16,-23 39-5-16,23-20-3 15,0 21 6 1,0-39-12-16,0 19 5 16,97-38 9-1,-63 0-14-15,-14 0-7 16,37 0-1-16,3-18-29 16,-60 18 17-16,34 0-82 0,6-39-107 15</inkml:trace>
  <inkml:trace contextRef="#ctx0" brushRef="#br0" timeOffset="29520.06">26283 12836 172 0,'0'20'71'0,"-20"17"-42"15,-54 211 73 1,-43 341-60-1,83-267-60 17,34-207-283-17</inkml:trace>
  <inkml:trace contextRef="#ctx0" brushRef="#br0" timeOffset="30452.8">28849 7779 66 0,'0'0'47'0,"0"0"-47"63,57 57 194-63,-57-57-194 62,134 283 122-62,-134-283-122 63,74 514 34-63,-74-514-34 62</inkml:trace>
  <inkml:trace contextRef="#ctx0" brushRef="#br0" timeOffset="30919.3">28983 7873 58 0,'0'0'78'0,"345"-19"147"31,-345 19-225 32,-171 382-52-48</inkml:trace>
  <inkml:trace contextRef="#ctx0" brushRef="#br0" timeOffset="31375.4">29704 8367 94 0,'-37'0'223'47,"37"0"-223"15,-134 152 123-62,134-152-123 63,171-58 46-63,-171 58-46 62,-77-37-199-46</inkml:trace>
  <inkml:trace contextRef="#ctx0" brushRef="#br0" timeOffset="31636.56">29969 8405 61 0,'0'0'0'62,"-37"-115"351"-62,37 115-351 63,23 269 85-63,-23-269-85 62,-117 114-429-62</inkml:trace>
  <inkml:trace contextRef="#ctx0" brushRef="#br0" timeOffset="31825.01">30294 7665 96 0,'0'0'28'0,"0"-21"91"15,0 21-73-15,0 0-12 0,0 0-23 0,0 0-1 16,0 0-1-16,0 0 9 0,0 0-9 0,0 21 3 0,0 36 0 16,0-57-8-16,0 37-1 0,0 0 3 0,0-37-2 0,0 40-1 0,0-22 0 15,0 22 0-15,0-3-1 0,0-18-1 0,0-2 1 0,0 21-1 0,0 2 0 16,0 17 0-16,0 0-3 0,0-37-2 0,0 37-11 16,-20-20-13-16,20 0-19 0,0-16 14 0,0 15-56 15,0-15 40-15,-17-4-31 0,17 2 42 0,0-19-15 0</inkml:trace>
  <inkml:trace contextRef="#ctx0" brushRef="#br0" timeOffset="31986.18">30180 8179 64 0,'0'0'74'0,"0"0"-50"0,0 0 27 0,0 0-25 16,0 0 22-16,0 0-27 0,0 0-2 0,0 0-1 0,0 0 51 15,37 0-41 1,-37 0-27-16,17 17-1 0,6-17 1 16,-23 0-1-16,0 0 1 0,17 0 0 0,60 21-48 15,-60-21 5-15,40 19-224 16,-17-19 175-1</inkml:trace>
  <inkml:trace contextRef="#ctx0" brushRef="#br0" timeOffset="32502.17">30827 7588 54 0,'0'0'16'0,"0"0"-8"0,0 0 6 0,0 0-1 0,0 0-6 0,0 0 18 0,0 0-5 16,0 0 0-16,0 0-3 0,0 0-12 15,0 0-1-15,0 0-2 0,0 0 2 0,0 0 5 0,0 0 4 16,0 20 2-16,0-20-9 0,0 0 8 0,0 0 0 16,0 17 3-16,0-17-7 0,0 0 11 0,0 19-1 15,0-19-3-15,0 21-9 0,0-4 0 0,0 23 17 0,0-40-18 16,0 37-1-16,0-37 0 0,17 77 8 0,-17-59-11 0,0 39 2 16,0 77 10-16,0-97-12 0,0 40 1 0,0-19-3 15,0 15 1-15,0-13-1 0,0-22 0 16,0-2 0-16,0-16-2 0,0-3-1 0,0 4-2 0,0 16-9 0,0-18-9 15,0 2-12-15,0-21 13 0,0 17-4 0,0-17-3 0,0 0-40 16,0 0 28-16,0 0-3 0,0 0 2 0,-17 0 7 0,17 0 10 0,0-17 6 0,0-4-32 16</inkml:trace>
  <inkml:trace contextRef="#ctx0" brushRef="#br0" timeOffset="32739.01">30787 7665 65 0,'0'0'0'0,"0"0"28"0,0-21-18 0,0 21-1 0,0-19 2 16,20 19 17-16,-20-17-11 0,0 17 3 0,0-20 1 0,20 0-1 0,-20 20 0 15,0 0-2-15,17-17 15 0,0 17-18 0,-17-20-1 0,20 20 15 0,0 0-4 16,3 0-6-16,-9 0-3 0,26 0-5 0,-20 0-6 16,-3 37 4-16,23 3 1 0,-40-40-6 0,0 36-1 0,37 2 1 15,-37 2-1-15,37 17-1 0,-37-40 0 0,0 23-1 0,20 18 1 16,-20-21 0-16,0-1-1 0,0 22 2 0,0-1-1 0,0-37-1 16,-20-3 0-16,20 43 2 0,-37-43-2 0,17 40 0 0,3-37-2 15,-23 17 4-15,3 3-6 0,17-23 0 0,0-17-3 0,6 21-10 0,-29-4 7 16,43-17-2-16,-37 19-41 0,20-19 27 0,-3 0-6 15,0 20-42-15,0-20-9 0,6 0 11 0,14 0 46 0,0-20 7 16,0 20 3-16,0 0-36 0</inkml:trace>
  <inkml:trace contextRef="#ctx0" brushRef="#br0" timeOffset="33437.23">31223 8236 85 0,'0'0'65'0,"0"0"-2"0,0 0-46 0,-20 0 17 0,20-19-1 16,0 19-17-16,0 0 13 0,-14 0-17 0,14 0-1 0,0 0 4 16,0 0-8-16,0 0 7 0,0 0-6 0,-23 0-1 0,23 0 4 15,0 0-3-15,0 0-3 0,0 19-1 0,-17-2 4 0,17-17-4 16,0 37 4-16,0-37-5 0,-20 41 3 0,20-22-3 0,0-19-1 0,0 38-2 16,0-38 2-16,0 17-2 0,0 2 1 0,0-19 0 0,0 20 1 0,0-3 1 0,0 4-2 15,20-1 0-15,-20-3 2 0,0-17 1 0,17 0 4 16,-17 19 1-16,23-19-5 0,-23 0 2 0,14-19-1 0,-14 19-3 15,20-17 1-15,-20-3-2 0,0 20 1 0,20-38 1 0,-20 18-2 16,0-16-1-16,0 15 0 0,0 21-3 0,0-17-1 0,0 17-1 16,0-40-10-16,0 40 7 0,0 0-1 0,0-20-12 0,0 3 9 0,0 17 0 15,0 0-16-15,0-20-6 0,0 20-23 0,0 0 10 16,20 20-43-16,-20-3 33 0,0 3 35 16,17-20 3-16,-17 21-6 0,0-2 20 0,0-2 0 0,0-17 4 15,20 21 0-15,-20-4 1 0,0-17 1 0,20 19 1 0,-20-19 1 0,17 20 1 16,-17-20 4-16,0 0 20 0,0 0-7 0,23 0 30 0,-23 0-26 15,0 0 16-15,17 0-9 0,-17 0-19 0,0 0-2 0,0-20 8 16,0 20-11-16,17 0 9 0,-17-19-9 0,0 2 21 0,0 17-10 16,20 0-2-16,-20 0-4 0,0 0-7 0,0 0 5 15,0 0-6-15,0 17 5 0,0-17-6 0,0 19 1 16,0 1 0-16,0-3-3 0,0 4-1 0,0-21 0 16,0 0-1-16,0 20 1 0,0-3-1 0,0-17-1 0,0 19 0 0,20-19 1 15,-20 21 1-15,0-21 1 0,0 0 1 0,0 0-2 0,17 0-1 16,-17 0 0-16,0-21 0 0,20 21-1 0,-20-19 1 0,0 19 0 15,20-37 3-15,-20 16-3 0,17 4-1 0,3-22 3 16,-20 39-3-16,23-38 1 0,-23 38 0 0,0 0 1 16,14-17 1-16,-14 17-1 0,0-19-1 0,0 19 1 0,20 0 0 15,-20 0-1-15,0 0 1 0,20 151 9 32,17-57-4-17,-37-74-6-15,0 17 9 16,20-37-5-16,-3-18 8 15,-17-1-12-15,20 19-2 0,-20-20 4 0,0 3-2 0,0 17 4 0,23-40-2 0,-23 40-1 16,14-17 0-16,-14 17 0 0,20-20-3 0,-20 20 4 16,20 0 1-16,-20 0-3 0,0 0 0 0,20 0 0 0,-20 20-6 15,0-20-2-15,17 36-6 0,-17 2-26 16,0 1-34-16,0-39 39 0,0 18-4 0,0 2-58 0,0 0-5 16,0-3 62-16,0 4-53 0</inkml:trace>
  <inkml:trace contextRef="#ctx0" brushRef="#br0" timeOffset="33819.56">31947 7779 182 0,'0'0'98'0,"0"0"-92"0,0 0 5 0,0 0 36 0,0 17 14 0,0 4-56 15,0-21-2-15,0 0-1 0,0 56 10 0,0-35-3 0,0-4 0 16,0 22-3-16,0-39-1 0,17 38 0 0,-17-1 1 0,23-17-3 15,-23 0-2-15,0 34 5 0,15-35-4 0,-15 22 0 0,0 53 1 16,20-36-2-16,-20-22-2 0,0 41 1 0,0-2-4 16,0-56-2-16,0 39-16 0,0-21 6 0,-20-17-3 0,20 0-2 15,0 37-23-15,0-57 21 0,0 37 1 0,0-37-1 0,0 20-1 0,-15-20-48 16,15 0 26-16,-23 0 26 0,23 0 4 0,0-57-15 16,-17 57 26-16,17-40 3 0,0-17 3 0,0 0 1 0,0 40 0 15,-20-23 11-15,20 3-3 0,0-1 14 0,0-18 14 0,-20 35-12 16,20-15 33-16,0 36-30 0,0-41 26 0,0 4-30 15,0 37-3-15,0 0-3 0,0-36 15 0,0 36-20 0,0-21 3 0,20 21-5 16,-20 0-6-16,0 0-1 0,0 0-1 0,20 0-1 0,-20 0-1 0,17 0 0 0,-17 0 1 16,0 0-2-16,23 0 3 0,-8 0-1 0,-15 0-3 0,20 21-1 15,-1-2-1-15,-19-19-5 0,20 17-13 0,-20 3 5 16,18-20-5-16,-18 17-5 0,0-17-8 0,19 20-8 0,-19 1-69 0,20-2 0 0,-20-19 72 16,0 0 6-16,0 17-17 0</inkml:trace>
  <inkml:trace contextRef="#ctx0" brushRef="#br0" timeOffset="34053.24">32289 8596 218 0,'0'0'95'0,"0"0"-78"0,0 0-7 15,0 19-3-15,0-19 11 0,0 18-8 0,-19-18 1 0,19 20 9 0,0-20-12 16,0 20 5-16,-20-3-8 0,20-17-2 0,0 21 2 0,0-21-4 0,0 0 2 16,0 19 2-16,0-19-3 0,0 0 2 0,0 17-2 0,0-17 8 0,20 0-3 15,-1 0 0-15,-19-17 2 0,18-2-1 0,2 19-4 16,-20-21-2-16,22-16 3 0,-22 37-3 0,15-38 5 0,5-1-4 15,-20 39 1-15,20-17-2 0,-20-23 5 0,37 3-3 16,-37 16-2-16,0 21-2 0,20-17 1 0,-20 17 0 0,17-20 0 0,-17 20-1 16,0 0-1-16,20 0-1 0,-20 0-7 0,0 0 1 0,0 0-1 0,0 0-2 15,0 20-16-15,22-20 10 0,-22 17-27 0,0 4 16 0,0-21-43 16,15 37-27-16,-15-37 45 0,0 19-29 0,0 2 37 0,0-21 7 16</inkml:trace>
  <inkml:trace contextRef="#ctx0" brushRef="#br0" timeOffset="34336.03">32669 8482 69 0,'0'0'0'0,"0"0"95"0,0 0-73 0,0 0 16 0,0 0-20 0,0 0 1 16,0 0 0-16,0 0 15 0,0 0-9 0,0 0-9 0,20 0-10 16,-20 0-3-16,0 0 4 0,0 0-5 0,0 0 2 0,17 20-2 15,-17-20 4-15,0 0 2 0,0 0-4 0,0 0 1 0,0 0-1 0,20 0 1 16,-20 0 2-16,0 0-4 0,0 0 1 0,0 0-1 0,0 0-2 16,20 0 2-16,-20 0 1 0,0 0-2 0,0-20 0 0,0 20-1 15,0 0 2-15,-20-21-3 0,20 21 0 0,0-17 0 0,0 17 1 16,-20-20 3-16,20 20 0 0,-17 0 0 0,17-19 0 0,-20 19-1 15,20 0-1-15,-17 0-1 0,17 0 3 0,-23 19 1 0,6 1-2 16,17-20-1-16,-18 17 0 0,18 4 1 0,0-1-2 16,0-3 0-16,-19-17 0 0,19 40 1 0,0-23 0 15,0 3-2-15,0-1-3 0,19-1 3 0,-19 2 0 0,0-20-1 16,18 58-11-16,-1-39-3 0,-17-19 5 0,0 17-3 0,23 3-4 16,-23 0-26-16,17-20 19 0,-17 0-3 0,20 17-31 0,-20-17 27 0,17 21 0 15,-17-21-28-15,20 0 13 0,-20 0 28 0,20 0-4 0,-20 0 15 16,17-21-1-16,5 21-40 0</inkml:trace>
  <inkml:trace contextRef="#ctx0" brushRef="#br0" timeOffset="34626.15">32897 8405 65 0,'0'0'13'0,"0"0"-1"0,0 0 0 0,0 0 10 0,0 0-11 16,0 0 12-16,0 19 1 0,0-19-13 0,0 20 0 0,0-20-1 16,0 17-1-16,0-17 5 0,0 21-4 0,0-1-5 0,0-20-2 0,0 17 1 15,0 2 0-15,20-19-1 0,-20 21-1 0,17-4 0 16,-17-17 3-16,23 20 3 0,-6-1 4 0,0-1-1 0,-17-18-6 15,20 0 8-15,0 0-3 0,-20 0-5 0,17 0 5 16,-17 0-6-16,20-18 2 0,-20-1-1 0,0-1-3 16,20 3 0-16,-20-23 3 0,0 23 4 0,0-24 3 0,0 4 1 15,0 37-9-15,0-36 2 0,0 15 3 0,-20 4-4 16,20 17 3-16,-20 0-4 0,20-19 2 0,-17 19-3 0,17 0-1 0,-20 19 5 16,20-19-2-16,-20 38 4 0,3-21-1 0,0 22-6 15,17-22-1-15,0 4 0 0,-23 35 1 0,23-35-1 0,-17 53 0 0,17-34 0 16,0-2-1-16,0-19-1 0,0 38-5 15,0-40 1-15,0 4-5 0,0-21-3 0,17 36-57 0,6-15-3 16,-6-21-20-16,0 0-8 0,3 0 65 0,-20-21-48 0</inkml:trace>
  <inkml:trace contextRef="#ctx0" brushRef="#br0" timeOffset="35241.94">29114 9260 143 0,'-17'0'58'0,"17"0"-63"0,0 0 5 0,0 0 1 0,-20 0 0 0,20 0 6 0,0 0 10 0,0 0-5 0,-20 0 10 0,20 0-2 16,0 0-11-16,0 0 5 0,0 0 17 0,0 0-12 16,0 21 0-16,0-21 0 0,0 0-4 0,0 0-1 15,0 0-8-15,20 0 0 0,-20 0 1 0,20 0-3 0,-3 19 2 16,-17-19-2-16,20 0 2 0,3 0-3 0,-23 0-1 0,34 0 2 16,-34 0-3-16,0 0 1 0,40 0 3 0,-6 0 2 0,-14 0-4 15,23 0 3-15,-9 0-3 0,-14 18-1 0,17-18 3 0,40 0 2 0,-20 0-3 16,-17 20-2-16,14-20 0 0,3 0-3 0,77 19 4 0,-3-1 2 15,3 2-3-15,-77-3-2 0,77 3 0 0,-60-20 0 0,80 21 2 16,-80-21-1-16,3 18-1 0,77-18 0 0,-80 0 1 0,3 18 1 0,74-18 4 16,0 0-2-16,-71 0-3 0,68 0 2 0,6 0 0 15,-94 20-2-15,14-20 1 0,94 0-2 0,-91 0 1 0,75 18 0 16,-95-18-2-16,-18 0 3 0,95 0 2 0,-59 20-2 16,-38-20-2-16,-17 0 2 0,19 0-3 0,-4 0 2 15,25 0 0-15,-43 0-7 0,-17 0 1 0,20 0-3 16,-20 0-24-16,0 0 2 0,0 0-9 0,0 0 18 15,-20 0-2-15,20 0-3 0,-17 0-38 0,17 0 21 0,-37 0-58 0,37 0 54 16,-23 0 12-16,6 0 10 0,17 0-28 0</inkml:trace>
  <inkml:trace contextRef="#ctx0" brushRef="#br0" timeOffset="36362.99">30767 9852 90 0,'0'0'25'0,"0"0"17"0,0 0-24 0,-14-20 79 0,14 0-77 0,0 20-9 0,0 0 8 0,0 0-10 0,-23 0 28 16,3 20-24-1,20 0-4-15,0-20-8 0,-17 17 1 0,17 3 5 0,0-2-2 16,0 2 1-16,-20 0-1 0,20 37 5 0,0-39-5 15,0 0-1-15,0 2 0 0,-20 18 4 0,20-38-4 0,0 38-1 0,0-20 5 16,0 3-5-16,0-3 4 0,0 1-3 0,0 0 1 0,0-19 0 0,0 20 0 16,0-20 8-16,0 18 0 0,0-18-9 0,20 0 6 0,0 0-5 15,-20 0 0-15,17 0 5 0,26 0-8 0,-43 0 1 0,34 0 0 0,-34 0-1 16,40 0 1-16,-6 0 0 0,-14 0-1 0,37 0 0 0,-37-18-1 16,0 18-2-16,17 0 5 0,40 0-4 0,-60 0-1 0,3 0 0 15,0 0 0-15,-3 18-4 0,20-18-4 0,3 0-10 0,17 20-49 16,-57-20 46-16,20 0-31 0,-3 0-16 15,-17 0-21-15,0 0 37 0,0 0 4 0,0-20 9 0,0 2-11 16,0-2 7-16</inkml:trace>
  <inkml:trace contextRef="#ctx0" brushRef="#br0" timeOffset="36573.1">31243 9641 127 0,'0'0'0'0,"0"0"62"0,0 0-32 0,0 0-19 16,-20 0 1-16,20 20 1 0,0-20 2 0,-20 0 15 0,6 0-14 0,14 20 13 0,-23 17-4 15,23-37-15-15,-17 36 7 0,-3-14-6 16,20-3-8-16,-20 18 5 0,20 0-2 0,0 1-5 0,-17 21 2 16,17-21 0-16,0-2 0 0,-20 42 4 0,20-60-3 0,-17 58 4 15,17-37-5-15,-23 56 0 0,6 0-1 0,17-58-3 16,0-17 2-16,0 36-3 0,0-35-1 0,-17 16-14 0,17-18 5 16,0 19-21-16,0-20-12 0,0 0 16 0,0 2-45 0,0-20 29 15,0 21-41-15,0-3 52 0,0-18-48 0</inkml:trace>
  <inkml:trace contextRef="#ctx0" brushRef="#br0" timeOffset="38021.42">30234 11163 37 0,'23'0'20'0,"-23"0"-16"0,0 0-1 0,0 0 0 0,0-19 16 0,0 19-12 0,0-19 11 0,0 19 5 0,0-19 17 16,0 0-13-16,0 19-15 0,0 0 0 0,0-18 10 0,0 18-12 15,0 0-1-15,0 0-1 0,0-21 0 0,0 21 0 0,0 0-1 0,0 0 5 16,0 0-6-16,0 0-1 0,0 0 0 0,0 0-1 0,0 0 3 0,0 0-4 16,0 0 1-16,0 0 3 0,0 0 1 0,0 0-4 0,0 0 0 0,0 0 0 15,0 0-1-15,0 0 3 0,-23 0 0 0,23 0-3 0,0 21 4 16,-17-21-4-16,17 0-2 0,0 0 0 0,0 0 0 15,-17 18 2-15,17-18-2 0,-20 0 1 0,20 0 0 0,0 19 0 16,-20-19 1-16,20 19-2 0,-20-19 2 0,20 19-2 0,-14 0 1 16,-9 0 0-16,23-1 1 0,-20 3-2 0,20-2 1 0,-20 18 1 0,3 1 2 15,0-19-3-15,17-1 0 0,-20 22 2 0,0-21-2 0,0 18 1 0,-17 1 1 16,17-1-2-16,-17 21-1 0,37-39-2 0,-37 19 3 16,17 0 1-16,-17 1-2 0,-3-2 1 0,40-18-1 15,-37 19-1-15,17-19 2 0,3 1 0 0,-3-2-1 16,20-18-1-16,-20 20-1 0,3-1 2 0,17-19-2 0,-17 18-1 15,17-18 1-15,0 0-1 0,-23 19-3 0,6 1-32 16,17-2 22-16,0 1-23 0,0-19-9 0,0 20-9 0,0-1 21 16,0-19-3-16,17 19-35 0,-17-19 26 0,0 19-26 15</inkml:trace>
  <inkml:trace contextRef="#ctx0" brushRef="#br0" timeOffset="38620.14">29077 12665 89 0,'0'0'28'0,"0"0"-7"0,0 0 6 0,0 0-15 0,0 0 1 0,0 0 1 0,0 0 1 0,0-19 13 0,0 19-15 0,0 0 11 15,0 0-11-15,0 0 1 0,-20 0 10 0,20 0-14 0,0 0-1 0,0 0 0 0,0 0 8 16,0 0-2-16,0 19-5 0,0-19-6 0,0 0 6 0,0 0-7 16,0 0 1-16,0 20 0 0,0 17 3 0,0-37-3 0,0 0 0 15,0 37-3-15,0-17 6 0,0 18 1 0,0-19-5 0,0 38-1 16,0-19 0-16,0 1-2 0,-17-1 1 0,17 56 2 0,0-37-2 0,0-19-1 16,0 38 2-16,-20 1 0 0,20-21-3 0,0-18 1 15,0 20 0-15,0-21-1 0,0 2-1 0,0-1-10 0,0-19 6 16,0-19-2-16,0 18-1 0,0 2-2 0,0-20-5 0,0 19-1 0,0-19-31 0,0 18 19 15,0-18-5-15,0 0-5 0,0 0-43 0,0 0 43 0,0-18-16 16,0 18 35-16,20-19-28 0</inkml:trace>
  <inkml:trace contextRef="#ctx0" brushRef="#br0" timeOffset="39187.58">31149 11581 26 0,'0'0'0'0,"0"0"18"0,0-18 24 0,17-2-28 16,-17 20 1-16,0 0 3 0,0-20 0 0,23 20-9 0,-23 0 0 16,0 0 2-16,0 0 12 0,0 0 0 0,0 0-12 0,14 0 18 15,-14 0-20-15,0-18 8 0,0 18 49 16,0 0-52 0,0 0-3-16,0 0-5 0,0 0 15 0,0 0-11 0,0 0-3 15,0 0-3-15,0 0 4 0,0 18-1 0,0-18-4 16,0 20 4-16,0 0-1 0,0 17 0 0,0-18-3 15,0 19 2-15,0-19-2 0,0 0 1 0,-14 38 1 0,14 0 0 16,0-38-3-16,0 19-1 0,0 1 1 0,-23-2-1 0,23 40 2 0,0-20-3 16,-17 18 1-16,17-36 0 0,0-1-1 0,-20 56 1 0,20-54-1 0,0-3-1 15,0 0 2-15,0 21-4 0,0-20 1 0,0 0-5 0,-20 19-14 0,20-38 2 16,0 0-2-16,0 19-33 0,-17 0-18 0,17-20-24 0,0-18 43 16,0 20 6-16,0-20-63 0</inkml:trace>
  <inkml:trace contextRef="#ctx0" brushRef="#br0" timeOffset="39714.12">30901 13330 96 0,'0'0'32'0,"0"0"15"0,0 0-40 0,0 0 0 0,0 0 2 0,0 0 1 0,0 0 13 0,-20 0-12 0,20 0 0 0,0 0 1 0,0-19 9 0,0 19-13 0,0 0 0 15,0 0 2-15,0 0-6 0,0-17 4 0,20 17-4 0,3 0 7 0,-23-21-1 16,14 21-4-16,6 0 6 0,-20 0-4 0,0 0-1 0,20 0-1 15,-20 0-1-15,20 0 2 0,-20 0-2 0,17 0-1 0,-17 0-2 0,17 0 4 16,-17 0-1-16,23 0 5 0,-6 21-4 0,-17-21-2 0,20 17 1 16,-20-17-2-16,0 39 2 0,0-21-3 0,0 1 1 0,0 0 1 15,0 0-3-15,0 20 2 0,0-39-3 0,0 38 2 16,-20-1 0-16,20-18-2 0,-17 19 2 0,-6-38 0 0,6 39-1 0,-20-21 0 16,37 2 0-16,0-20-1 0,-40 19 0 0,26-1 3 0,-29 2 0 15,23-20-2-15,-14 0-2 0,-6 0 0 0,40 0 2 16,-20 0-1-16,6-20 3 0,-29 20-1 0,43-18-2 0,-17 18 2 15,17-19 0-15,-20 19-1 0,20 0 1 0,0 0-3 0,-20 0 2 16,20 0 1-16,0 0-2 0,20 0 0 0,0 0 2 0,-20 0 1 16,37 0 0-16,-14 19 0 0,-9-1 1 0,-14-18-2 0,40 20 1 15,-20-2-2-15,-3 2 0 0,20-1 3 0,-37-19-4 0,20 19 1 16,3-19 1-16,-9 19-3 0,6-19 0 0,0 20 0 0,0-20 1 0,14 17-2 16,-11-17-3-16,-23 0-2 0,17 19-2 0,3-19-19 0,17 0-14 15,-37 0 16-15,37 0-76 0,20-36-95 16,-57 36 163-16,20-39 11 0,0 39-27 0</inkml:trace>
  <inkml:trace contextRef="#ctx0" brushRef="#br0" timeOffset="40146.26">31947 11277 135 0,'0'0'66'0,"0"0"-36"0,0 0-22 0,0 0 13 0,0 0-9 0,0 19 18 0,0-19-20 0,0 0 1 0,0 0 8 0,0 19-7 16,0 0-8-16,0-19 0 0,17 18 3 0,-17 2-3 0,23-20 0 16,-8 20 0-16,5-1 5 0,19 18 0 0,-21 20 2 0,1-39-6 15,1 22 6-15,20-3-6 0,-23 20 2 0,1-38-3 0,39 57 2 0,-57-57-4 16,39 58 3-16,-21-59-4 0,24 39 2 0,-27 0 1 15,-15-18-3-15,40 18 0 0,-40-39 0 0,19 39 1 0,-1-18-3 16,-18-1-5-16,20-1 0 0,-3-17-16 16,-17-2 4-16,20 21-29 0,-20-19-21 0,0-20 23 0,22 18-5 0,-22 1-48 15,15-1 2-15</inkml:trace>
  <inkml:trace contextRef="#ctx0" brushRef="#br0" timeOffset="40682.18">32535 13180 110 0,'0'0'71'0,"0"0"-54"0,0 0-7 0,0 0-3 0,0 0-1 15,0 0 14-15,0 0 6 0,0 0-14 0,0 0 11 0,0 0-11 16,0 0-2-16,0 0 8 0,0 0-13 0,0 17 4 0,20-17-3 16,0 0-1-16,-20 0-1 0,19 19 8 0,-1-19-7 0,-18 0-1 15,17 0 4-15,6 19-4 0,-6-19 3 0,-17 0-3 0,0 18 2 0,20-18 1 16,-3 0-4-16,-17 20 8 0,20-20 2 0,-20 21-9 0,20-4 8 15,-20-17-9-15,17 19 3 0,-17 1-4 0,0-2 1 16,0-18-2-16,0 19 1 0,0 0-1 0,0 0 1 16,-17 0 2-16,17-19-3 0,-20 20 0 0,0-2-1 15,3 2 0-15,-20-20 2 0,37 0-1 0,-23 19-1 16,6-19-1-16,-1 0 0 0,-1 0-1 0,19 0 1 16,0 0 0-16,-20 0 4 0,20 0-1 0,0 0-1 15,20 0-2-15,-20 0 1 0,19 0 1 0,-19 18 1 0,18-18-1 0,-1 19-2 16,6 1 0-16,-6-2 1 0,3 21 3 0,17-1-3 0,-17-1 3 15,-3 1-1-15,-17 1 5 0,37-1 9 0,-37-18-5 16,0-3-8-16,23 23 4 0,-23-23-6 0,0 40 8 16,0-57-8-16,0 40 6 0,-23-4-2 0,8-16-4 0,-7 18-6 15,-15-18-1-15,0-20-1 0,0 18-17 0,-21-18-15 16,39 0 13-16,-36 0-32 0,33 0 20 0,2 0-6 0,-35-18-67 0,16-2 1 16,39 1 73-16,-20 19 11 0,5 0-20 0</inkml:trace>
  <inkml:trace contextRef="#ctx0" brushRef="#br1" timeOffset="52204.6">17919 12551 49 0,'0'0'7'0,"0"0"0"0,0 0-4 0,0 0 10 0,0 0-7 0,0 0 8 0,0 0-6 0,0 0 8 0,0 0-9 0,0 0 1 0,0 0 9 0,0 0 1 16,0 0-10-16,0 0 10 0,0 0-3 0,0 0-7 16,0 0-1-16,0 0 8 0,-17 0 16 0,17 0-15 15,0 0 0-15,0 0-8 0,0 0 9 0,0 0-1 16,0 0 6-16,0 0-17 0,0 0 1 0,0 0 7 0,0 0-8 15,0 0 1-15,0 0-1 0,-20 0 6 0,20 0-6 0,0 0 4 16,0 0-5-16,0 19 3 0,-17-19-4 0,17 0 1 0,0 18 3 0,0-18-2 16,0 0-2-16,0 0-1 0,-20 20 1 0,20-20-2 0,0 19 6 0,0 0-1 15,-20 0-2-15,20 1 0 0,-17-2-2 0,17 1 1 16,0 0 2-16,-17-1-4 0,17 21 3 0,-23-20-3 0,23 38 2 16,-20-38-3-16,20 38 3 0,-17-37-1 0,17-2 1 0,-20 21-1 15,20-21-2-15,-17 1 1 0,-3 38-1 0,20-37 3 0,-20 19 0 0,-14 16-1 16,11-17 1-16,6 19 0 0,-3-19-3 0,20 0 2 15,-20 0 2-15,3 0-3 0,-3 1-3 0,20-2 3 16,-20-17-3-16,0 18 4 0,3 19-1 0,17-38-1 0,0-1 0 16,-17 2 0-16,17-2 1 0,-20 2 0 0,20 18-1 0,0-19 0 0,-20 18-2 15,20-18 2-15,0-19-1 0,0 21-1 0,0-21 0 0,0 0-5 16,0 0-4-16,0 0 4 0,0 0-1 0,0 0-13 0,20 0 8 16,-20-21-20-16,0 21 13 0,20-19-1 0,-20-18-27 0,17 37 21 15,-17-19-39-15,17 0 29 0,-17 19 0 0,20-39-31 0,0 21 40 0,-20 18 6 16,0-38 1-16,20 38-25 0</inkml:trace>
  <inkml:trace contextRef="#ctx0" brushRef="#br1" timeOffset="52727.92">17902 12588 59 0,'0'0'26'0,"0"0"-13"0,0 0-3 0,-20 20-6 0,20-20 1 0,0 0 9 0,0 0 19 0,-17 19-13 0,17-19-9 0,0 0 7 16,0 0-11-16,-20 0 7 0,20 19-7 0,0-19 0 0,0 0 16 15,0 0-9-15,-20 0-7 0,20 0-1 0,0 0 6 16,0 0-7-16,0 0 1 0,0 0 4 0,0 0-4 0,0 19-2 0,0-19 8 16,0 0 0-16,0 0-4 0,0 0-4 0,0 20 5 0,0-20-5 15,0 0 0-15,0 18 3 0,0 1-2 0,0-19-1 0,0 19 3 0,0-1-3 16,0-18-1-16,20 20 5 0,-20-1 0 0,0 0-1 16,0-19-4-16,0 19 0 0,20 1 2 0,-20-2-2 0,0 1 2 15,0 19-2-15,17 1-1 0,-17-21 3 0,20 21 1 0,-20-21-3 16,0 19 2-16,17-17-7 0,-17-1 1 0,20 40 2 0,0-42 3 15,-20 2-4-15,0 0 1 0,23 40 2 0,-23-42-1 0,14 2-1 0,-14 19 1 16,20-19-1-16,-20 19 2 0,20 19-1 0,-20-37-2 0,20 17 1 16,-20 2-1-16,17-1 3 0,-17-1 0 0,17-17-3 0,-17-1-1 15,0 19-1-15,20-38 2 0,-20 38 1 0,0-19 0 0,20 0 0 16,-20 0-4-16,0 18 3 0,0-18-2 0,23 2 2 0,-23-21-2 16,0 17 1-16,0-17-1 0,0 20-1 0,0-20-9 0,0 20 4 0,0-20-1 15,0 0-1-15,0 0-15 0,0 0 10 0,0 0-19 0,-23 0 15 0,23 0-28 16,0 0 19-16,0 0-41 0,0-20 33 0,-20 20 0 0,20-37-26 15,0 37 42-15,-20-21-15 0,20-15-1 0</inkml:trace>
  <inkml:trace contextRef="#ctx0" brushRef="#br1" timeOffset="52987.75">17429 13406 81 0,'0'0'28'0,"0"0"-23"0,-20 0 0 15,20 0-1-15,0 0 6 0,-20 0-2 0,20 0-3 0,0 0 7 0,0 0-5 16,0 0 12-16,0 0 0 0,0 0-1 0,0 0-9 16,0 0-2-16,0 0 1 0,20 0 12 0,0 0-6 0,14 0 0 15,-34 0-6-15,40-19 7 0,-20 19-6 0,-20 0-2 16,57-19 5-16,-17 19-1 0,-23-18-6 0,20 18 0 0,0-20 1 16,-17 20-3-16,-3 0 0 0,43-19 0 0,-43 19-1 0,23 0-1 0,-3-17 1 15,-20 17-2-15,3 0-2 0,0 0 2 0,17-21-3 0,-17 21 1 16,0 0-11-16,0 0 1 0,-20 0-26 0,17 0 11 15,-17 0-9-15,17 0-4 0,-17 0-47 0,0 0 51 0,20 0-53 0</inkml:trace>
  <inkml:trace contextRef="#ctx0" brushRef="#br1" timeOffset="54587.81">16023 16297 65 0,'0'0'13'0,"0"0"-5"0,0 0 1 0,0 19-5 0,0-19 3 0,0 0-2 0,0 0 5 0,0 0-3 0,0 0 10 0,0 19 0 0,0-19-8 0,0 0-1 16,-23 0 7-16,23 20-8 0,0-20 10 0,0 0 1 16,0 19 2-16,0-19-11 0,0 17 10 0,0 3-1 0,0-20-11 15,0 20 8-15,0-20-7 0,0 17 7 0,0 3-2 0,0-20-7 16,0 20 5-16,0-2 1 0,0-18-7 0,0 39 5 15,0-22-6-15,0-17 0 0,0 39 4 0,0-21 2 0,0 2-4 16,0 1 3-16,0 16-3 0,0-19-2 0,0 21 1 0,0-22-2 16,0 23-2-16,0-20 1 0,0-3-3 0,0 3 2 0,0 37 1 0,0-20 0 15,0-16-1-15,0 15-2 0,0-16 0 0,0-3 2 0,0 23-2 16,0-23-2-16,0-17 0 0,0 20-5 0,0 1-11 0,0-21 5 16,0 0-22-16,0 0 17 0,0 0-4 0,0 0-64 0,0-41 53 15,0 24-31-15,0 17 34 0,0-40-15 0,0-16 19 16,0 39 12-16,0-24-24 0</inkml:trace>
  <inkml:trace contextRef="#ctx0" brushRef="#br1" timeOffset="55054.44">15943 16220 60 0,'0'0'14'0,"0"0"-11"0,0 0 2 0,0 0 3 16,0 0 8-16,20 0-7 0,-20 0 1 0,0 0 10 0,0 0-10 15,0 0 8-15,0 0-9 0,17 0 8 0,-17 0-7 0,0 0 8 16,20 0-8-16,-20 0 5 0,23 0-6 0,-23 0-2 0,17 0 8 16,0 0-8-16,-17 0-1 0,0 0 1 0,20 0-2 0,-20 0 0 0,20 0 6 15,-3 0 0-15,3 0-2 0,-20 0-5 0,0 0 1 0,0 20-2 16,17-20 2-16,-17 0-1 0,20 20 3 0,-20-3-4 0,0-17-2 0,0 20 1 16,0-1-1-16,0 0 2 0,0 1 0 0,0-1-2 0,0-2 0 15,0 3 2-15,0 0-2 0,0-3 1 0,0 3-1 0,-20-20-1 0,20 20 0 16,0-20-1-16,-17 18 2 0,17 2-1 0,-20-20 0 0,20 19 0 0,-17-19 1 15,17 17-1-15,0-17-1 0,-20 0-1 0,20 21 2 0,-20-21-1 16,20 0 0-16,0 0 2 0,0 18 0 0,0-18 0 16,0 0-2-16,0 18 1 0,0-18 1 0,20 0-1 0,-20 0 0 0,37 20 0 15,-37-20 1-15,37 21 0 0,-17-21-1 0,-20 17 0 16,23-17 0-16,-6 20 2 0,0-2-1 0,3-18 1 0,-20 18 2 0,20 3-1 16,-3-4-1-16,-17-17 0 0,20 19 0 0,-20 2 0 0,18-21 0 0,-18 37 3 15,0-17-2-15,0-3 1 0,0 3-2 0,0-20-1 0,0 37 3 16,-18-17-3-16,-59 37 4 15,77-37-7-15,-34-20 4 0,11 17-4 0,23-17 2 0,-37 21-5 0,0-21 3 16,37 0-3-16,-20 0-2 0,0 0 1 0,3 0-9 0,-23 0-4 16,3 0-9-16,37 0 11 0,-20 0-18 0,3 0-7 15,17 0-10-15,-20 0 24 0,20 0-1 0,-20 0-24 0,20 0 32 16,0 0-1-16,0 0-32 0</inkml:trace>
  <inkml:trace contextRef="#ctx0" brushRef="#br2" timeOffset="102652.98">4312 9907 48 0,'0'0'27'0,"0"0"-16"0,0 0-6 0,0 0-1 0,-17 0 5 15,17 0-5-15,-20 0 1 0,20 0 3 0,-20 0 3 16,20 0-6-16,-17 0 46 16,0 0-30-16,17 0-11 0,0 0 0 0,-43 0 32 15,43-18-35-15,0 18 0 0,0 0-1 0,-17 0 21 16,17 0-14-16,0 0-2 0,-20 0 4 16,20 0 2-1,0 18-7-15,0-18-4 0,0 20-2 0,20 36 10 16,-20-17-8-16,0-1-4 0,0 20 3 15,0-40-4-15,17 77 1 0,-17-37-3 0,0 55 3 0,0 2 2 16,-17-1-3-16,-3 95-3 16,3-115 6-16,17-36-3 0,0-21 0 0,-20 78-1 0,20-19 0 15,-20 56 2-15,3-39-1 0,-23 58 1 16,20 39 5 0,20-173-6-1,0-18 0-15,0 1-1 0,0-2 2 0,0-18-2 0,0 19 0 16,0-19 0-16,0 0 0 0,20 0 1 0,3 0 0 0,-6 0-1 15,-17 0-1-15,37 0 1 0,0-19-1 0,43 1 3 16,-63 18-1-16,40-20 0 0,-40 1-2 0,60 1 0 0,-40-1 1 16,23-1 0-16,-25 2 1 0,4 18-1 0,-2-20 0 0,40 20 1 0,0-19-1 15,37 1 0-15,-57-2 0 0,18 1-1 0,22 19 0 16,-60 0 2-16,0 0-2 0,20 0 1 0,-37 0 0 16,20 0 0-16,-23 0-1 0,40 0 1 0,0 19-1 0,-17 1 0 15,-23-20 0-15,20 18 1 0,-17-18-1 0,54 39 1 0,-31-39 0 16,-43 18-1-16,17-18 2 0,0 20 1 0,3-20-2 0,0 0 0 15,-20 19 0-15,17-19 0 0,3 18 1 0,-20-18 0 0,17 19 1 16,-17-19-2-16,0 20 3 0,0-20-1 0,0 0 2 16,0 0-2-16,0 0 0 0,0 0-2 0,0-20 2 0,0-17-1 15,0-2-1-15,0 21 1 0,-17-39 0 0,-3-39 0 16,20 39 0-16,-37-115 1 0,37 117-1 0,-20-79 0 16,20 57-1-16,0 21 0 0,0-59 2 0,0 58-1 0,0 19-1 15,0-77 0-15,0 60 2 0,0-61 2 0,-17-15-2 0,17 16 0 16,0 59-1-16,0-59 2 0,0 59-4 0,0-41 2 0,0 2 3 15,0 59 0-15,-17-99-3 0,17 118 0 0,0-24 0 0,0-32 3 16,0 53-1-16,-23-37-2 0,23 36-1 0,-20-15 4 16,20 16-3-16,-17-18 2 0,-3 20-2 0,3 0-1 0,-3 18 1 15,20-21 2-15,-37 1-1 0,37 20-1 0,-60 0 4 0,43-17-3 16,-3 17 0-16,5 0 0 0,-47 0 3 0,-12 0-1 0,17 0-2 0,0 17-1 16,0-17 1-16,-248 59 1 0,210-21-1 15,-19 0-1-15,18 19 4 0,44-37-3 0,-48 37 2 16,63-40-3-16,-60 22-1 0,60 0 0 0,0-39-1 0,0 19 0 0,-60 18 0 15,80-37 1-15,-23 0-1 0,3 0 0 0,-20 20-6 0,23-20-5 0,-9 0 5 16,23-20-3-16,3 20-3 0,0 0 1 0,-6 0-22 0,6-20 15 16,17 20-5-16,-20 0-29 0,20 0 21 0,0 0-39 0,20 0-5 15,-3 0 8-15,23 0 23 0,-23 0-38 0</inkml:trace>
  <inkml:trace contextRef="#ctx0" brushRef="#br2" timeOffset="103691.42">7183 9795 45 0,'0'0'0'0,"0"0"8"0,0 0-4 0,0 0-1 0,0-19 2 0,0 19-2 0,-20 0 2 0,20-22-3 0,0 22 1 0,0-17 4 0,0 17-3 0,-17 0 4 0,17-19-4 16,0-1 13-16,0 20-11 16,0-17 27-16,0 17-25 0,0-20 10 0,0 20-8 0,0-20 9 0,0 20-10 15,0 0 7-15,0 0-9 0,0 0 0 0,0 0 0 0,0 0 7 0,0 0-1 16,0 20-3-16,17-20-4 0,-17 37 6 0,0-17 2 16,0 16 0-16,0 5-7 0,0-24-2 0,0 40 3 0,0 1-6 15,0-19 0-15,0 55 4 0,0-36-4 0,-17-1 0 0,17-1-1 16,0 59 3-16,0-59-2 0,-20 76 1 0,20-73-2 0,0 17 0 0,0 56-2 15,0-75 0-15,0 1 2 0,0 18 0 0,0 38 0 0,0-57 0 0,0 1 0 16,0 73 1-16,0-72-1 0,0 16 3 0,0-38-3 0,20 21 2 16,-20-1-1-16,17-19 1 0,-17-38-3 0,20 19 1 15,74 20 3-15,97-78 1 16,-97 20-3 0,194-38-6-16,-234 57 5 15,40-19-1-15,120 0-1 0,-123 19 2 16,-14 0-1-16,20 0-1 0,0 0 1 0,-45 0 0 0,25 0-1 15,94 38 1 1,-132-38-1-16,16 38 0 0,22 20 1 0,-57-58 0 0,17 56-1 16,-17-18-2-16,37 76 1 15,-57-95 3-15,22 19 1 0,-7-19 0 0,-15 1 0 0,0 18 0 0,20-1-2 16,-20 2 3-16,0-21-2 16,0-18-1-16,0 0-2 0,-20-38 1 0,20 19 0 15,-15-18 0-15,-7-1-2 0,22-1 4 0,-40-36 1 0,-14-438 1 16,54 227-3-1,0 228 1-15,0-36-1 0,0 38 0 16,0-41 0-16,0 42 4 0,0-43 3 0,0 43-4 0,0-307-4 16,0 324 2-1,0-57 1-15,-75-151 1 0,53 170-3 16,2-19 2-16,3 75 0 0,-3-17 0 0,2-40 1 0,-1 39 0 16,19 18 0-16,-77-37 8 0,-18 20 3 15,76 17-12-15,-36 20 2 16,33 0-2-16,-15 0 1 0,-40 0 1 0,-32 0-1 0,46 0-1 15,9 0-2-15,-137 20 0 0,77-3 1 0,77 3-1 0,-20 1 0 16,-3-3-1-16,-54 20 4 0,-57 36-1 0,97-33-7 16,20-4 0-16,-6 0-5 0,23 2-2 0,-3 19 0 15,23-58 5-15,17 17-3 0,-17 23-14 0,-6-40 10 0,23 37-2 16,-20-37-2-16,20 18-3 0,0 22-54 0,0-4 12 0,0-36 31 16,0 39-30-16,20-21 38 0,-20 2 6 0,40 18-55 15</inkml:trace>
  <inkml:trace contextRef="#ctx0" brushRef="#br2" timeOffset="104476.53">4540 10916 53 0,'0'0'3'0,"0"0"-3"0,0 0 1 0,0 0 0 0,0 0 0 0,0 0 0 0,0 18 5 0,0-18 6 16,0 0 1-16,0 0-6 0,0 20 7 0,0-20-6 0,0 0 0 0,20 0 9 15,-20 0-9-15,0 0 18 0,0 0-17 0,23 0-1 0,-23 0 11 16,14 0-9-16,6-20 9 0,-20 20-10 0,0 0-1 0,0-18 0 16,18 18 7-16,-18-39-8 0,22 20 5 0,-22 19-7 0,17-75 11 15,-17 38-5-15,0 16-6 0,0-35 3 0,20-1-1 16,-20-1-1-16,0 2 0 0,0-40 1 16,0 40-3-16,0 36-2 0,18-17-1 0,-18 17 1 0,0-18-1 0,0-18 3 15,0 17-1-15,19 39-1 0,-19-18-1 16,0 18 1-16,0-20-2 0,0 20 2 0,20 0 2 0,-20 0-3 15,18 0 1-15,-18 0 0 0,0 0-1 0,0 0 0 0,19 0 1 0,-19 20 1 16,18-20-1-16,-18 36 1 0,20-36-3 0,2 39 3 0,-5 19-1 16,1-20-1-16,21 37 0 0,-21-37 0 0,2 1-1 15,-3 37 0-15,25-18 1 0,-42 15-5 0,35 4-4 0,-35-38 6 16,0-2-2-16,20 20-8 0,-20 19-12 0,0-56 10 16,0-2-2-16,0 21-2 0,0-2-24 0,-20 21-34 0,20-39 28 15,0-19 28-15,0 19 2 0,0-19-13 0,-18 19 8 0,18-19 15 16,-17 0 3-16,17 0 0 0,0-19-2 0,-22 19-3 0,22 0-23 0</inkml:trace>
  <inkml:trace contextRef="#ctx0" brushRef="#br2" timeOffset="104626.76">4635 10725 77 0,'0'0'18'0,"0"0"-10"15,0 0 12-15,-18 0-9 0,18 0 20 0,0 0-20 0,0 0 28 16,0 0-15-16,18 0-4 0,-18 21-12 16,39-21 14-16,-19 18-11 0,-20 1-6 0,37-19 6 15,-17 18-6-15,-20-18 1 0,37 18 3 0,-19-18-5 0,24 39 6 16,-7-39-6-16,-15 19-2 0,-1 2-1 0,19-21 0 0,-21 18-1 15,25 0-5-15,-25 2-12 0,1-20 2 0,2 18-7 16,-20-18-5-16,20 20-4 0,-20-1-7 0,37-1-41 0,-20 22 21 0,3-40-8 16</inkml:trace>
  <inkml:trace contextRef="#ctx0" brushRef="#br2" timeOffset="106374.96">5054 12931 91 0,'0'0'10'0,"0"0"-10"0,0 0-1 0,0 0 2 0,-18 0 1 0,18 0 3 0,0 0 1 0,0 0 15 0,-17 19 6 0,17-19 2 0,0 20-2 0,0-2-2 16,0 21-2-16,0-21-6 0,0 19-9 16,0-17-2-16,0-1 1 0,0 57 8 0,17 0-4 0,-17-19-7 15,0 0 0-15,0 0 0 0,18 57 2 0,-18-56-4 0,0 74 2 0,0-74-1 16,0 75 3-16,0-20 2 0,0-35-4 0,-18 35-1 15,18-54 0-15,-17 129 1 0,-5-55-1 0,22-18 1 16,-20-57-4-16,20-2 1 0,0 19-3 0,-17 1 3 0,17 2 3 16,0-42-3-16,-20 41 1 0,20-19 0 15,0-1 2-15,0-20-4 0,20-16 1 16,-20-4 0-16,17 2 3 0,-17 1-4 0,20-3 1 0,2-17 0 16,-5 21 0-16,1-4-2 0,22 2 1 0,-3 1-2 0,-20-20 1 15,45 0-5-15,-27 21 5 0,5-21 0 0,-6 0 1 0,6 0 1 0,-3 0-1 0,60 0 3 16,-60 0-4-16,57 0-2 0,-37 0 0 0,0 0 4 0,0-21 0 15,0 21 0-15,77 0-2 0,-60 0-1 0,-17-20-1 0,40 20 2 0,-3-36 2 16,-37 36 1-16,23-21 0 0,-26 21-2 0,3-17-1 16,20 17 2-16,-40 0-1 0,0 0 2 0,20 0-3 0,37 0-2 15,-54 17 5-15,-23-17-2 0,23 21 1 0,-40-21-1 16,23 0 0-16,-9 17-1 0,6-17 4 0,-3 0-3 16,-17 19 0-16,0-19 2 0,23 0 0 0,-23 0-1 15,0 0-2-15,0 0 1 0,0 0 0 0,0 0 3 0,0 0-2 16,0 0 0-16,0-130-2 0,17 52 2 15,-17 2-1-15,20 1-3 0,-20-23 3 16,17 4 2-16,23-39 1 0,-3-37-5 16,-20 131 3-16,-17-19 0 0,43-93-3 0,48-172 3 15,-54 210-7-15,23-136 1 16,-43 212 6-16,-17 17 0 16,20-37 2-16,-20 39-2 0,0-21 2 0,0 21 0 0,0-1-2 15,0-1 1-15,-20 20 1 0,20-18-1 0,-17-2 3 0,0 20-1 16,-100-19 9-16,97 0-12 15,-205 0 10-15,165 19-11 16,-34-37 3-16,37 37-2 0,-77-20 1 0,20-16-1 0,57 15 1 0,-57-36-2 16,57 38 0-16,-128-57 2 0,65 37 4 0,-11 2-1 15,-174-20-4-15,268 39 0 16,-77 18 2-16,74-20-1 0,3 20-1 0,-40 0 1 0,3 20-2 16,-77 37 3-16,76-2-3 0,16 4 1 15,-36 16 0-15,56 3-7 0,-36 53-26 16,36-35-137-1,58-78 97 1,19 1-36-16,41-19 45 0,-62 0 20 16</inkml:trace>
  <inkml:trace contextRef="#ctx0" brushRef="#br1" timeOffset="113226.4">5852 14167 45 0,'0'0'4'0,"0"0"-2"0,0 0 1 0,0 0-1 0,0 0 1 15,0-19 17-15,-17 19-15 0,17 0 2 0,0-18-3 0,0 18 4 0,0 0 4 16,-17-20-5-16,17 1 11 0,0 19-10 0,0 0 4 0,0-19-5 16,-23-1 30-16,23 20-18 0,0-19 0 15,0 19-11-15,0-17 7 0,0 17-1 0,-20-20 1 16,20 20-9-16,0 0 0 0,0 0-1 0,0 0 0 0,0 0 6 0,0 0-6 15,0 0 4-15,0 0-3 0,0 0-2 0,0 0 1 0,0 20 8 0,0-20-6 16,0 36 4-16,0 3-8 0,0 0 1 0,0-2-2 16,0 19-1-16,0 2 2 0,0 18 0 0,0 19-1 0,0-57-1 15,20 58 2-15,-20-21-3 0,23-18 1 0,-23-18-2 0,0 0 1 16,17 34 1-16,-17 4-1 0,0-56-2 0,0 15 3 0,0 1-3 16,0 4 0-16,0-24-3 0,17-17 0 0,-17 19-2 0,0-19-12 15,0 0 2-15,0 0-30 0,0 0 18 0,0 0-3 0,0 0-1 0,0-36-31 16,0 36 34-16,0-20-16 0,0-18 11 0,0-1-1 15</inkml:trace>
  <inkml:trace contextRef="#ctx0" brushRef="#br1" timeOffset="113659">5818 14167 45 0,'0'0'0'0,"0"0"24"0,0 0-11 16,0-19 12-16,0 19-16 0,0 0 9 0,0 0-7 15,0 0 8-15,0 0-9 0,-23 0-1 0,23 0 1 16,0 0 10-16,0 0-10 0,0-18 10 0,0 18-3 0,0 0-7 15,0 0 11-15,0 0-10 0,0-20 6 0,0 20-10 0,0 0-1 0,0 0 1 16,23 0 5-16,-23 0-6 0,17-19 0 0,0 19 2 0,3 0-8 0,0 0 3 16,-3 0 4-16,3-19-2 0,-3 19 2 0,23 0-8 15,-3 0 8-15,-17 0-3 0,20 0-5 0,-23 0 2 0,-17 0 0 16,17 0 1-16,3 0-1 0,0 19 3 0,-20-19-4 0,37 19 3 0,-37 1-3 16,20-2 3-16,-20 1-2 0,17 18 1 15,-17-18-2-15,0 39 4 0,-17-37-5 0,-3 15 2 16,6-36 1-16,-9 37 0 0,3-17-1 0,0 1 4 15,3-21-5-15,0 17-5 0,-6 2 6 0,-14 1 1 0,37-20 2 0,-37 18-6 16,-3-18 1-16,23 0-1 0,17 0 2 0,-20 19-1 0,20-19 0 16,-17 0 1-16,17 0 0 0,-20 0 0 0,20 0 0 0,0 19-2 0,0-19 1 15,0 0 0-15,0 0 4 0,20 0-3 0,-20 18-1 0,37-18 3 16,-20 0-3-16,3 21 0 0,0-21-1 0,3 19 2 16,-9-19-2-16,6 0 2 0,-3 18 2 0,6 1 0 0,11 1 2 0,-34-2-2 15,20-18 0-15,0 37 0 0,3-17-1 0,-23 0-1 0,14 17 3 16,-14-16-2-16,0-4-1 0,0 2 0 0,0 39-4 0,0-38 7 0,-14-3-1 15,-9 40 4-15,3-18-5 0,0-1 0 0,-14-18-1 0,-6 37 0 16,6-21-3-16,11-36 0 0,3 39-1 0,-37-20-9 0,0 1-48 16,40-3 14-16,0-17 20 0,-26 0-33 15,43 0-10-15,-17 0 34 0,17-17 3 0,0 17-17 0,0-39 6 16</inkml:trace>
  <inkml:trace contextRef="#ctx0" brushRef="#br1" timeOffset="114341.73">8266 10060 97 0,'0'0'35'0,"-20"0"-29"0,20 0-1 0,-34 38 59 0,11-38-50 0,23 20-3 0,-20-20 1 0,3 36 7 15,-3-15-11-15,3 16 9 0,-80 97 40 16,40-39-29-1,40-76-21-15,17-1-1 0,0 2-1 0,-20-1 1 0,20-2-2 0,0 3-1 16,-20 38 8-16,40 94-1 16,0-152-8-16,34 76 1 15,-54-58-3-15,60 22 0 0,94 16-1 16,-137-38 0-16,94 2-47 16,26-40-257-1,-137 2 230 1</inkml:trace>
  <inkml:trace contextRef="#ctx0" brushRef="#br1" timeOffset="114991.75">5111 11734 59 0,'0'0'12'0,"0"0"-9"0,0 0 1 15,0 0 4-15,0 0 1 0,0-19 2 0,0 19-4 0,0 0 1 0,0 0 10 0,0 0-8 0,0 0 1 0,0 0 1 0,0 0 13 0,0 0 0 0,0 0-13 16,0 0-1-16,0 0 0 0,0 0 0 0,0 0 18 15,0 0-21-15,0 0 1 0,0 0-1 0,0 0 6 0,0 0-9 0,0 0 1 0,20 19 10 16,-20-19-12-16,17 0 0 0,-17 18 4 0,20 1-5 16,-20 1 3-16,20 17-2 0,2 1-1 0,-7-18 1 15,-15 36 1-15,37-18 0 0,-37 1-2 0,0-20-1 0,23 19 1 16,-6-1-1-16,0 40 2 0,3 18-3 0,0-18 0 0,-20-22 0 16,0-16-1-16,22-21 2 0,-22 21-2 0,15 36-2 0,5 2 1 0,-3-20 0 15,-17 0-4-15,0-19-1 0,23 1-10 0,-23 17-14 16,0-37 10-16,17 0-32 0,-17 1-9 0,20 18-32 15,-20-38 65-15,0 0 4 0,0 0-12 0,17 0-16 0</inkml:trace>
  <inkml:trace contextRef="#ctx0" brushRef="#br1" timeOffset="115258.76">5339 12665 82 0,'0'0'0'0,"0"0"29"0,0 20-20 15,0 17 3-15,0-18 4 0,0 19-7 0,0-38 2 0,0 38 16 0,0 1 2 16,0-21-17-16,0 20 11 0,0 38 11 15,0-56-28-15,0-1 0 0,42 18 11 16,-27-19-2-16,5 21 2 0,-3-19 8 0,6-20-19 16,-23 0 0-16,37 0 5 0,-37 0-5 0,0 0 0 0,17 0 0 0,3 0-2 15,-20-20 0-15,37 1 5 0,-17-19-5 0,-3 1 1 0,3-2-2 16,-20 21-2-16,0-2-1 0,40-18 4 0,-40-18-2 16,17 36 0-16,3-37 1 0,0 19-4 0,-3 0 0 15,-17 0 0-15,0 19 1 0,20 19-1 0,-20-19-1 0,0 0-3 0,0 19-7 16,17-20-12-16,-17 20 10 0,0 0-3 0,0 0-3 15,0 0-27-15,20 0-9 0,-20 20-6 0,23-20 33 0,11 57-140 16</inkml:trace>
  <inkml:trace contextRef="#ctx0" brushRef="#br1" timeOffset="115793.98">8095 11448 110 0,'0'0'23'0,"0"18"21"0,-20 39 5 16,20-57-42-16,-17 77 69 16,0-58-37-16,-6 19-14 15,23-38-18-15,0 0 1 0,-37 58 24 16,17-21-25-16,3-37-3 0,17 19 1 0,0 1-1 0,-20-2-1 16,20 1 0-16,-20 39 3 0,-17-2 2 0,20-18-5 0,-6 1 0 15,6-20-1-15,-17 76 5 0,-63 171 6 16,74-209-13-16,6-19 2 0,-60 114 0 0,77-113-3 15,-114 207 2 1,97-227-1-16,-23 19 0 0,40-18 1 0,0-20-3 0,-37 19-9 16,17-1-22-16,3-18-5 15,17 19-19-15,-20-19-15 0,0 0-8 0,3-19 4 0,17 1 44 0,-17-21-60 32</inkml:trace>
  <inkml:trace contextRef="#ctx0" brushRef="#br1" timeOffset="116092.73">7163 12399 142 0,'0'0'27'0,"0"0"-18"0,0 0-5 0,-17 0-1 0,17 18 0 16,-20 1 15-16,20-19 14 0,0 20 1 0,-20-2-6 16,20-18-17-16,0 20 7 0,0-1-9 0,-17 0 3 0,17 0-7 15,0 0 6-15,0 38-3 0,0-38-4 0,0 0-2 0,-20 19 2 16,20 18 4-16,0 21-3 0,0-39-4 0,0 19 3 0,-17-18 1 0,17-1-2 15,0-1 0-15,0 0-1 0,0 40 1 0,0-20-1 0,0-38-2 16,0 57-1-16,0-57 3 0,17 19 1 0,-17-38-1 0,0 19 0 16,20 0 1-16,-20 0-1 0,0-19-1 0,17 19 1 0,-17-19 0 15,20 0 1-15,0 0 2 0,17 0 1 0,-20 0-2 0,26 0-1 16,-26-19-2-16,0 19 2 0,40-19-1 0,-20 0-1 0,6 0 1 16,-9 19 0-16,-14-18 0 0,17-2-3 0,-17 20-1 15,17-36-12-15,-37 36 6 0,43-21-23 0,-9 21-15 0,-17-20-23 16,6 2-14-16,-6-1 41 0,-17 19 7 0,0 0-11 0</inkml:trace>
  <inkml:trace contextRef="#ctx0" brushRef="#br3" timeOffset="123930.52">5019 10231 90 0,'0'0'0'0,"0"0"5"0,0 0-4 0,0 0 0 0,0 0 0 0,0 20 3 0,55 18 13 0,-35-20-3 0,-3 1-6 15,-17 1 0-15,20-20 0 0,17 37 7 0,-37-37-8 0,20 39 4 0,17-20-6 16,-37 18 0-16,20-17-1 0,20 36 5 0,-6 2 1 0,6-22-6 0,17 62 6 16,-40-61-6-16,23-1 0 0,-3 22-1 0,3-1-1 0,-3 1-1 0,23 37 2 15,14 39-1-15,-37-78-2 0,23 19 0 0,31 59 1 0,-54-77 0 16,3 0 0-16,17 19-1 0,57 39 1 0,-77-40 2 0,77 58 5 15,-20 1-3-15,-34-58-3 0,51 77 2 0,-51-98 0 0,51 98 4 16,-14-1-2-16,-40-95-3 0,57 95 2 0,-57-75-3 0,57 74 0 16,-77-94-2-16,60 77 0 0,17-20-1 0,-77-57 0 15,57 38-2-15,-37-38 1 0,3-20-1 0,37 59-4 0,-63-57 1 0,6-3-1 16,14 2-1-16,23 19-12 0,-40-17 4 0,3-23-4 0,-3 2-7 0,20 20-34 16,-20-20 31-16,-14 1 5 0,11-2-3 0,-14 1-19 0</inkml:trace>
  <inkml:trace contextRef="#ctx0" brushRef="#br3" timeOffset="124277.58">8839 10612 128 0,'-22'0'39'0,"22"-19"-37"0,0-20 0 0,-20 2 0 16,20 37-1-16,0-39 7 0,0 21 1 0,0 18 2 0,-17-19 19 15,17 19-14-15,0-19-1 0,0 19 10 0,0-20-14 0,-20 20-1 0,20 0-1 16,0 0 9-16,-18 0-10 0,-2 20 10 0,20-20-10 0,0 19 1 0,-19 0 8 16,1-1-10-16,-19 2 8 0,-3-1-7 0,-17 57 5 0,0-38-9 15,20 0 0-15,-60 57 1 0,40-40-2 0,-131 98 5 16,71-19-5-16,43-77-1 0,0 20-2 0,-80 75 8 0,0 19-3 16,-34-19-3-16,111-58 0 0,-94 77 2 0,0 20 1 15,94-97-3-15,3 3-1 0,-94 92 1 0,88-94-2 0,-71 133 1 0,94-114-1 16,0 19-1-16,-20-1 2 0,-34 136 4 0,37-116-4 0,-6-19-2 0,-54 191 9 15,60-173-5-15,17 20 2 0,-77 152-14 0,20 0 7 0,17-18-4 16,3-18-15-16,37-174 9 0,-37 133-26 0,56-150 12 16,-1-1-5-16,-36 96-45 0,36-116 30 0,-75 134-107 15,76-153 113-15,1 4-21 0</inkml:trace>
  <inkml:trace contextRef="#ctx0" brushRef="#br3" timeOffset="138060.71">10872 11106 288 0,'0'94'1'0,"-20"-17"-1"0,0 209-1 15,0-115 2-15,6 0 1 0,14-77-1 0,-23 1 0 16,23-18-1-16,0 17 1 0,-20 77-2 0,0-75 1 0,3 75 1 0,17-95 0 16,-20 76 2-16,3-19 0 0,17-56-2 0,0-2 1 0,-20 77 0 15,20-95-1-15,-20 96 0 0,20-78 0 0,-17 78 0 0,17-20 2 16,-17 19 3-16,-6 0-3 0,3 77-3 16,3-155 0-16,-3 155 3 0,20-152-2 0,-17 74 0 15,-3-93-1-15,20 19 0 0,-20-2-1 0,20 58-1 0,-17-76 1 0,17 57 1 16,-17 1-3-16,17-57 2 0,0 35 0 0,0-56 3 0,-23 60-2 15,23-23 1-15,0-33-1 0,0 16 2 0,0-20-1 16,0 20-1-16,0 0 1 0,0 0 1 0,0-38 0 16,0 20-1-16,0-20 0 0,0-19 0 0,0 17 0 0,0 3 2 0,0-20-2 15,0 0 1-15,0 20 0 0,0-20 1 0,0 0-1 16,0 17 1-16,0-17 0 0,0 0-2 0,0 0 0 0,-20 20-1 16,20-20 2-16,0 0-1 0,0 20-1 0,-17-20 0 0,17 0-1 15,0 18 1-15,0-18 1 0,0 20 0 0,0-1 0 0,-20-19-1 0,20 17-1 16,0 4 1-16,-17 15-1 0,17-36 1 0,-20 41 1 0,20-24 0 15,-20 21 0-15,3-20 2 0,-3 3 0 0,3-4-2 0,17 2 0 16,-23 2 0-16,23-21-1 0,0 20-1 0,0-20 1 16,0 0 1-16,0 17 1 0,0-17-2 0,-17 0 0 0,17 20-1 0,0-20 3 15,0 0-2-15,17 0 0 0,-17 0 0 0,0 17-1 0,23-17 1 0,-23 20 0 16,0-20 0-16,17 0-1 0,-17 20 1 0,20-20 0 0,-20 17 0 16,17-17 1-16,-17 0-2 0,0 20 2 0,20 1-1 0,-20-4 0 0,0-17 1 15,20 19-1-15,-20 1 0 0,17 18 1 0,-17-38-1 16,0 36 2-16,0-36-2 0,0 20 1 0,0 1-1 0,20-4 3 15,-20 3-2-15,0-1 0 0,0-19-1 0,0 38 2 0,0-38-2 0,0 19 1 16,0-19 1-16,0 18-1 0,0-18 0 0,0 21-1 0,0-2 1 0,0-2 2 16,0-17-2-16,0 20 1 0,0-20-1 0,0 19 1 0,0-1 0 15,0-18-2-15,0 20 2 0,0-20-1 0,0 18 1 0,0-18-1 0,0 0 0 16,0 19 0-16,0-19 1 0,0 0-2 0,0 21 0 0,0-21 1 16,0 0-1-16,0 0 0 0,0 0 1 0,0 19 0 0,0-19-1 0,0 0 2 15,0 17 0-15,0-17-2 0,0 0 0 0,0 20 0 0,0-20 0 16,0 0 1-16,0 19-1 0,0-19 0 0,0 0-1 0,0 18 2 0,0 2 1 15,0 0-2-15,0-3 0 0,0 22 3 16,0-39-2-16,0 18 1 0,0 21-4 0,0-20 2 16,0-19 1-16,0 38 1 0,0-38-2 0,0 19 2 15,0 1-3-15,0-2-1 0,0 1 4 0,0-19-1 16,0 0 0-16,0 20-2 0,17-3 1 0,-17-17 0 0,0 20 1 0,20 0-2 16,-20-2 0-16,23 2 1 0,-23-20 2 0,17 19-2 15,-17-19 0-15,17 17-1 0,-17 3 0 0,20-20 2 0,0 20 0 16,-3-3-1-16,-17-17 0 0,37 0-1 0,-17 21 2 0,-20-2-1 15,40-19 0-15,-23 19 1 0,-17-19-2 0,40 19 2 0,-40-19-2 0,17 0 1 16,3 19 0-16,-3-19 0 0,3 17 0 0,0 4 0 0,3-21 1 0,31 18 0 16,0 0 0-16,9 3 1 15,-12-1-2-15,9-3 0 0,-3-17 1 0,-20 20 0 0,40-20-1 16,-3 0 1-16,-17 0 1 0,-17 18-2 0,-3-18-1 0,0 0 2 16,63 0 0-16,-9 0-2 0,-54 0 2 0,6 0-2 0,-9 18 1 0,60-18 0 15,-54 0 1-15,34 0 0 0,23 21-3 0,-43-21 1 16,-11 0 1-16,48 18 0 0,-53-18-1 0,58 0-3 0,-56 0 2 0,57 0 2 15,-45 19 1-15,45-19 1 0,-3 0-1 0,-17 0 0 0,17 0-1 16,-54 0 1-16,17 0-2 0,-20 0 2 0,57-19-1 0,0 19 1 16,3 0-1-16,-57 0 0 0,54 0 1 0,-57 0-1 15,57 0-1-15,0 0 3 0,-17 0-3 0,-37 0 1 16,14 0-1-16,-14 19 1 0,57-19 0 0,-63 20 0 0,29-20 0 0,11 19 0 16,-20-19 1-16,23 38-1 0,-40-38 0 0,40 18 1 0,-40 1-1 15,43 1 1-15,-46-2-1 0,80 21 0 0,-37-20-1 16,-37-19 1-16,34 19 1 0,-37-19-1 0,40 19 0 0,-40-1 0 15,40-18-1-15,-40 0 1 0,3 20 2 0,-23-20-2 0,23 0 1 0,34 0-3 16,3 0 1-16,-40 19 1 0,0-19-1 0,26 0 1 0,-29 0 0 16,6 0 0-16,34 0 0 0,-37 0 1 0,3 0 0 0,-3 0-1 0,40 0-1 0,-40 0 0 15,23 0-1-15,-26 0 2 0,6 0 0 0,-3 0 1 0,40 0 0 16,-3 0-2-16,-54 0 0 0,17 0 1 0,6 0 1 0,31 0-1 16,0 0 0-16,-36 0 0 0,1 0 1 0,16 0-1 0,22 0-2 0,-40 0 2 15,60-19 0-15,-60 19 1 0,42 0-3 0,-4-20 2 16,19 2 0-16,-57 18-1 0,40-19 2 0,-40 19-1 0,20-19 0 15,20 0-1-15,17 19 2 0,-14-20 2 0,-6 1 0 0,-37 19-3 16,40-18 0-16,-40 18 1 0,37-20-2 0,3 20 2 0,-17-19-2 16,14 19 2-16,3 0 0 0,-3-18-2 15,-34 18 0-15,57 0 1 0,-43 0 0 0,20 0 0 16,3 0-1-16,-37 0 1 0,14 0 0 0,-14 0-1 0,17 0 0 16,-17 0 1-16,34 18-1 0,-37-18 1 0,23 0-1 0,-26 0 2 15,43 0-1-15,-20 0 0 0,-34 0-1 0,11 0 2 0,23 0-1 16,-20 0 0-16,6 0-1 0,-9-18 1 0,-14 18 0 0,0 0 1 0,34 0-1 15,-34 0-1-15,23 0 1 0,-9 0 0 0,23-20-1 16,-40 2 1-16,23 18 0 0,-17 0 0 0,-9-19 0 0,6 19 0 16,0-20 1-16,17 1 0 0,-37 1-1 0,17 18 0 0,3-21 0 0,0-15 1 15,0-1 0-15,-3 37-2 0,-17-41 2 0,40 5 0 0,-40 15-1 16,17-15 1-16,-17 17-1 0,23-57 1 0,-6 36 0 16,-17-34-1-16,37-155 1 0,-17 135 0 15,-20 54-1-15,17-17-1 0,-17 21 1 0,0-79 0 0,20 20 1 16,-2-39 2-16,-18-57-2 0,0 60-1 0,0 53 0 15,19 22 1-15,-19-76 0 0,0-97 0 0,0 153 0 16,0-58-1-16,0 2 1 0,0 55 0 0,23-57 2 0,-23-17 0 16,0 17 1-16,0-18 1 0,0 20-3 15,0 55 1-15,-23-73-1 0,23 73 1 0,0 0-3 0,-19-93 1 0,19 94-1 16,0-1 2-16,-18 3 0 0,18-4-2 0,-20-73 1 0,3-3-6 16,17 80 0-16,-20-4 3 0,20 3 0 0,-20-78 5 0,20 78-3 15,-17-78 1-15,0 22-1 0,17 53 1 0,-23 3 0 0,23-58 1 0,0 56-2 16,-17-75-2-16,17 38 5 0,-20-77-1 0,0 59-2 15,20 75-1-15,-17-57 2 0,17 56 0 0,0 2 0 0,-20-59-2 16,20 59 1-16,-20-2 0 0,20 1 0 0,0 1 1 0,-20-40-2 0,3-18 0 16,0 57 1-16,17-19 0 0,-20 19 0 0,0-58 1 0,0 40-1 15,20 19 0-15,-14-59-1 0,-9 59 1 0,23-23 0 0,-20 24-1 0,0-78 6 16,3 77-2-16,0-78 0 0,17 76-3 0,-20-74-1 0,0 17 2 16,20 57-1-16,0-54 2 0,0 53-2 0,0 4 0 0,-20-2-1 15,20-57 2-15,0 16 0 0,-14-14-2 0,14 73 1 0,0-18 0 16,0-37-1-16,0 55 2 0,-23-56 0 0,23 57-2 0,0 0-2 15,-20-57-4-15,20 20 4 0,-20 35 3 0,20-54 0 0,-17 17-1 16,-3 40-1-16,20-20 2 0,-17-20-2 0,17 40 1 0,-57-95-1 16,40 55 2-16,17 21 1 0,-43-23-1 0,43 43 0 15,0-1-2-15,-17-3 3 0,-3-35-1 0,3 19 1 0,-3 16 0 16,20 22-1-16,-20-22 1 0,3 23-2 0,0-40 1 0,-6 37 0 0,-14-17 1 16,0-3-1-16,17 23 0 0,-20-23 0 0,6 3 1 0,34 17-1 15,-40-18 0-15,6 38 0 0,-9-36 0 0,23 16-2 0,-14-17-1 16,-6 16 3-16,6-16 1 0,34 37-2 0,-43-39 1 15,6 22 1-15,37 17 0 0,-37-39 1 0,37 39 0 0,-40-19-3 0,23-21 1 0,-23 23 0 16,3-21 0-16,17 19-1 0,3-1 1 0,-23 3 0 16,23-23 1-16,0 40-1 0,-6-38 1 0,-14 19 0 0,37 2-1 15,-20-3 1-15,-17 0-1 0,-3-18 0 0,40 38 0 0,-54-37 0 16,34 17 1-16,0 1-1 0,-17 2 0 0,37 17 0 0,-40-40 1 16,6 21 1-16,-26 0-1 0,23-18-1 0,17 17 0 15,-17-16 0-15,0 36 0 0,17-21 0 0,-57-16 0 0,3 17-1 16,0-17-1-16,34 37 1 0,-37-39 0 0,37 39 1 0,-34-18 0 15,-23-22 1-15,3 40 0 0,37-17-1 0,20 17 1 0,-20 0 0 16,-40-21 0-16,3 21-1 0,37 0 0 0,-57 0 1 0,-15 0 1 16,67 0-2-16,-47 21 0 0,-28-4 2 0,3 23-2 15,0-22 1-15,-14 21-1 0,-6 18 0 0,77-40 2 16,0 3-2-16,-51 18 1 0,48-19-1 0,-54 18 1 0,-14 21 0 16,74-39 0-16,-6 2-1 0,-91 15 0 0,94-36-1 15,-128 76 2-15,51-57-2 0,77 1 0 0,-74 17 0 0,-20-18 2 16,114 0-1-16,-20 0 1 0,0-19-1 0,-17 20 2 0,37 0-3 0,-37-20 2 0,-57 17 0 15,-80 22 0-15,154-39-1 0,3 18-1 0,-78-18 2 16,18 20 2-16,-17-3-2 0,17 3 0 0,57 0 0 16,-37-1 0-16,57-19 0 0,-20 18-1 0,23-18 1 0,-3 21-1 15,-117 15 1-15,66-16-1 0,-66 17 0 0,60 1 2 16,74-38 0-16,-54 40-2 0,37-40 0 0,0 17-1 0,-20 2 2 16,-17 19-3-16,57-38 2 0,-40 40-2 0,57-23 2 15,-54-17 1-15,54 20-1 0,-17 0-1 0,20-20 1 0,-26 36-1 0,26-36 1 0,-3 21 0 16,-17-4 0-16,17 23 0 0,20-40-2 0,-17 37 1 15,17-37 1-15,-17 20-1 0,17-3 1 0,0-17-1 0,0 40 0 0,0-3 0 16,0-16 1-16,0-21 0 0,0 56-1 0,0-1 1 0,0-15 0 16,0-3 0-16,17 40 0 0,-17-19 0 0,0-22-1 0,17 1 1 15,-17 4 0-15,0-5 0 0,40 41 0 0,-40 17 0 0,17-17 1 0,20 19-2 16,-37-40 1-16,20 38-2 0,-20 21 0 0,23-59 4 16,-6 42 5-16,20 32-3 0,0-15-6 15,-37-78 1-15,20 78 1 0,17-18 0 0,-37-40-1 0,43 57 1 16,-43-57 1-16,0-2 0 0,14 4 0 0,6-3-1 0,-20 58-2 0,20-57 1 15,0 57 1-15,-20 1 3 0,17-39-1 0,-17 38-6 0,17-39 1 16,-17 39 0-16,0-57 3 0,0 1 0 0,0-2 0 0,0 1 0 0,0 58 0 16,0-19 0-16,0-40 1 0,0 59-1 0,-17-21-2 15,17 1 0-15,0-38 2 0,0-19-1 0,0 38 1 16,0-38 0-16,0 1-1 0,0 18 2 0,0 0 0 0,0-39-2 0,0 40 2 16,0-20-1-16,0 19 0 0,0-19 0 0,0-19 0 0,17 19-1 15,-17-19 1-15,0 19-2 0,0-1 1 0,0-17 0 0,0-20 1 0,0 38 1 16,0-19 0-16,0 18-1 0,0 1-1 0,0-18 2 15,0-20-1-15,0 38 1 0,0-38-1 0,0 19 0 0,0 0 2 0,0-1-4 16,0-18 2-16,0 20 0 0,0-1-2 0,0-19 1 16,0 0-1-16,0 0-2 0,0 0 1 0,0 19-5 0,0-19 1 15,0 0-2-15,0 0-4 0,0 0-1 0,0 0-23 0,0 19-7 0,0-19 18 16,0 0-39-16,0 0 27 0,20 0-45 0,-20 20 45 16,0-20-12-16,20 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9:09:11.556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2890 11200 45 0,'0'0'29'0,"0"0"-25"0,0 0 16 0,0 0-10 0,0 0-5 0,0 0 1 16,0 0 33-16,0 0-22 0,0 0 32 16,0 0-42-16,0 0 27 15,0 0-15-15,0 21 8 16,0-21-21-16,0 19 6 0,0-1 0 0,0-18-6 16,0 57 7-16,17-57-10 0,-17 37 4 0,0-17-4 15,0 19 4-15,0 93 4 16,0-94-11-16,0 0 1 0,0-19 0 15,0 58-2-15,-17-40-43 16,17-18-216 0,-23-19 232-1</inkml:trace>
  <inkml:trace contextRef="#ctx0" brushRef="#br0" timeOffset="302.2">2850 10972 56 0,'0'0'21'15,"0"0"-8"-15,0 0-6 0,0 0 10 16,0 0 1-16,0 0-7 0,0 0 14 0,0 0-12 0,0 0 13 0,0 0 0 15,0 0-6-15,0 0-3 0,0 0-8 16,0 0 8-16,0 0 0 0,0 0-10 0,0 0-1 0,17 0 6 16,-17 0-6-16,0 0-1 0,0 0-1 0,23 0 3 0,-23 0-3 0,0 20-1 15,0-20 0-15,0 0 0 0,0 0-2 0,0 0 0 0,0 0 1 0,0 0-1 16,0 0-2-16,0 0 0 0,17 0-7 0,-17 0-20 16,0 0 3-16,0 0-8 0,0 0-92 0,0 0 90 15,0 0 8-15,0 0-68 0</inkml:trace>
  <inkml:trace contextRef="#ctx0" brushRef="#br0" timeOffset="833.09">3098 11448 73 0,'0'0'24'0,"0"0"3"0,0 0-3 0,0 0-11 0,0 0 0 0,0 0 11 16,0 0-14-16,0 0 8 0,0 0-11 0,0 0 5 0,0 0-8 16,0 0 4-16,0 0-4 0,0 0-1 0,0 0 1 0,0 0-1 15,0 0 2-15,0 18 1 0,0 2-3 0,0-1 2 16,0-19-5-16,0 18 1 0,0-18 0 0,0 0-1 0,0 20 2 0,0-20-2 0,0 20 3 16,0-20 0-16,0 0-2 0,0 18-1 0,17-18 2 0,-17 19-2 15,0-19 1-15,20 0 0 0,-20 0 0 0,0 0 0 0,0 19 2 16,0-19-1-16,0 0 1 0,0 0-1 0,20 0 0 15,-20-38 3-15,0 20-4 0,0-2 1 16,0 0 1-16,0-17-1 0,0 17-2 0,17 2 1 16,-17-19-1-16,0 37 1 0,0-19 1 0,0-1-1 0,20 20-1 15,-20-20 0-15,17 20 4 0,-17 0-3 16,0 20 1-16,20 0 4 0,-20-20-3 0,0 19 1 0,23-1-1 16,-23 1-2-16,0-19 0 0,0 18 1 0,17 21 2 15,-17-39-3-15,0 18 1 0,0 2 3 0,17-20-3 16,-17 20 2-16,0-20 0 0,20 18 6 0,-20-18-5 15,0 0-3-15,20-18 4 0,-20-22-4 16,17 40-1-16,-17 0 0 0,20-37 0 0,-20 17 0 0,17 2 1 16,-17-1-1-16,0 19 0 0,20-18 1 0,-20 18-1 15,0 0 3-15,23 0-3 0,-23 0 3 0,17 0-2 0,-17 0 5 0,17 18-2 16,-17 1-2-16,0-19 1 0,0 18 3 0,20 2-4 0,-20-1 0 16,20-1-2-16,-20 2 0 0,0 0 1 0,0-2-1 0,0 1-2 15,0-19 1-15,0 19-1 0,17 0-1 0,-17 0 0 0,0-19-3 16,0 0-4-16,0 19-51 0,0 0-12 0,0-19-28 15,0 20-29-15,0-20 95 0,0 0-21 0</inkml:trace>
  <inkml:trace contextRef="#ctx0" brushRef="#br0" timeOffset="1083.52">3648 11581 85 0,'-20'0'60'0,"20"0"-29"0,0 0-17 0,0 0 15 0,0 0-14 0,-14 0 13 0,14 0-16 0,0 0 7 0,0 0-12 0,0 0 5 0,0 19-3 16,0 0-2-16,14 0 3 0,-14-19-5 0,0 19 6 15,0 0 1-15,0 0-7 0,0 1 1 0,0-20-2 0,20 37 1 0,-20 2-2 16,0-2 0-16,17 1 0 0,-17-18-1 0,0-1-1 0,0 38-1 16,0-39 0-16,23 40-1 0,-23-2-4 0,0 1-9 0,0-37 3 15,0-1-4-15,17 19-27 0,-17-19-19 0,0 19-37 16,0-38 73-16,0 0-10 0,0 0 16 0,0 0 10 15,0 0-54-15</inkml:trace>
  <inkml:trace contextRef="#ctx0" brushRef="#br0" timeOffset="1283.89">3648 11543 61 0,'0'0'0'0,"0"0"24"0,17-38 45 0,-17 19-12 15,0 19-42-15,23-20 11 0,-23 2-2 0,17 18 27 16,0 18-30-16,23 39 16 15,-40-37-30 1,23-20-1-16,-23 20-3 0,0-2-1 0,0 1-1 0,0 0 2 16,0 0-3-16,-23 19 4 0,-51 38-32 15,34-57-166 1,40-19 160-16,-20-19-18 16,20 1-51-16</inkml:trace>
  <inkml:trace contextRef="#ctx0" brushRef="#br0" timeOffset="1524.43">4027 10898 93 0,'0'0'28'0,"0"0"-1"0,0 0 10 0,0 18-2 16,0-18-8-16,0 0-17 0,0 18 9 15,0 2-2-15,23-2-2 0,-23 2-7 0,0-20-1 0,0 19 0 0,0-1 5 16,0 22 0-16,0-22-3 0,17 20-4 0,-17 0 0 16,0-1-2-16,0 3-1 0,0 16-4 15,0 0-10-15,0-36 2 0,0 0-4 0,0-1-7 0,0 18-43 16,0-37 23-16,0 38-41 0,0-38 50 0,0 37-68 16</inkml:trace>
  <inkml:trace contextRef="#ctx0" brushRef="#br0" timeOffset="1718.56">4255 11505 122 0,'0'0'99'0,"0"0"-88"0,0 18 13 0,0-18-8 0,0 20 19 16,0 0-10-16,0-2-17 0,0 1 0 0,0 0 2 0,0 0-4 15,0 0-4-15,0 0 2 0,0 20-1 0,0-39-1 16,0 37-3-16,0-18-3 0,0 1-7 0,0-20-4 0,0 18-38 15,0 1-24-15,0-19 37 0,0 0-29 0,0 0 47 16,0 0 0-16,0 0-39 0</inkml:trace>
  <inkml:trace contextRef="#ctx0" brushRef="#br0" timeOffset="1867">4369 11277 141 0,'0'0'0'0,"0"0"52"0,0 0-19 0,0 0-17 16,0 19 17-16,0 0-6 0,0 0-9 0,0-19-12 0,0 18 2 15,0 2-5-15,0-20-1 0,0 20-1 0,0-20-1 0,0 19 1 0,0-19-3 16,0 18-2-16,0-18-16 0,0 19-63 0,0-19 45 16,20 0-33-16,-20 0 25 0,0 0-6 0</inkml:trace>
  <inkml:trace contextRef="#ctx0" brushRef="#br0" timeOffset="2116.58">4657 11543 108 0,'0'0'36'0,"0"0"-5"0,0 0-13 0,0 20 3 0,0-20 3 16,0 0 41-16,0 18-47 0,-22-18 10 0,22 0-17 0,0 19-2 16,0-19 5-16,-18 38 1 0,18-38-11 0,-20 19 2 15,20-19-3-15,0 0 0 0,-14 19 3 0,-9-19 0 0,23 19-3 16,0-19-1-16,-20 20 4 0,20-20-1 0,0 19-4 0,0-19 2 16,0 18 2-16,-19-18-2 0,19 19-1 0,0-19-1 0,0 0 1 0,0 20 1 0,19-2-1 15,-19-18-1-15,0 19 0 0,20 1 1 0,-20-2-1 16,0-18 0-16,0 20-1 0,0-20 0 0,23 19 3 0,-23-19-3 15,14 18 0-15,-14-18-2 0,0 19-1 0,0-19-1 0,20 0-1 0,-20 20-16 0,0-20 3 16,18 18-29-16,-18-18 15 0,22 0-5 0,-22 0-52 0,0 0 42 16,17 0 5-16,-17 0 11 0,0 0 9 0,0 0-12 0</inkml:trace>
  <inkml:trace contextRef="#ctx0" brushRef="#br0" timeOffset="2303.34">4903 11771 110 0,'0'0'91'0,"0"0"-70"0,0 0 23 0,0 0-21 0,-20 0 22 0,20 0-27 16,0 20 24-16,0-20-32 0,-18 0 10 0,18 0-11 0,0 18-1 16,0-18-3-16,0 19 8 0,0 1-5 0,0 18-1 15,0-38-6-15,0 19 2 0,0-1-2 0,0 1 1 0,0 1-2 16,0-2 1-16,0 1-3 0,0-19 1 0,0 20-11 0,0-20 1 16,0 19-6-16,0-19-5 0,0 0-38 0,0 19-23 0,0-19 33 15,0 0-46-15,0-19 35 0,0 0-6 0</inkml:trace>
  <inkml:trace contextRef="#ctx0" brushRef="#br0" timeOffset="2453.15">4940 11221 162 0,'0'0'44'0,"0"0"37"0,0 0-60 0,0 0 0 0,0 0-1 0,0 0-1 0,0 37 25 16,-18-18-34-16,18 19 11 0,0-1-12 16,0-37-6-16,-19 40 2 0,19-21-3 0,0-1-1 0,0 1 0 0,0-19-1 0,0 38 1 15,-20-19 0-15,20-19-4 0,0 18-6 0,0 2-22 0,0-20-27 16,0-20-171-1,0 2 169-15,0 18-16 0</inkml:trace>
  <inkml:trace contextRef="#ctx0" brushRef="#br0" timeOffset="2650.32">5210 10858 110 0,'0'0'155'0,"0"0"-136"0,0 19 22 0,0 38 20 15,0-37-50-15,0-20-2 0,0 57 8 0,0-39-11 16,0 40 4-16,0-39-4 0,0 0-2 0,0 56 3 0,0 77 5 15,0-75-10-15,0 75 1 16,0-114-2-16,0 19-2 0,-22 1-3 0,22 56-53 16,-20 0-226-1,20-96 220-15,0-18-3 16</inkml:trace>
  <inkml:trace contextRef="#ctx0" brushRef="#br0" timeOffset="2805.17">5094 11715 104 0,'0'0'0'0,"0"0"173"16,0 0-155-16,0 0 15 0,0 0 2 0,0 0-18 15,0 0 23-15,37 0 8 16,42 0-24 0,-79 0-23-16,35 0-1 0,-35 19 0 15,40-19 0-15,56 18-128 16,-96-18 95-16,52 0-82 0,-12 0-20 16,-3 0 53-1</inkml:trace>
  <inkml:trace contextRef="#ctx0" brushRef="#br0" timeOffset="3270.74">6744 11163 67 0,'0'0'18'0,"0"0"4"0,0 0-11 0,0 0 1 0,0-19 17 0,-17 19 8 0,17 0-2 0,-20 0-7 16,20-19-15-16,0 19-3 0,-17 0 9 0,17-19-10 0,-20 19 10 0,0-19-14 15,20 19 0-15,-17 0 0 0,0 0 5 0,-6-18 7 0,3 18-7 16,20 0-4-16,-17 0 3 0,17 0-3 0,0 18-2 15,-20-18-1-15,20 19 5 0,0 0-6 0,0-19 2 0,0 38 3 0,-17-19-3 16,17-1-2-16,0 40 1 0,0-1 0 0,0 20 0 0,0-40-2 16,0 0 1-16,0 60-2 0,0-60 0 0,0 1 2 15,0 39-4-15,0-40-2 0,0-18-6 0,0 58-28 0,0-39-30 0,0 18-34 16,-20-18-3-16,20 1 39 0,-20-39 11 16</inkml:trace>
  <inkml:trace contextRef="#ctx0" brushRef="#br0" timeOffset="3418.85">6402 11638 136 0,'0'0'0'0,"0"0"60"16,0 0-51-16,20 0 22 0,-20 0-21 0,23 19 8 0,-6 0-6 15,0 0-4-15,3-19-6 0,-20 20 0 0,20-20-2 0,-20 0 0 16,17 19-4-16,3-19-1 0,-3 18-4 0,3-18-31 0,3 0 12 16,-23 0-3-16,34 0-24 0,-14-18 20 0,0-1 24 0,-3 19-6 15,-17-20-36-15</inkml:trace>
  <inkml:trace contextRef="#ctx0" brushRef="#br0" timeOffset="3599.83">7052 11106 97 0,'0'0'53'0,"0"0"-13"0,0 0-19 0,0 0 21 15,0 19-22-15,0-19 0 0,0 0 15 0,0 19-20 0,0-19-1 0,0 19 13 16,0 0-4-16,0-1-14 0,0-18 0 0,0 21-2 0,0 16 4 16,0-18-6-16,0 0-1 0,0 37 3 0,0-36-5 0,0 0 1 0,-23-1-1 15,23 36 0-15,0-16-1 0,0-1 2 0,0 0-1 0,-17 19 1 0,17 20-3 16,0-21 1-16,-20 1-2 0,20 1-5 15,0-21-1-15,0-18-4 0,0 38-25 0,0-18-20 0,0-20 18 16,0 0-8-16,0-1-61 0,0 1 25 0,20-19-6 0</inkml:trace>
  <inkml:trace contextRef="#ctx0" brushRef="#br0" timeOffset="4218.77">7334 11734 160 0,'0'0'85'0,"0"0"-54"0,0 0-20 0,0 0 19 15,-17 0-10-15,17 18 1 0,0-18 16 0,0 19-23 0,0-19-1 0,0 20-4 0,-20-20-1 16,20 18-3-16,0 1 1 0,-20 19-2 0,20-38 0 0,-17 20-3 16,17-1 1-16,0-1 0 0,-17 1-1 0,17 1 0 0,0-2 0 0,0 1 0 15,-23 1 0-15,23-1 0 0,0 0 1 0,0 0-2 0,0-1 1 16,0 1 1-16,23-19-1 0,-23 0-1 0,17 0-1 16,-17 0 1-16,17-19 1 0,3 1 0 0,-20-1-1 15,20-19 0-15,-3-1 0 0,-17 21 2 0,20-21 0 0,-20 21 0 16,0-39-2-16,0 37 0 0,17 1 0 0,-17 1 0 0,0-39-1 0,0 57 1 15,0-19-2-15,0-1 0 0,0 1-6 0,0 0-4 0,0 19 5 16,0 0 0-16,0 0-11 0,0 0-2 0,0 0 7 0,0 0 0 16,0 19-20-16,20 0-6 0,-20 1 17 0,0-20-3 0,0 37-30 0,0 2-24 15,23-21 60-15,-23 1-5 0,17 1 13 0,-17-2 9 16,17 39-2 0,23-18 44-1,-23-39-23-15,-17 0 0 0,0 0 15 0,37-20 26 0,-37 20-46 16,20-76 74-1,0 76-78-15,-20-18 0 0,0 18 5 0,0-20-5 0,0 20 0 0,23 0 6 16,-23 0-8-16,0 0-1 0,0 0 5 0,0 20 0 0,14-20 0 0,-14 38-3 16,0-38-6-16,0 37 3 0,0-18-3 15,0 1 1-15,0-2 0 0,0 59-1 0,20-77 0 0,-20 37 1 0,0 2-1 16,0-21 0-16,0-18-1 0,17 20 1 0,-17-1-2 16,0 0 0-16,0-19 1 0,23 0-2 15,-23-19 1-15,17-20 2 0,-17 1-3 0,17-18-1 16,3-2 1-16,-20 21 2 0,20-2 0 0,-20 21 2 15,0-1-1-15,0-19 1 0,23-1-3 0,-23 39 1 0,0 0 0 16,14-18 1-16,-14 18 1 0,20 75 3 16,-3-55-5-16,-17 17 2 0,40 97 5 15,-20-78-3 1,17 40 4-16,-17-58 4 16,54-76 6-16,-74 38-17 15,23-38 0-15,31-76-2 0,-54 76-2 16,37-76-66-16,-37 95 39 0,20-19-51 15,-3-58-157-15,3 78 154 16</inkml:trace>
  <inkml:trace contextRef="#ctx0" brushRef="#br0" timeOffset="4766.39">6117 13216 47 0,'0'0'0'0,"0"0"10"0,0 0 3 0,0 0-5 0,0 0 11 0,0 0-8 0,0 0 2 0,0 0-1 0,0 0 15 0,-17 0-13 0,17 0 9 0,0 19-5 0,0-19-10 15,0 0-1-15,0 0 2 0,-17 0 7 0,17 18 4 0,0-18 0 16,0 0-4-16,0 0-6 0,0 20 0 0,0-20-3 0,0 0 2 15,0 0 3-15,0 0-4 0,0 0-3 0,0 21 5 0,0-4-6 16,0-17 0-16,0 19-2 0,0 1 4 0,0-2-5 0,0 20 1 0,0 0-1 16,0 0-4-16,0-18 2 0,0-1-8 0,0 18-1 15,0-37-7-15,-23 38-41 0,23-18 18 0,0-20-10 0,0 19 0 0,0-1-33 0,0-18 2 16</inkml:trace>
  <inkml:trace contextRef="#ctx0" brushRef="#br0" timeOffset="4917.54">6117 12912 139 0,'0'0'29'0,"0"0"-13"0,0 0-4 16,-17 19 16-16,17 0 9 0,0 1-7 0,0-2-21 0,0 2-1 15,-17-20-3-15,17 19-1 0,0 18 4 0,-23-19-5 0,23 2-2 16,0-1-1-16,0-19 0 0,-17 20 0 0,17-2-9 0,0 3-3 16,0-21-8-16,0 0-9 0,0 17-44 0,0-17 34 0,0 19 5 0,0-19 7 0,0 0 5 15,0 0-42-15</inkml:trace>
  <inkml:trace contextRef="#ctx0" brushRef="#br0" timeOffset="5217.8">7069 12779 105 0,'0'0'37'0,"0"0"-24"0,-17-20 16 0,17 20-14 16,0-18 20-16,0 18-4 0,0-19-18 0,-23 19 9 0,23 0-13 15,0-19-1-15,-17 19 5 0,17 0-9 0,-20-18 1 0,20 18-2 16,-14 0 5-16,-9 0-1 0,23 0-4 0,-20 0 1 0,-17-20 10 16,20 20-7-16,-6 0-1 0,6 0-2 0,-3 0-1 0,6 0-2 15,14 0 1-15,-23 20 1 0,-17 36 4 16,40-38-5-16,0 21 1 0,-17 19-1 0,17-40-1 16,0 39 2-16,0-18-2 0,17 36-1 0,-17-18-1 0,0 21 1 15,20-42 0-15,-20 1 0 0,0 4-1 0,0-5 2 0,0 40-7 0,20-38-2 16,-20 20-27-16,0 18-25 0,0-38-25 0,0-1-9 15,0 2 33-15,-20-39 46 0,20 18-43 0</inkml:trace>
  <inkml:trace contextRef="#ctx0" brushRef="#br0" timeOffset="5385.36">6519 13330 78 0,'0'0'54'0,"0"0"-25"0,0 20 32 0,0-20-32 15,17 18-16-15,3 1 41 16,74 19-34-1,-74-19-18-15,74 1-24 16,0-20-209 0,-54-20 156-1</inkml:trace>
  <inkml:trace contextRef="#ctx0" brushRef="#br0" timeOffset="5719.35">7904 12856 75 0,'0'0'37'0,"-17"-20"73"16,17 20-83-16,-20-19-16 0,3 19 7 0,-6-19 12 15,-51-20 6 1,54 39-31-16,-34 0 30 16,31 0-31-16,23 0-1 0,-17 20 4 0,-3-1-4 0,20 0 2 0,-14 38 5 15,-9-38-7-15,23 19 1 0,0 39 3 0,0-40-3 16,-20 39 1-16,20-17-2 0,0 55 5 0,0-78-6 0,0 40 0 16,0-38-1-16,0 39-1 0,0-40 1 0,20 40-1 0,-20-20 3 15,23-19-3-15,-23-20 1 0,34 40-3 0,-34-2 2 0,17-37-2 16,23 19-4-16,-40-18-12 0,17-20 2 0,3 20-22 15,-20-3 14-15,20-17-40 0,3 0 25 0,-23 0-4 0,34 0-39 0,-34 0 26 16,40 0 37-16,-40 0-32 0</inkml:trace>
  <inkml:trace contextRef="#ctx0" brushRef="#br0" timeOffset="5969.93">8115 13387 63 0,'0'0'24'0,"0"0"-15"0,0 0 7 0,-20 0-7 0,20 0 2 16,0 0 16-16,0 0-3 0,0 19-4 0,0-19-12 0,0 19 6 15,0-19-6-15,0 0 0 0,20 19 9 0,-20 1-9 0,0-20 0 16,17 38 7-16,-17-38-8 0,0 19 0 0,37-1 6 0,-17 39 5 16,3-37-13-16,-23-1-1 0,0-19-1 0,34 57 3 0,-34-39-3 15,20 2-1-15,-20 18-3 0,37 19-1 0,-37-37 5 0,20-3-1 16,-3 23-7-16,-17-23-10 0,20 23-34 0,-20-23-23 0,0-17 31 15,20 20 3-15,-20-20 3 0,0 20-10 0,0-20-14 0</inkml:trace>
  <inkml:trace contextRef="#ctx0" brushRef="#br0" timeOffset="6151.55">8360 13482 124 0,'0'0'35'0,"0"0"8"0,0 0-30 15,0 0 17-15,-20 20-13 0,20-1 19 0,-17-1-21 0,17 1 12 16,-20 1-16-16,3 18 6 0,-3-1-4 0,0 20-5 15,20-37-6-15,-17 18 0 0,0-19-2 0,17 0-1 0,-43 37 2 0,43-37 5 16,-17 2-1-16,17 16 4 0,-20-37-8 0,3 37-2 0,17-17-5 16,-20 0 2-16,20-3-10 0,0-17-13 0,0 19 9 15,-20-19-3-15,20 0-2 0,0 0-24 0,0 0 21 0,20 0-29 16,-20-19-1-16,20 19 14 0,-3-17 28 0,3-3-46 0</inkml:trace>
  <inkml:trace contextRef="#ctx0" brushRef="#br0" timeOffset="6465.39">8626 12893 62 0,'0'0'25'0,"0"0"-18"0,0 0 10 0,0 0-6 0,0 0 2 0,0 0 1 0,22 0 18 15,-5 0-2-15,-17 0-18 0,20 0 8 0,-2 0 6 16,21 19-7-16,-21-19-9 0,2 19 8 0,-20 0-10 0,37 1-2 16,-37-2 0-16,22 39 4 0,13-38-7 0,4 114 2 15,-21-77-3-15,19 41 0 0,-37-41-1 0,0-18-1 0,20 20 2 0,-20 36-1 16,0 20 0-16,0-18 1 0,-20 0 4 0,3-39-1 16,-21 36 8-16,19-35-10 0,-19-20 1 0,21 37 4 0,-25-36-5 15,25 18 1-15,-21-19-3 0,38-20 0 0,-39 23-1 0,1-24-5 0,21 2-10 16,-23 1-28-16,21-20 3 0,4 0 18 15,-8-20-3-15,23 20-1 0,-20-19-31 0,1-19 0 0,19-19 11 16,0 38 30-16,0 2 2 0,0-4-33 0</inkml:trace>
  <inkml:trace contextRef="#ctx0" brushRef="#br0" timeOffset="6925.41">9638 13082 70 0,'0'0'24'0,"0"0"-7"0,0 0 8 0,0 0 10 0,0 0-17 16,0-18 18-16,0 18-10 0,0 0-14 0,0 0-2 16,17 0 18-16,-17 0-14 0,0 0 10 0,0 18-6 0,0-18-5 15,0 20-1-15,0-1-6 0,0-19-2 0,0 20 3 16,0-2-3-16,-17 39 11 0,17-38-13 0,-23 57 3 15,3-57-4-15,20 1 0 0,-17-2 1 16,17-18-3-16,0 38 2 0,-20-19-2 0,20 0 1 16,0 1-2-16,0-2-2 15,20-36-8 1,-3-21 14 0,-17 39 0-1,0 0-3-15,0 0 0 0,0 0 4 0,0 57 4 16,-17 57 7-1,17-114-13-15,0 39 4 16,0-1-1-16,0-1 1 0,0-17-3 0,0 56-3 16,0-1 17-16,0 20-12 15,17-19-23 1,-17-76 10-16,20 20-20 0,-20-20-81 16,0 0 71-16,0 19-52 0,23-19 48 15,-23 0 5-15,0 0-56 0</inkml:trace>
  <inkml:trace contextRef="#ctx0" brushRef="#br0" timeOffset="7635.64">7605 14698 34 0,'0'0'0'0,"0"0"17"0,0 0-14 0,0 20 4 0,0-20-2 0,0 0 1 0,0 0 1 0,0 20 2 0,0-20 14 0,0 19 1 0,0-19-3 0,0 0-11 0,0 18 9 16,0-18-3-16,0 21-7 0,0-21 11 0,0 0-8 16,0 0-1-16,0 0 0 0,0 0-1 0,0 17 8 0,0-17-9 0,0 19 8 0,0-19-6 15,0 0-1-15,0 0 0 0,14 20 10 0,-14-20-12 0,0 17 0 0,0 4 7 16,0-1-2-16,20 16-5 0,-20-15-5 0,0-4 0 15,17 22 6-15,-17-39-7 0,0 38-1 0,0-1 0 0,23 20 0 16,-23-38-2-16,0 39 3 0,0-21-2 0,17-17-1 0,-17 0 0 16,0 38-11-16,0-41 5 0,0 2-5 0,17 18-18 0,-17-16 8 0,0-4-7 15,0 2-7-15,0 1-61 0,20 18 0 0,-20-38 42 0,0 20 12 16</inkml:trace>
  <inkml:trace contextRef="#ctx0" brushRef="#br0" timeOffset="7885.58">7944 15081 76 0,'0'0'22'0,"0"0"-4"0,0 0-5 0,0 0 10 16,0 0 4-16,0 0-10 0,0 17 17 0,0-17-19 0,0 0-1 15,0 0-1-15,0 19 10 0,0 2-5 0,0-4-8 0,0 2 7 16,0 20 2-16,-20-39-9 0,20 56 11 0,-20-16-8 16,20-23-5-16,0 24-2 0,-17-5 5 0,-3-16-6 0,3 54-5 15,-6-54-2-15,6 57 1 0,-17-22 8 0,11 5-2 16,3-23-5-16,0 0 4 0,3 0-3 0,0 4-1 0,-6-5-3 15,6-16 0-15,-3-2 1 0,20 1 2 0,-14 1-1 0,14-20-4 0,-23 17-7 16,23 4 3-16,0-1-15 0,0-20 8 0,-20 0-2 0,20 17-2 16,0-17-3-16,0 0-30 0,0 0-12 0,0 19 31 0,0-19 4 0,0 0 2 15,20 0-11-15,-20-19 28 0,23 19-3 0,-23-17-23 0</inkml:trace>
  <inkml:trace contextRef="#ctx0" brushRef="#br0" timeOffset="8201.21">8437 15213 47 0,'0'0'0'0,"0"0"47"0,0 0-32 15,0 0-7-15,-20 0 0 0,20 0 54 16,0 0-38-16,0-19 7 0,0 19-3 16,0 0-10-16,20 0 9 0,0 0-6 15,-20 0-16-15,94 0 15 16,-19 0-18 0,-53 0-8-16,-22 0-1 0,17 0-22 0,-17 0 7 0,20 0-39 15,17-20-177 1</inkml:trace>
  <inkml:trace contextRef="#ctx0" brushRef="#br0" timeOffset="8367.19">8417 15367 83 0,'0'0'41'0,"0"0"-23"0,0 0-2 0,0 17 17 0,-14-17-16 0,14 19 0 0,0-19 17 16,0 37 29-1,14-16-40-15,-14-21-19 0,20 17 3 0,0-17 1 16,54 19 5-16,-74-19-10 0,20 0-2 15,18 20-3-15,-19-20 0 0,-1 0-2 16,4 0 0-16,-5 0-5 16,21 0-116-16,1-20 47 0,-1 1-79 15</inkml:trace>
  <inkml:trace contextRef="#ctx0" brushRef="#br0" timeOffset="8617.12">9122 14852 69 0,'0'0'42'0,"0"0"-9"16,0 0-16-16,0 0 1 0,-20-20 16 0,20 20-17 0,0 0 10 15,0 0-14-15,-17-19 8 0,17 19-13 0,0 0 8 0,0 0 9 16,0 0-18-16,0 19 0 0,0-19 9 0,0 20-1 16,0-3-8-16,0-17 1 0,17 21 0 0,-17-1 6 0,20-3-5 0,-20 2-5 15,17 19 1-15,3-19 0 0,-20 18 4 0,20 4-5 0,2 16-5 16,-7-21 4-16,5 22-1 0,-20-38-4 15,0 17 5-15,20 20-8 0,-20-19 3 0,20 18-8 0,-20 1-12 16,0-37 4-16,17 18-5 0,-17-18-5 0,0-1 0 0,0-1-46 0,0 19 31 16,0-37-3-16,0 19-32 0,-17 3 38 0,17-22-6 15</inkml:trace>
  <inkml:trace contextRef="#ctx0" brushRef="#br0" timeOffset="8785.39">9085 15232 101 0,'0'0'77'0,"0"0"-61"0,0 0 15 0,0 0-14 15,0 0 0-15,0 20-3 0,17-20 27 0,-17 0-29 16,20 0 10-16,-3 0-12 0,-17 17-1 0,0-17-4 0,20 0 3 0,0 0-5 16,2 0 3-16,-7 0-5 0,25 0 2 0,-20 0 0 15,14 0-4-15,-14 0-2 0,-20 0-2 0,20 0-12 0,2 0 4 16,-7 0-32-16,-15 0 14 0,20 0-5 0,20 0-92 0,-40 0 93 16,17 0 11-16,-17 0 7 0,20 0-24 0</inkml:trace>
  <inkml:trace contextRef="#ctx0" brushRef="#br0" timeOffset="9011.92">9655 15478 73 0,'0'0'41'0,"0"0"-23"0,0 19 16 16,0 1-5-16,0 1-1 0,-17 16-2 0,17-37-16 15,0 19-2-15,0-1 2 0,0 19-7 0,0-37 3 0,0 19-2 16,0 3 6-16,0-3 0 0,0-19 0 0,0 0-4 0,0 0 0 16,0 0 1-16,17 0 7 0,-17 0-1 0,17-41-2 0,-17 41-6 15,0-36 3-15,20-2 8 0,-20-1-3 0,20 22-10 0,-20-4 1 16,0 1 0-16,17 1 0 0,3-19-2 0,-20 21 0 0,0-3 0 0,17 1 0 0,3-19 4 15,3 1 0-15,-6-3-2 0,-17 23-4 0,37-22 4 16,-37 39-2-16,20 0-1 0,-3-19-4 0,-17 19 1 0,20 0-9 16,-20 0 2-16,17 0-3 0,-17 0-25 0,20 0-15 0,-20 19-17 15,20-19 27-15,-20 19-49 0,23-19 20 0,-23 0 51 16,0 20 3-16,14-20-12 0</inkml:trace>
  <inkml:trace contextRef="#ctx0" brushRef="#br0" timeOffset="10066.9">10108 15289 66 0,'0'20'43'16,"0"-20"-36"-16,0 0 8 0,0 0 24 0,0 17-9 0,0-17-15 15,0 0-1-15,0 0 9 0,0 0-13 0,0 0-2 0,20 20 6 16,-20-20-9-16,0 0 2 0,0 0 5 0,0 0-6 0,20 0-2 0,-20 21 0 16,0-21 0-16,0 0-1 0,23 0 5 0,-23 0-4 0,0 17 0 0,14-17-1 15,-14 0 3-15,20 0 1 0,-20 0 2 0,17 0 1 16,6 0-4-16,-23 0-1 0,0 0-2 0,17 0 5 0,-17 0-5 15,0-17 0-15,0 17-1 0,0-21 0 0,20 21 0 0,-20 0 1 0,0-20 0 16,0 20-3-16,0 0 0 0,0-17 2 0,0 17-1 0,0 0 0 0,0-20 2 0,0 20-2 16,0-20 1-16,0 20 0 0,0 0-1 0,0 0 0 15,0-17-1-15,17 17 0 0,-17 0 1 0,0 0 0 0,0 0 2 0,0 0-2 0,0 0 2 16,0 0-2-16,0 0 4 0,20 0-4 0,-20 17 2 0,0-17-2 16,0 0 2-16,20 0 2 0,-20 20-5 0,0-20 0 15,0 0 4-15,0 0 0 0,0 0-1 0,0 0 2 16,0 0-3-16,0 0 0 0,0 0 1 0,0 0 1 0,0 0-5 15,17 0 1-15,-17 0-1 0,0 0 3 0,0 0 3 16,0 0-3-16,0 0-3 0,0 0 4 0,0 0-5 0,20 0 3 16,-20 0-1-16,0 0 2 0,0 0-4 0,0 20 1 15,0-20 1-15,0 0 4 0,0 0-4 0,0 0 1 0,0 0 1 0,0 0 4 16,0 17-3-16,0-17-2 0,0 0-4 0,0 0 3 16,0 0 2-16,0 0-1 0,0 0 2 0,0 0-2 0,0 0-1 15,0 0 0-15,0 0 2 0,0 0-1 0,0 20 2 0,0-20-5 16,0 0 2-16,0 0-1 0,0 0 1 0,0 0 0 0,0 21 3 15,17-21-3-15,-17 17 1 0,0-17-4 0,0 19 5 0,0-19 0 16,0 0 0-16,0 20-1 0,0-20 1 0,0 17-1 0,0-17 0 0,20 38-2 16,3 1-5-1,-23-18 2-15,0-4 1 0,0-17 6 0,17 0-2 16,-17 20 1-16,0-1-2 0,0-19 1 0,17 0 0 0,-17 18-1 16,0-18 0-16,20 20 0 0,-20-20 2 0,20 17-1 0,-3 2-1 15,3 3 3-15,-3-22-3 0,26 19 1 16,-43-19 0-16,17 0 1 0,0-19 5 15,3-77 16 1,-20 96-24-16,20-116 5 16,-20 78-6-16,0 21 0 15,17-22 6-15,-17 22-2 0,0-4-2 16,20 1 6-16,-3 20-10 16,-17 77 12-1,20-57-6-15,-20-3-1 0,0-17 0 16,20 38-3-16,-20 22-10 0,23-23 13 15,-9 20 6-15,-14-40-5 0,20 24-2 16,-20-5-2-16,20-36 0 0,0 57-5 16,-20-37-1-16,34-20-69 15,6-40-89 1,-17 23 140-16,-23-3-4 0,34-38-95 16,-34 2 80-16,40-95 0 15,-40 130 44-15,17 21 1 0,-17-37 0 0,0 37 0 16,20-36 1-16,-20 15 2 0,17-36 3 0,-17 57-2 15,0-20 2-15,0 20 18 0,0-17 13 0,0 17 2 0,0 0-4 16,0 0-8-16,20 17-6 0,-20 3-4 16,0 0 0-16,20-20-10 0,-20 17 4 0,0 3-3 15,17 1-2-15,-17-21-1 0,0 17 3 0,20 2-3 0,-20-19-2 16,17 20 5-16,-17-20-5 0,20 17 3 0,-20-17-4 0,0 0 2 16,0 0 0-16,23 0 1 0,-23 0-2 0,0 0 0 0,0-17 2 15,0 17-3-15,17-20 3 0,-17 1-3 0,0 2 3 0,0-4-4 16,0 1 2-16,0 3-1 0,0-3-2 0,0 0-1 0,0 3 1 0,-17-22 7 15,17 20-3-15,-23-1-1 0,23 1 2 16,-20 19 2-16,20 0-1 0,-17 0 0 0,-3 19 2 0,-17 59 7 16,17-41-11-1,20 20 1-15,0-36-5 0,0 15 1 0,-17 1-5 0,17 20 1 16,0-37 0-16,0 18 4 0,0 19-1 0,17-37 0 0,-17-20 0 16,0 36 0-16,40-14-7 0,-40-3-9 0,17-2-13 0,3 3 10 15,-3-20-3-15,-17 0-29 0,43 0-9 0,-26 0 27 16,0 0-38-16,23-20 7 0,-40 20 39 0,17-17 8 0,20-2-5 0,-37-3-3 15</inkml:trace>
  <inkml:trace contextRef="#ctx0" brushRef="#br0" timeOffset="10935.59">11989 15252 61 0,'0'0'42'0,"0"0"-9"0,0 0-9 0,0 0 6 0,0 0 26 0,0 0-39 0,0 0 24 16,0 0-24-16,0 0-9 0,0 0-2 0,0 17 6 0,0-17-6 15,0 0 8-15,0 20 0 16,0-20-12-16,20 37 8 16,3-17-12-16,-23 1-5 0,0-21-6 0,0 17-4 0,0-17-9 0,17 94-302 31</inkml:trace>
  <inkml:trace contextRef="#ctx0" brushRef="#br0" timeOffset="11067.82">12049 15897 173 0,'0'0'73'0,"-77"38"-57"16,20 59-34-16,37-80-9 15,20 2-14-15,-17 2 17 0,-3-4-30 0,20 3 11 0,-40 16-12 31</inkml:trace>
  <inkml:trace contextRef="#ctx0" brushRef="#br0" timeOffset="13137.34">8403 16468 37 0,'0'0'6'0,"0"0"-3"16,0 0 0-16,0 0 3 0,0 0 3 0,0 0 0 16,0 0-4-16,0 0 3 0,0 0 2 0,0 0 2 15,0 0 3-15,0 0-6 0,0 0 0 0,0 0 12 0,0 0-12 16,0 0 9-16,0 0-12 0,0 0-1 0,0 0-1 0,0 20 5 0,0-20-4 16,0 0 1-16,0 0 0 0,0 0 0 0,0 0-1 0,0 0 1 0,0 0 6 15,0 18-6-15,0-18-1 0,0 0-1 0,0 0 7 0,0 0-2 16,0 0-5-16,0 0 0 0,0 0 4 0,0 0-2 0,0 20-3 15,0-20-1-15,0 0 2 0,0 0-1 0,0 0-1 0,0 0-3 16,0 0 1-16,0 0-2 0,0 19 0 0,0-19-1 16,0 0-5-16,0 0 0 0,14 0-3 0,-14 17-21 0,0-17 9 0,0 0-6 15,0 0-43-15,0 21 5 0,0-21 45 0,0 0-28 0</inkml:trace>
  <inkml:trace contextRef="#ctx0" brushRef="#br0" timeOffset="16135.4">9501 16733 39 0,'0'0'15'0,"0"0"-3"0,0 0-5 0,0 0 8 0,0 0-7 0,0 0 0 0,20 0 9 0,-20 0-6 0,0 0 2 15,0 0 17-15,0 0 2 0,20 0-5 0,-20 21-15 0,0-21 0 16,17 0 12-16,-17 0-12 0,20 0 10 0,-20 17-12 0,17-17-2 0,-17 0 0 16,20 0-1-16,-20 0-2 0,0 0 1 0,23 0 6 0,-6 19-5 0,0-19 6 15,-17 0-9-15,0 0 0 0,20 0 2 0,-20 0-1 0,20-19 6 0,-20 19-6 16,0 0 0-16,17-17 1 0,-17 17 3 0,20-39-1 0,-20 21-2 15,0-19 0-15,0 16 2 0,0 1-7 16,0 2 1-16,0 0-1 0,0-3 3 0,-20 4 0 0,20-2-2 16,-17-1 3-16,17 20-4 0,0 0 0 0,-20-18 0 0,20 18 1 0,0 0-1 15,-20 0 3-15,20 0-3 0,-17 18 2 0,17-18-1 0,-17 39 0 0,17-39 0 16,-23 17-1-16,23 4-2 0,0 15 2 0,-20 5 6 0,20-24-6 16,0 3 0-16,0 37 1 0,-17-40-1 0,17 43 4 15,0-43-1-15,0 3-3 0,0-3 0 0,0 40-1 0,17-16 2 0,3-24-2 16,-20-17 1-16,23 39 1 0,-23-1-1 0,17-19 0 0,-17-2-1 0,17-17 0 15,3 20-1-15,-20 1 0 0,0-21 2 0,20 17 0 0,-3-17-6 0,-17 20-8 16,20-20 2-16,-20 0-3 0,17 0-20 0,-17 0 17 0,20 0-23 16,-20 0-11-16,23-20-13 0,-6 20 25 0,-17-17-51 15,17-4 46-15,-17 21 6 0,20-37-8 0,-20 18 7 0</inkml:trace>
  <inkml:trace contextRef="#ctx0" brushRef="#br0" timeOffset="16450.41">10185 16355 74 0,'0'0'33'0,"0"0"-21"0,0 0 8 0,0 0 6 0,0 0 6 16,0-20 1-16,0 20-18 0,0 0-2 0,0 0-2 0,0 0 0 16,0-19-2-16,0 19 0 0,0 0 1 0,0 0 8 0,0 0 0 0,0 0-9 15,0 0 10-15,0 0-10 0,0 0 8 0,20 0-10 0,-20 0-1 16,0 19 1-16,0-19-2 0,0 0 6 0,0 20-6 0,17-1 5 0,-17-19-5 15,0 0-2-15,0 17 1 0,0-17-1 0,0 20 2 0,0-20 5 0,23 37-6 16,-23-17 3-16,0 0-4 0,0-20-2 0,0 18 1 0,17 21 2 0,-17-22-2 16,0 22 2-16,0-21-3 0,0 23 0 0,0-4 0 0,0-1 0 15,0-15-1-15,0 36 1 0,0-20-2 0,0 20 2 0,0 0-2 16,0-19-2-16,0-19 0 0,0 39-10 0,0-2-9 0,0-35 7 16,0-4-3-16,0-17-2 0,0 39-29 0,0-39 18 0,0 17-2 0,20-17-48 15,-20 21-4-15,0-21 49 0,17 0-10 0,3-21-9 0</inkml:trace>
  <inkml:trace contextRef="#ctx0" brushRef="#br0" timeOffset="16714.08">10641 16619 138 0,'20'0'66'0,"-20"0"-55"0,0 0-7 0,-20 0 12 16,20 0 18-16,-17 0 8 0,17 0-24 0,0 0-3 0,-17 0 3 15,-6 0-14-15,23 20 1 0,-20-20 4 0,3 0-2 0,17 0-6 16,0 0 0-16,-20 21 3 0,3-21-3 0,-3 17 3 0,20-17-1 15,-20 20-1-15,20-2-1 0,0 0 0 16,0 3 1-16,0-21-2 0,0 17 0 0,0-17 1 0,0 19 0 0,20 2 0 16,-20-1-1-16,20-3 2 0,-20 3-1 0,17-20 1 0,-17 37 4 15,20-37 0-15,-20 20 6 0,17-3-7 0,-17-17 0 0,20 41 4 16,-20-41-4-16,0 17 1 0,0 2-3 0,0 1 0 0,0-20-1 0,0 38 0 16,0-38-1-16,0 19 0 0,0-2 0 0,0 3 0 0,0 18-1 0,0-38-1 15,0 39-1-15,-20-39-3 0,3 17-12 0,-3 4-13 0,20-2 12 16,0-19-3-16,-17 0-1 0,17 0-28 0,0 0 23 0,-20 0-33 0,20 0 27 15,0-40-31-15,0 23 14 0,0-22 33 0,20 39 5 0,-3-38-4 16,-17 18-22-16</inkml:trace>
  <inkml:trace contextRef="#ctx0" brushRef="#br0" timeOffset="17067.49">10946 16811 47 0,'0'0'23'0,"0"0"-7"0,0 0-7 0,0 0 1 0,0 20 2 16,0-20 14-16,0 17-3 0,0 3-4 0,23-20-10 0,-23 17 8 16,14 3-9-16,-14-20 6 0,20 20-7 0,-20-20-2 0,0 0 3 15,17 17 5-15,-17 3 2 0,23-20-2 0,-23 0-4 16,17 0 2-16,3 0-7 0,-20 0-1 0,0-37 7 16,17 37-8-16,-17-20 1 0,0 0-1 0,0 20-1 0,0-37 2 0,0 20-1 15,0-24 0-15,0 41-1 0,0-36 0 0,0-3-1 16,0 1 2-16,0 21-1 0,-17-24 3 0,17 41-3 0,0-18 1 0,0 18-1 15,0 0 1-15,-20-18 1 0,20 18 3 0,-17 0-1 0,-6 0-3 16,23 0 1-16,-17 0 3 0,17 18-2 0,-20 0 5 0,20 23-3 16,-14-24 2-16,-9 21-3 0,23-20-2 0,0 3 1 0,-20 36 4 0,0 0-1 15,20 17-4-15,0-54-1 0,-17 57 2 0,17-60-3 0,0 40 0 16,0-37-1-16,0 38 0 0,17-39 1 0,-17 19 0 0,20-1-2 16,-20-37 1-16,0 21-2 0,20-2-4 0,-20-2-2 0,23-17-5 0,-23 20-31 15,14-20 14-15,-14 0-5 0,20 0-54 0,-20 0 40 0,40 0 3 16,-40 0-20-16,37-37 2 0</inkml:trace>
  <inkml:trace contextRef="#ctx0" brushRef="#br0" timeOffset="18321.09">9293 16220 22 0,'0'0'0'0,"0"0"19"0,0 0-16 0,0-17 2 0,-17 17 1 0,17 0-1 0,0 0 8 0,-20 0 3 0,0-20 0 15,20 20-6-15,0 0 0 0,0 0 1 0,-20-21 8 0,20 21-10 16,0 0 0-16,-15 0 10 0,15 0-9 0,0-17 11 0,0 17-10 0,0 0-2 15,0 0 2-15,-22 0 6 0,22 0-8 0,0 0-3 0,0 0 1 0,0 0 5 16,-20 0-5-16,20 0-1 0,0 0 9 0,0 17 2 0,0-17-4 16,0 0-8-16,0 0-2 0,0 21 17 15,0-1-15-15,0-20-2 0,20 0 0 0,-20 17 2 0,22-17-2 0,-22 0-1 16,0 20 2-16,15 0-2 0,-15-20 1 0,0 17-1 0,0-17-1 0,20 20-2 16,-20-20 3-16,0 19 0 0,20 0 1 0,-20-19-2 15,0 20 0-15,0-1 0 0,0 18 1 16,0-17 0-16,0-3-2 0,0 3-1 0,0-20 2 15,-20 20 0-15,20 18-4 0,0-38 4 0,0 19-2 0,0-2 2 16,-20 4-4-16,20-3 4 0,-15 41 0 16,15-42-1-16,0-17 0 0,-22 20 0 0,22-2-1 15,0 0 1-15,0 39 2 16,0-57-2-16,0 21 0 0,0-21 1 16,22 0 0-16,-22 20-2 0,0-20 3 0,0 17-1 0,0-17 0 15,0 20-1-15,0-20-1 0,0 0 2 0,0 0 0 0,0 0-2 0,0 17 1 16,0-17 0-16,0 0 2 0,0 0-2 0,0 20 1 0,0-20-2 0,0 0 1 15,0 0-1-15,0 0 1 0,0 0 0 0,0 20 0 0,0-20 1 16,0 0 1-16,0 17-2 0,0 3 0 0,0-20 4 16,0 21-1-16,0-4-3 0,0 2 1 15,0 1 1-15,0 18 0 0,0-38-2 0,0 19 1 0,0 18 1 16,0 1-2-16,0 1 2 0,0-39-2 0,0 38 1 16,0-19-1-16,0 20-2 0,0-20-1 0,0-2 1 0,0 3-2 15,0-1-9-15,0-19 0 0,0 18-3 0,0-18-32 0,0 0 16 16,0 0-7-16,-22 0-60 0,2 0 47 0,20-18-28 0,-20 18 20 15</inkml:trace>
  <inkml:trace contextRef="#ctx0" brushRef="#br0" timeOffset="19150.74">11895 16468 40 0,'0'0'13'0,"0"0"-10"0,0 0 0 0,0 0 17 0,0 0-8 0,0-20 3 0,0 20 20 0,0 0 1 0,0-17-19 0,0 17-1 0,0 0 12 0,0 0-4 0,0-20 10 15,0 20-8-15,0 0-19 0,0 0 6 16,0 0 2-16,0 0-10 0,0 0 0 0,0 0 0 0,0 0 1 0,0 0 5 16,0 0 0-16,0 0-6 0,0 0-3 0,0 0 1 0,0 20 4 15,0-3 0-15,0-17-5 0,0 20 1 0,0 0-3 0,-17-2 2 16,17 2-1-16,-20-1 3 0,20-2-3 0,0-17-1 0,0 21 1 0,-17-3 0 16,17 0-1-16,0 23 0 0,0-41 0 0,-23 37 1 0,23-37 0 15,0 18-1-15,0 0 0 0,0 3 2 0,-17-21-2 0,17 17 1 16,0-17-1-16,0 19 0 0,0 2 0 0,0-1 2 15,0-20-2-15,0 0 0 0,0 0 1 0,0 0 0 0,0 17-1 16,0-17-1-16,0 0 1 0,17 0 1 0,-17 0 0 16,0 0 0-16,0 0-1 0,0 20 1 0,0-20 0 0,0 0-2 0,0 0 1 15,0 0 0-15,0 17-1 0,0-17 2 0,-17 20-2 16,17-20 0-16,0 20 2 0,0-3-2 0,-20 3 1 0,20 1 0 16,0-4 0-16,0 2 1 0,0 18 1 0,0-16-2 15,0 15 0-15,0-36 2 0,0 41 1 0,0-41-2 0,0 37-1 16,0-37 1-16,0 0 0 0,0 36 2 0,0-15-3 15,20-2 0-15,-20-1 1 0,17-18 0 0,-17 0-1 0,0 21 2 16,23-2-2-16,-23-19 0 0,0 0 0 0,17 17-2 0,-17-17 3 0,20 20-2 16,-20-20 1-16,0 0-1 0,17 19-1 0,-17-1-5 0,20-18-1 15,0 0-15-15,-20 20 7 0,0-20-3 0,17 0-33 0,3 18-19 16,-20-18 26-16,17 0-50 0,3 19 31 0,3-19 2 16</inkml:trace>
  <inkml:trace contextRef="#ctx0" brushRef="#br0" timeOffset="19917.73">13130 16697 68 0,'0'0'13'0,"0"0"-2"0,0 0 11 0,0 0-10 0,0 0 3 0,0 0 23 0,0 0-18 0,0 0-1 0,0 0-2 0,0 0-4 0,0 0-2 0,0 0-2 0,0 0 10 16,0 0-7-16,0 0-1 0,0 0 10 0,0 0-13 0,0 0 7 0,0 0-7 15,0 18 0-15,0-18 0 0,0 0 1 0,20 18 8 0,-20-18-3 16,20 21-1-16,-20-4-2 0,22-17-6 0,-22 40-1 0,15-40 3 16,5 37 0-16,-20-17-5 0,20-3 0 0,-20 3-2 0,20 17 2 15,-3-17-1-15,0 18 1 0,-17-19-3 0,20 18-1 0,-20-37 3 0,20 40-6 16,2-3-9-16,-22 1-18 0,0-18 10 16,15-20-6-16,-15 19-3 0,20-2-52 0,-20-17-17 0,0 21 55 0,0-21-12 15,0 0 2-15</inkml:trace>
  <inkml:trace contextRef="#ctx0" brushRef="#br0" timeOffset="20145.65">13586 16868 73 0,'0'0'20'0,"0"0"-3"16,0 0 10-16,0 0-11 0,0 0 23 0,0 0 8 0,0 0 0 15,0 0-26-15,0 0-3 0,0 0 9 0,0 17-3 0,-17 3-1 16,17-20-1-16,-20 37-2 0,20-17-3 0,-17 18-3 16,-3 1-3-16,0-22-9 0,3 23 3 0,-3 18 1 15,-17-41-5-15,37 22 2 0,-55 18 0 0,33-18-1 0,2-20-1 16,-34 37 0-16,34-18-1 0,0-20 1 0,-37 41 0 0,37-22 1 15,-17 0-2-15,17 3-1 0,3-40 1 0,-3 38 1 0,0-20-2 16,3 0-3-16,17-18 2 0,-18 20-8 0,18-1 3 0,0-19-9 0,0 19 5 16,0-19-1-16,0 19-2 0,0-19-2 0,18 0-3 0,-18 0-3 0,37 0-30 15,-37 0 23-15,20 0-30 0,-3 0 28 0,20 0-32 0,3-19 9 16,-40 19 35-16,57-38-4 0,-37 38-24 0</inkml:trace>
  <inkml:trace contextRef="#ctx0" brushRef="#br0" timeOffset="20418.29">14065 16983 64 0,'0'0'17'0,"0"0"15"0,0 0-16 0,0 0 23 0,0 0-19 0,0 0 0 16,0 0-2-16,0 0-1 0,0 17 10 0,0-17-15 0,0 0 11 0,0 0-11 15,0 19 7-15,0-19-11 0,0 0 1 0,0 0 0 0,0 0 0 0,17 0 8 16,-17 0-9-16,0 20 0 0,17-20 8 0,3 0-9 0,-20 0 5 16,20 0-6-16,3 17 3 0,11-17 0 0,-14 0-7 15,17 0 1-15,-37 0-1 0,20 0-5 0,-3 0-2 0,3-17-14 16,0 17 4-16,-20 0-29 0,17-20 15 0,3 20-45 0,-20-19-21 16,0 2 47-16,17 17-24 0,-17-21 47 0,0 1-16 15</inkml:trace>
  <inkml:trace contextRef="#ctx0" brushRef="#br0" timeOffset="20585.28">14005 17171 171 0,'0'0'0'0,"0"0"45"0,0 0-40 0,0 0-3 0,0 0 11 16,-14 20 15-16,14-20 7 0,0 0-4 0,0 19-13 16,0-19-11-16,0 0 0 0,0 0-4 0,14 17 1 0,-14-17-1 15,0 0-1-15,20 0 0 0,20 0 1 0,-40 0-2 0,34 0-2 16,-14 0-2-16,23 0-12 0,-29 0-31 15,6 0 8-15,0 0-10 0,0 0-50 0,-3-17 60 0,3 17-7 0,-3 0-3 16</inkml:trace>
  <inkml:trace contextRef="#ctx0" brushRef="#br0" timeOffset="20963.72">15088 16260 40 0,'0'0'0'0,"-20"-40"34"0,20 23-17 0,0-3-6 0,0-1 2 0,0 4 18 0,0-22 0 0,0 39-18 16,0-17 0-16,-17-23 10 0,17 23 2 0,-17-3 5 15,17-1-15-15,-20 4 11 0,20-3-14 0,-20 20 11 0,0-19-6 16,20 19-9-16,-14 0 5 0,-9 0-7 0,23 0 7 16,-20 0-8-16,0 19 6 0,20 1-2 0,-17-3-6 0,0 4 0 15,17 16 1-15,-20-18-2 0,20 19 0 0,-20 18 1 0,20 2 2 16,-20-18-2-16,6 16 1 0,14 19-3 0,0-35 1 16,-23-3-1-16,23 1-1 0,0 39 2 0,0-41-1 0,0 5-1 15,0 14 0-15,0 61-1 0,0-79 0 0,0 57 2 0,0-17-7 16,0 17-12-16,-20-56 3 0,20 58-60 0,-20-57 41 15,20 17-51-15,-17 1-17 0,17-57 61 0,-20 37 13 0,20-37 12 0,-17 21-38 16</inkml:trace>
  <inkml:trace contextRef="#ctx0" brushRef="#br0" timeOffset="21119.99">14652 17019 100 0,'0'0'116'0,"0"0"-99"0,0 0 12 0,0 0-12 15,0 20 21-15,0-20-21 0,0 0 16 0,20 0-9 0,-20 17-16 16,17-17 5-16,3 21-9 0,-20-21-1 0,37 36 3 15,-17-36 0-15,17 20-4 0,-37 1-2 0,20-4-2 0,20-17-10 16,-23 20-1-16,-17-20-9 0,37 0-7 0,-17 19-48 0,3-19 30 16,-9 0-1-16,6 0-36 0,20 17 40 0,-40-17-11 0</inkml:trace>
  <inkml:trace contextRef="#ctx0" brushRef="#br0" timeOffset="21407.97">15336 16868 87 0,'0'0'58'0,"0"0"-15"0,0 0-24 0,-20 0 18 0,20 17 3 16,0-17-22-16,0 0 18 0,-17 20-5 0,17-20-18 15,-20 20-1-15,0 17 16 0,3-16-14 0,17-4-7 0,-17-17-2 16,-6 19-2-16,23 1 0 0,-20-3 0 0,3 23 4 0,17-3-5 16,-20 1-1-16,20-38 0 0,-17 39 1 0,17-22-2 0,0 4 2 0,0-2-2 15,0-1 0-15,0 3 0 0,0-2 1 0,0-19-1 0,0 17 0 16,0-17 0-16,17 20 0 0,3-20 1 0,-20 19 1 0,0-19-2 16,17-19 1-16,-17 19 0 0,20-37 3 0,-20 37-4 0,0-19 1 0,23-2 0 0,-23-16-3 15,17 16 2-15,-17 4-1 0,0-22 4 0,17 22-1 0,-17-24 0 16,20 24 3-16,-20-2 0 0,20-2 0 0,-20 21-4 15,0 0 2-15,0 0-1 0,0 0 5 0,0 0-5 0,17 0 5 0,-17 40-4 16,0-40 1-16,0 58-3 0,20-41-1 0,-20 3 1 0,0-1 0 16,17 19 1-16,-17-1-2 0,0-16 1 0,20 15-1 0,-20-16-2 0,0 17 0 15,0-17-4-15,23-2-17 0,-23 22 5 0,17-40-4 0,-17 36-30 16,17-36 23-16,3 0-34 0,0 0 26 0,-20 0-3 0,17 0-44 16,3-36 13-16,-3-4 29 0,3 22-5 0</inkml:trace>
  <inkml:trace contextRef="#ctx0" brushRef="#br0" timeOffset="21650.57">15849 15974 139 0,'0'0'0'0,"0"0"76"16,0 0-60-16,0 0-6 0,0 0 7 0,0 17 10 0,0-17-13 0,0 0 2 15,0 21 11-15,0 16-5 0,0-18-8 0,0 19-2 16,0 1-7-16,0-1 5 0,0-18-4 0,0 37 7 0,0-20-6 15,17 40 1-15,-17-40-4 0,0 0 0 0,20 3-1 0,-20 17 0 0,20 58 1 16,-20-78-2-16,0 37-1 0,0-34-1 0,0-3 1 16,0 0 0-16,0 40 2 0,0 0-3 0,0-3-2 0,0-33 0 15,-20 32-17-15,20-15-16 0,0-18-15 0,0-23 21 16,0 3-43-16,0-1-11 0,0-19 43 0,0 0 6 0,0 0-7 0,0 0 16 16,0-19-8-16</inkml:trace>
  <inkml:trace contextRef="#ctx0" brushRef="#br0" timeOffset="21951.5">16285 16619 109 0,'0'0'113'0,"0"0"-99"0,0 20-4 0,0-20 14 0,0 21-7 16,0-21 2-16,-17 17 1 0,17-17-1 0,0 0-3 0,-20 20-4 0,20-2 9 16,-20-18-4-16,20 18-10 0,0 3-1 0,-17-4 4 0,17-17-6 15,-17 19 4-15,-6 22-2 0,3-24-2 0,20 3 0 0,-17-3-3 16,17 23 0-16,-20-23 1 0,20 3 0 15,0 18 0-15,0 1-3 0,0-22 1 0,20 4 1 16,-20-21 1-16,0 19-2 0,0-19 2 0,17 17-1 0,-17 3-1 16,20-20 0-16,-20 21 0 0,23-4-1 0,-23-17 1 0,0 0 0 0,17 20 3 15,-17-1 0-15,0-19 0 0,0 17 1 0,17 4 0 0,-17-2-2 16,0-1 4-16,0 22-1 0,0-23-4 0,0-17 0 0,0 39 0 0,-17-39 0 16,0 38-1-16,17-20 0 0,-43 22-3 0,43-40-3 0,-37 36-10 15,37-36 4-15,-17 0-2 0,-3 20-6 0,20-20-3 0,-20 0-35 16,-14-37-104-16,34 37 122 0,0-40-19 0,0 3 39 15,17-1-6-15,-17 19-16 0</inkml:trace>
  <inkml:trace contextRef="#ctx0" brushRef="#br0" timeOffset="22501.21">16705 17113 25 0,'0'0'9'0,"0"0"-6"0,-20 0 12 0,0 0 25 0,20 0-29 0,-17 0 3 16,17 0 2-16,0 0 2 0,0 0 2 0,0 20 34 0,0-20-39 16,0 0 0-16,0 21 28 0,76-4 18 15,-58-17-50 1,-18 20-4-16,37-20 12 0,5 0 9 15,-24-20-17-15,-1 20-8 0,-17-38-1 16,0 38 1-16,20-20-1 0,0-16 2 0,-20-2-2 0,17 18-1 16,-17-16 0-16,0 15-1 0,0-16 2 0,0 17-2 0,0 20 2 15,0-37 0-15,0 37-1 0,0-20 1 0,0 20-1 0,0-17 0 0,0 17 1 0,0-20 1 16,-17 20 1-16,17 0-2 0,0 0-1 0,-20 0 1 0,0 0 2 16,3 20 0-16,17-3-3 0,-18 3 5 0,-4-3-4 15,22 3 1-15,-20 17 2 0,20-17-2 0,-17 18-1 0,-3 1 1 0,20-22-2 16,0 40 1-16,-18-16 0 0,18-24-2 0,0 22 2 0,0-22-2 0,0 23 2 15,0-1-2-15,0-3-2 0,0-16 2 0,0-1-1 0,18-1 0 16,2 20-6-16,17 2-12 0,-37-21 4 0,22-2-28 0,-4-17 16 16,-1 0-5-16,-17 20-5 0,20-20-51 0,17 0-7 0,-17 0 20 15,-3 0 33-15,25-20 6 0</inkml:trace>
  <inkml:trace contextRef="#ctx0" brushRef="#br0" timeOffset="22702.79">17429 16790 144 0,'0'0'101'0,"0"0"-77"0,0 0-11 0,0 0 14 16,0 0-4-16,0 0-12 0,0 0 7 0,0 0-12 16,17 0 2-16,-17 0-6 0,0 0 1 0,0 21 0 0,0-21-3 15,17 20 1-15,-17-3-3 0,20-17 0 0,-20 20-3 0,20-3-11 16,-20-17 1-16,20 20-38 0,-20-20 15 0,0 20-8 0,0-3-49 0,17-17 60 15,-17 0 10-15,0 20-27 0</inkml:trace>
  <inkml:trace contextRef="#ctx0" brushRef="#br0" timeOffset="22867.61">17580 17610 291 0,'0'0'0'0,"0"17"104"0,-20 4-98 0,20-21-2 0,-20 56 9 16,20-37-3-16,-37 19 3 0,37 0-2 0,-40 56 4 0,23-36-12 15,-20 18 1-15,-3 1-6 0,3-39-14 0,-3-2-14 0,6-15-9 16,14-3-11-16,0-18-19 0,20 0 26 0,-20 0-6 16,20 0 3-16,0-18-20 0,0 18 45 0,0-21-22 0</inkml:trace>
  <inkml:trace contextRef="#ctx0" brushRef="#br0" timeOffset="23441.58">18187 16431 104 0,'20'0'66'0,"-20"0"-48"0,0 0-8 0,0 0-2 16,0 0 1-16,0 0 4 0,0 0 2 0,0 0 1 0,0 17 12 0,0-17-16 0,0 0 6 15,0 0-10-15,0 0-2 0,0 20 4 0,0-20 1 16,20 0-8-16,-3 20 10 0,0-20-8 0,-17 0 4 0,20 0 1 16,0 18-2-16,-20-18-5 0,20 0 0 0,-3 20-1 15,-17-20 0-15,20 0-1 0,-20 19 2 0,0-2-1 0,20-17 1 16,-20 21 1-16,17-3-3 0,-17 0 1 0,0 2 2 15,0 1-2-15,0-4 1 0,0 3-2 0,0 16 2 0,-17-15-1 16,17-4 0-16,-20 2 0 0,20 22 1 0,-20-4 2 0,3-37-5 16,-3 37 3-16,0 0-2 0,0-17 1 0,-34 57 2 15,54-39-3-15,-20-38-1 0,20 36 2 0,-20-16 0 16,6 18 0-16,-9-18 1 0,23-1-2 0,0-19 0 16,-20 17-1-16,20-17 1 0,0 21 0 0,0-21-1 0,0 19 0 0,20-1 2 15,-20 3-1-15,0-2-1 0,0-19 0 0,0 17 0 0,23 3 1 16,-23-1 0-16,14-1 1 0,-14 2-1 15,20-20 2-15,-20 0 1 0,0 18 4 0,0 1-2 0,0-19 1 16,20 21-3-16,-20-21-1 0,0 0 3 0,0 19-1 0,0-19-1 16,0 17-1-16,0-17-1 0,0 20 0 0,0-20-1 0,-20 19 1 15,0-1-1-15,20 2-1 0,-37 0 0 0,37-3 1 16,-40-17-1-16,6 39-1 0,-26-1-12 0,46-19 5 16,-9 0-3-16,-34 19-28 0,-54 19-118 15,88-38 119-15,3 1-151 16,3-20 137-16,17 0 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9:15:00.741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16533 4070 30 0,'-19'0'22'0,"19"0"-18"0,0 0 3 0,0-19 0 0,0 19-5 0,0 0 0 0,0 0-1 0,-20 0 1 0,20 0 0 0,0-18 3 16,0 18-2-16,0 0 0 0,0 0 1 0,0 0 0 0,0 0 2 0,0 0-1 15,0-19 10-15,0 19 0 0,-18 0-8 0,18 0-1 0,0 0 4 16,0 0 1-16,0 0-4 0,0 0 11 0,0 0-10 0,0 0 1 15,0 0 18-15,0 0-11 0,0 0-1 0,0 0-1 16,0 0-1-16,0-21-7 0,0 21 6 0,0 0 0 0,0 0-7 16,0 0 0-16,0 0 2 0,0 0 0 0,0 0-3 15,0-18 6-15,0 18 1 0,0 0-1 0,18 0-2 0,-18 0-4 16,0-19 4-16,0 19-5 0,20 0 1 0,-1 0 3 16,4 0-2-16,31 0 8 15,21 0-3 1,-55 0-7-16,17 0 0 0,-37 0-2 0,20 0 1 15,17 0-1-15,3 0-1 0,-40 0 1 0,37 0 0 0,37 0 3 16,-32 19-2-16,13-19 0 0,-35 0-2 16,34 0 2-16,-34 0-1 0,22 18 1 0,13-18 0 0,-35 0-1 15,34 21 1-15,-12-21 0 0,13 19 2 0,-18-19-1 16,0 0-2-16,-17 18 2 0,17-18-2 0,20 0 1 0,0 19-2 0,-17-19 2 16,14 20 1-16,6-20 0 0,-43 18-2 0,23-18-1 0,-23 19 2 0,40 0 0 15,0-1 0-15,3 3-1 0,37-2 2 16,-23-1-1-16,-40 1-1 0,83 1 2 15,-60-2-1-15,97 1 1 0,-137-19-3 16,20 0 0-16,-17 0 1 0,17 0-1 0,20 0 1 0,0 0-2 16,0 0 2-16,0 0 0 0,-20 0 0 0,117 0 2 15,-117 0-3-15,134 0 8 16,-134 0-8-16,177 39 3 16,-66-20 0-1,60 0-5 1,-168-1 4-16,17-18-1 0,-40 0-1 0,23 0 1 15,-3 0-1-15,-19 0 1 0,24 0-1 0,-8 0 0 16,-14 0 0-16,0 0 2 0,-3 0 0 0,3 0-2 0,18 0 1 0,-19 0-2 16,19 0 2-16,1 0 0 0,-19 0 0 0,15 0-1 0,-15 0-2 15,0 0 4-15,17-18-1 0,2 18-1 0,-1 0-1 0,-38 0 1 16,37 0 1-16,3 0 0 0,17 0-1 16,-18-19 2-16,-39 19 0 0,35 0-1 0,-15 0-1 0,0 0-1 0,-3 0 1 15,20 0 4-15,5-19-4 0,-42 19 2 0,35 0-3 0,5 0 2 0,-40-20-2 16,37 20 2-16,-37 0-1 0,17 0 1 0,23-19-1 0,-18 19 0 15,-7 0-1-15,-15-19 3 0,20 19-2 0,0 0 1 0,-20 0-1 16,0 0-1-16,20 0 3 0,-20-18-2 0,17 18-1 0,-17 0 2 0,0-20-2 0,17 20 2 16,-17 0-2-16,0 0-1 0,0-19 0 0,0 19 0 15,0 0-2-15,0 0-1 0,0 0 3 0,0-18 0 0,0 18-2 0,0 0-5 16,0 0 3-16,0 0-8 0,0 0-3 0,0 0 8 0,-17 0-13 16,17 0 10-16,0 0-2 0,0 0-2 0,-17 0-3 0,17 0-1 0,0 0-4 0,-20 0-36 15,0 0-14-15,20 0 32 0,-20 0-1 0,5 0-27 0,-7 0 50 16,22 18 7-16,-40-18-33 0</inkml:trace>
  <inkml:trace contextRef="#ctx0" brushRef="#br0" timeOffset="703.61">17902 4033 47 0,'0'0'10'0,"-20"0"-8"0,20 0 0 0,-17 0 0 0,-23 0 1 0,6 0-2 0,-9 18 1 0,43-18-1 0,-37 19 1 0,20-19 0 0,-23 0 3 0,23 0-2 16,-40 0 8-16,37 20-4 0,-17-20 10 0,17 0-8 0,0 0 1 15,-34 0 9-15,14-20 3 0,20 20-9 0,5 0 0 0,-47 0 10 16,45-19-3-16,-20 19 0 0,17 0-11 0,0 0 0 16,-17 0 7-16,17 0-2 0,0 0-8 0,3 19 0 0,17-19 6 15,-20 20-7-15,20-2 3 0,0-18-5 0,-17 19 3 0,17-19-4 0,0 19 1 16,0-1 2-16,0-18-3 0,0 21 1 0,17-21 0 0,3 0 1 16,-20 19-2-16,17-19-1 0,23 0 2 0,-40 0-1 0,37 0 2 15,-17 0-2-15,37 0 1 0,-40 0-1 0,45 0 2 0,-7-19 1 16,-18-2-1-16,0 21-1 0,3-18-1 0,57-20 3 0,-63 38-3 0,60-38 4 15,-34 19-4-15,-23 19 1 0,77-37 2 0,-77 37-3 0,23-21 0 16,-6 21 0-16,3 0-1 0,3-18 1 0,51-1 3 0,-14 19-2 0,-40-19-2 16,57 0 0-16,-57 0-1 0,-3 19 1 0,43-18-1 0,17-22 1 15,-57 21 0-15,0 19 0 0,0 0 0 0,37-37 5 0,-37 19-3 0,0-2 0 16,97-17 1-16,-117 18-2 0,20-2 0 0,-20 21 0 16,97-37 2-16,-37 18-3 0,-23 1 1 0,-37 18-1 15,3 0-1-15,34-20 1 0,-34 1 0 0,15 19 0 0,-13-18-1 16,-8 18 1-16,23-20 0 0,1 20-1 0,-1-20-1 0,-38 20 1 15,1 0-2-15,0 0 3 0,15 0-1 0,5 0-1 0,-40 0-1 16,22 0-3-16,-7 0-7 0,5 0-5 0,-1 0-5 0,1 0-8 16,-2 0-14-16,-18 0-13 0,0 0 25 0,0 0-3 15,0 0-4-15,0 0-2 0,0 0-32 0,0 0 50 0,-38 0-43 0</inkml:trace>
  <inkml:trace contextRef="#ctx0" brushRef="#br0" timeOffset="1225.17">17047 5097 60 0,'0'0'19'0,"0"0"-14"0,0 0 3 0,0-19 0 0,0 19-4 0,0-20 11 0,-20 20-7 0,20-18 13 0,-17 18 33 15,17 0-45-15,0-19 7 0,0 19-1 16,-18 0-2-16,18 0-7 0,0 0 0 0,0 0 42 31,-22 19-37-31,22-19-6 0,0 18 4 0,0 2-4 0,0-1 2 0,0-1-4 16,0 2-2-16,0 0 2 0,0-20-2 0,0 18 1 0,-20 20 0 0,20-38-2 15,0 19 0-15,0 0 0 0,0 18-3 0,-17-37 0 0,17 21-2 0,0-2-15 16,0-1-22-16,-20 1-58 0,20-19 26 16,0 0 28-16,0 0 32 0,-17 0-2 0,17 0-25 15</inkml:trace>
  <inkml:trace contextRef="#ctx0" brushRef="#br0" timeOffset="1375.37">17027 4792 67 0,'0'0'48'0,"0"-19"-30"16,0 19-1-16,0-18 13 0,0 18-18 0,0-19 12 0,0 0 0 16,0 19-3-16,0 0-12 0,0 19 5 0,0-19-4 15,0 37-3-15,0-37-3 0,0 40 0 0,0-40-3 0,0 37 1 16,0-18-1-16,0-1-1 0,0 2 0 0,-17-1 1 0,17-1-2 16,-18 1 0-16,18 2-4 0,0 16-12 0,0-18-24 15,0-19 10-15,-22 38-44 0,22-19 18 0,0-19 34 0,0 18 0 16,0 2-17-16</inkml:trace>
  <inkml:trace contextRef="#ctx0" brushRef="#br0" timeOffset="1672.8">17183 4984 52 0,'0'0'17'0,"15"0"-6"0,-15 0 3 0,20 0 0 0,-20 0-8 0,20-21 8 15,-20 21-8-15,20 0 9 0,-20 0-1 0,0 0-9 16,17 0-1-16,-17 21 3 0,17-21-2 0,-17 18 0 0,0 1-2 16,20-19-1-16,-20 19 1 0,0-19-1 0,20 0 3 0,-20 18 1 15,0-18-1-15,22 20 9 0,-22-20 4 0,0 0-9 16,15 0-1-16,-15 0 0 0,0 0 3 0,20 0 0 0,-20 0-6 15,0 0 0-15,0 0 0 0,20-20 5 0,-20 2-6 0,20 18 5 0,-3-19-1 16,0 0-1-16,3 19-2 0,-20-18-3 0,0 18 2 16,20 0 4-16,-20 0-5 0,20-21 0 0,-3 21 2 0,-17 0 0 0,40 21 2 15,-40-3-6-15,17 1 3 0,-17 0 1 16,0-1-2-16,23 2-1 0,-23 17 1 0,17-37-2 0,-17 20 0 16,0 18 2-16,0-19-2 0,17 38 0 0,-17-57 0 0,0 37 0 0,0 3-1 15,0-22 1-15,0 21 0 0,0-39-1 0,0 38 2 16,20-38-1-16,-20 17-2 0,0 3 0 0,0-20-1 15,0 0-9-15,0 0 3 0,0 0-21 0,0 0 8 0,0 0-34 16,0-20-19-16,0 20 30 0,0-37-35 0,0 37 54 0,0-38-14 16</inkml:trace>
  <inkml:trace contextRef="#ctx0" brushRef="#br0" timeOffset="2029.21">18130 4944 125 0,'0'0'0'0,"0"0"84"0,0 0-69 15,0 0-7-15,0 0-4 0,0 0 0 0,0 0 11 0,-20-18-7 16,20 18 3-16,0 0 0 0,0 0 11 0,0 0-12 0,0 0-1 0,-20 0 6 16,20 0-4-16,-17 0-6 0,17 0-1 0,-17 0 2 0,17 0-4 15,0 0 0-15,-20 0 0 0,0 0 0 0,20 0-1 0,-20 0-1 0,20 18 2 16,0-18-2-16,-14 0 1 0,14 19-1 0,0-19 1 0,0 21-1 0,-23-21-1 15,23 18 1-15,0-18 0 0,0 19 0 0,0 0 0 0,0-19 0 0,0 0-1 16,23 18 2-16,-9 2 0 0,-14-20-1 0,0 19 0 0,40-19 1 16,-40 0 0-16,20 0 0 0,-3 0 0 0,0 18 2 0,3-18-2 15,-20 0 1-15,43 0-1 0,-43 0 1 0,0 0 0 0,14 0 1 0,6 20 0 0,-20-20 1 0,20 0 0 16,0 20-2-16,-20-20-1 0,0 18 2 0,0 1 0 16,0 0-1-16,0 0-1 0,-20 19 2 0,0-20-1 15,0 3-2-15,6-21 0 0,-9 37-2 0,3-37-1 0,0 19-11 16,3 1-10-16,0-2 7 0,17-18-1 0,-20 0-4 0,0 20-30 0,0-20-14 15,20 0 27-15,0 0-2 0,0-20 8 0,0 20-4 0,0-18 25 16,0 18-34-16</inkml:trace>
  <inkml:trace contextRef="#ctx0" brushRef="#br0" timeOffset="2237.15">18623 4546 155 0,'0'0'64'0,"0"0"-11"15,0 0-37-15,-17 0-8 0,17 0-3 0,0 0-2 0,-17 0 5 16,17 18-2-16,0-18-3 0,-23 20 0 0,23-1 4 0,0-1-2 0,0 1 2 16,0 2-4-16,-20 35 3 0,20-18-1 0,0 20 0 15,0-39-4-15,0 18 0 0,-17 20 0 0,17 19 1 0,0 0-1 16,-20-19-3-16,20-19-1 0,0 0-2 0,0-19-6 0,-17 37-29 16,17-16 10-16,-20-22-5 0,20 1-6 0,0 19-42 0,-20-18 52 15,20-3-3-15,0-17-19 0</inkml:trace>
  <inkml:trace contextRef="#ctx0" brushRef="#br0" timeOffset="2371.17">18358 4832 59 0,'0'0'21'0,"0"0"-8"0,0 0-1 0,0 0-2 16,0-19 7-16,0-2-9 0,0 21 1 0,0-19 8 0,0 19-7 0,0-18 1 15,20 18 28-15,-20 0-14 0,17 0-7 0,-17 18-8 16,23 1-4-16,-23-19-4 0,17 21-2 0,0-2 1 0,3-1-2 16,-20-18 1-16,0 19 0 0,37-1-2 0,-37 2-4 0,20 17-16 15,-20-37-1-15,17 19-8 0,-17 2-7 0,20-21 0 0,-20 18-17 16,23 1 22-16,-6 0-6 0</inkml:trace>
  <inkml:trace contextRef="#ctx0" brushRef="#br0" timeOffset="2585.63">18780 5249 84 0,'0'0'0'0,"0"0"52"0,0 0-30 15,0 0-4-15,-23 19-3 0,23-19 14 0,0 0-15 0,0 18 0 0,0-18 11 16,0 0-14-16,0 21 10 0,0-21-3 0,0 19-9 0,0-19-1 16,0 0 7-16,0 0-4 0,0 0-7 0,0 0 2 0,0 0-3 15,0-19 0-15,0 19-1 0,23-21 1 0,-23 3 0 0,14 18 0 0,-14-19 0 0,20 0 2 16,0 0-4-16,-20 0 0 0,37-18 2 0,-37 17 0 0,37-18-2 15,-37 38-2-15,20-19 2 0,3-19-1 0,-23 38 1 0,34-19 0 16,-34 19 0-16,0-19-1 0,20 19 0 0,-20 0 0 0,20-18 0 0,-20 18-1 16,0 0 1-16,17 0-2 0,-17 0-2 0,0 0 0 0,0 37-18 15,0-18-6-15,0 19-12 0,0-1-18 0,0-37 20 0,0 20-7 16,0 0 1-16,0 17-42 0,0-18 45 0</inkml:trace>
  <inkml:trace contextRef="#ctx0" brushRef="#br0" timeOffset="2907.3">19216 5058 89 0,'0'0'0'0,"0"0"55"0,0 0-16 0,0 0-26 0,0 0 11 16,0 0-11-16,0-18 1 0,0 18 0 0,0 0 14 0,17 0-14 0,-17 0-3 16,0-19 9-16,0 19-12 0,0 0-2 0,0 0-1 0,0 0 0 0,0 0 3 15,0 0-2-15,0 19 0 0,0-19-1 0,0 0-3 16,0 18-1-16,0-18 1 0,0 20 0 0,0-20 3 0,0 19-3 0,0-1-1 16,0-18-1-16,0 20 1 0,0 0-1 0,0-2 0 0,0-18 0 15,0 19 0-15,0-19 0 0,0 19 1 0,0 0 0 0,0-19 0 0,0 19 0 16,0-19 1-16,17 19 0 0,-17-19-3 0,0 18 1 0,20-18 1 0,-20 0-1 15,0 0 1-15,20 0-2 0,-20 0 2 0,17 0 1 0,-17 0-1 16,0 0 0-16,20 0-1 0,-20 0 1 0,17-18-1 0,3-1 3 0,-20 19-1 16,0-19-1-16,23 19 2 0,-23 0-2 0,0-19 0 0,17 19-1 0,-17 0 2 15,0-19-1-15,0 19 2 0,0 0-3 0,17 0 2 0,-17 0-1 0,0 19 2 16,0-19-1-16,0 19 1 0,0 0-1 0,0-19-1 0,0 19-1 16,0-1 0-16,0 22 2 0,0-3-1 0,0-17-2 0,0 18 2 15,0-21-1-15,0 3 0 0,20 0-2 0,-20 17-3 0,0-17-10 16,20-2 2-16,-20-18-3 0,0 19-4 0,17 0-30 0,-17 1 22 15,0-20-3-15,20 19-38 0,-20-19 30 0,0 0 3 0,17 0 6 0,-17 0-5 16,20-19 15-16,0 19-18 0</inkml:trace>
  <inkml:trace contextRef="#ctx0" brushRef="#br0" timeOffset="3107.88">19934 4887 72 0,'0'0'0'0,"0"0"54"0,0 0-26 15,0 0 16-15,0-18-27 0,0 18 13 0,-17 0-17 0,17 0 9 16,0 0-10-16,0 0-2 0,0 0 10 0,-20 0-2 0,20 0-10 15,0 0-1-15,-20 18-2 0,20 2 6 0,0-1-6 0,-20-1 4 16,3 22-4-16,17-22-1 0,0 20 1 0,0 19 0 0,-17-19-1 16,17 0-3-16,0-19 1 0,0 38-2 0,0-38 2 0,0 39-2 15,0-1 0-15,17-39-1 0,0 19-3 0,-17 3-7 16,20-21 2-16,0 19-22 0,-20-38 11 0,0 18-5 0,20-18-1 0,-3 0-33 16,3 19-8-16,0-38 2 0,-3 1 29 0,23-20 12 15,-40-1-11-15</inkml:trace>
  <inkml:trace contextRef="#ctx0" brushRef="#br0" timeOffset="3267.04">20430 4222 85 0,'0'0'26'0,"0"0"26"0,0 0-31 15,0 0-3-15,-20 0 28 0,20 0-31 0,0 0 19 0,0 19-26 16,-19 19 7-16,19 20-5 0,-15-2-4 0,15-17-4 16,-42 56 1-16,22-1 0 0,20-54-2 0,-18 16 1 0,18-18-2 15,-20 39 1-15,3-22-2 0,17-16 2 0,-20 37-6 0,0 19-17 0,3-57 3 16,0 19-38-16,17-19 23 0,-23 18-40 0,4-35 42 15,1 16 7-15,18-18 9 0,0 1 1 0,-20-2-34 0</inkml:trace>
  <inkml:trace contextRef="#ctx0" brushRef="#br0" timeOffset="3439.58">20068 5002 144 0,'0'0'70'0,"0"0"-42"0,0 0-19 0,0-18 6 0,0 18-7 0,0 0 1 16,0-21 12-16,0 21-11 0,0 0 0 0,0 0-1 0,20 0-1 0,-20 0-1 15,0 0 4-15,0 21-1 0,17-21-6 0,-17 18-1 0,20-18-1 0,-20 19 1 16,18 0 0-16,1-19-3 0,-19 18-1 0,23 2 1 15,-23-1 0-15,17-19-1 0,0 18-3 0,3 2-6 0,0 0-14 0,-3-2-17 16,-17-18 17-16,20 19-31 0,-2 0-8 0,-18-19 31 16,20 0-17-16,-20 19 36 0,19-19 0 0,-19 0 6 15,23 19-40-15</inkml:trace>
  <inkml:trace contextRef="#ctx0" brushRef="#br0" timeOffset="3854.28">20450 5249 50 0,'0'0'0'0,"0"0"38"0,0 0 1 16,0 0-3-16,0 19-5 0,0-19-16 0,0 39 15 15,0-39-15-15,0 19 0 0,0-1-3 0,0 21 8 0,0-21-10 16,0 2-6-16,0-3-2 0,0 3-2 0,0-20 0 0,0 20-1 0,0-1-3 15,0-1 0-15,0-18-8 0,0 20 5 0,0-20-2 0,0 0-2 0,0 0-16 16,17 0-5-16,1-38-10 0,-18 19 15 0,20-1 1 16,-20-37-13-16,20 19 30 0,2-18 3 0,-7-21 4 0,5 2 2 15,19 17 1-15,-21 1-1 0,-1-39 0 16,3 78 0-16,0-21 1 0,-20 21 1 0,20-1 8 16,-3 1-4-16,-17 18 11 0,0 0-11 0,0 0 5 0,20 0-6 15,-20 0 2-15,0 0 1 0,0 18 12 0,0 1 3 0,0-1-12 16,-20-18-1-16,20 39 8 0,0-21-12 0,0-18 0 0,-17 40 0 0,17-3-5 15,0-37 0-15,-20 37-1 0,20-37 0 0,0 39 0 0,0-21-1 0,0-18 1 16,-20 40 0-16,20-3 2 0,0-18-2 0,0 19 0 0,0-19 0 0,0-1 1 16,0 3 0-16,0-2-1 0,0-19 1 0,0 37 1 0,0-17 7 0,0-2-3 15,0-18 2-15,0 20 5 0,0-20-8 0,0 0-2 0,0 17 1 0,0-17 0 0,0 0 1 16,20 0-2-16,-20-17 1 0,0-3-2 0,20-18 1 0,-20 38-1 16,17-37 3-16,-17 18-2 0,0-2 3 0,0 3 1 0,20-20 11 0,-20 19-7 15,20 0 9-15,-20-18-11 0,0 37-4 0,17-40 0 0,-17 22 1 16,0 18-2-16,0-19-2 0,0-1 2 0,22 2 2 0,-22 18-2 15,0 0-1-15,0 0 3 0,0 0-3 0,0 0-1 0,0 0 2 0,0 0 1 16,0 0 1-16,0 18-4 0,0-18 1 0,0 20-1 0,-22-1 1 16,22 19-3-16,0-18 4 0,0-2-3 0,0 1 0 0,0 19-2 0,0-19 1 15,0 0 0-15,0-1 0 0,-17 22 0 0,17-22-2 0,0-18-1 0,0 39-17 16,0-1 3-16,0-21-31 0,0 3 17 0,0 0-52 0,0-20 33 16,0 19-4-16,0-19 7 0,0 0 11 0,0 0 11 0,0 0 8 0,0 0-21 0</inkml:trace>
  <inkml:trace contextRef="#ctx0" brushRef="#br0" timeOffset="4106.51">21112 4963 130 0,'0'0'44'0,"0"0"25"0,0 0-45 0,0 0-2 0,0 21-1 0,0-21 0 0,0 18-2 0,0 1-1 0,0 0 14 0,0 19-19 0,0-19-2 0,0 19 4 0,-17 0-9 0,17 0 5 0,0 37-3 16,0-17-2-16,-20 56-2 0,20-75-3 0,0-21 0 16,0 2-1-16,-17 36 0 0,17-36-2 0,0-1 2 15,0-19 0-15,0 20 0 0,17-20-1 0,-17 0 1 0,0 0 1 0,20 0 1 16,-20 0-1-16,0 0 0 0,17 0 1 0,3-39 0 0,-20 19 0 15,20-18 0-15,-20 20-2 0,22-2 3 0,-7 20-2 0,-15-37 2 16,20 17-1-16,0 0-1 0,-20 20 1 0,0 0-1 0,20-17 1 16,-20 17-1-16,17 0 2 0,-17 0-2 0,0 17-1 0,0 3-1 15,17 0 1-15,-17-1 0 0,0-1 0 0,0 2-2 0,0 17-6 0,0-18 0 16,20 20-16-16,-20-19 6 0,0-3-5 0,0-17-3 0,0 38-45 0,0-38 27 16,0 19-5-16,0-19-5 0,0 19-36 0,0-19 63 0,0 0 10 15,20 0-27-15</inkml:trace>
  <inkml:trace contextRef="#ctx0" brushRef="#br0" timeOffset="4322.72">21759 4832 182 0,'0'0'0'0,"0"0"120"15,0 0-74-15,0 0-31 0,0 0-2 0,0 0 1 0,0 0 0 0,-20 18 25 16,20-18-29-16,0 19 5 0,0-19-10 0,-17 38 3 0,17-38-5 16,-20 37 0-16,-17 3-1 0,37-22-1 0,-20 20 1 0,-14 19-2 15,34-39 1-15,-23 22 1 0,23-22-2 0,-17 39 1 16,-3-38-1-16,20 18 0 0,0-16 1 0,0 35-1 0,0-18 0 0,0-18-1 0,0 37 2 15,0-20-5-15,0 1 2 0,0-19 0 0,0 0 2 0,0 40-2 16,0-42 2-16,0 2-2 0,0 19-3 0,0-19 0 16,0 19-5-16,-20-18 3 0,3 0-1 0,-23 16-17 0,20-36 7 0,3 20-5 0,0-2-3 15,-43 1-50-15,23-19 21 0,17 0-8 0,-34 21-38 0,14-21 70 16,20 0-1-16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9:15:10.762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17996 4070 542 0,'20'-37'1'0,"37"-40"1"0,-40 20-1 0,46-20 2 16,-9-35-2-16,-34 72-1 0,14-16 0 0,-14 18 0 16,20 1 2-16,-3-21-2 0,0 39 1 15,-37 19 0-15,0 0-1 0,23 0-1 0,-23 0-1 0,17 37 2 16,0 21 2-16,-17-1-1 0,0-38-2 15,0 58 1-15,0 54 2 0,0-91-4 0,-17 35-1 16,17-38 2-16,0 21 1 0,17-1 1 0,3-19 2 0,0-20-3 16,-3 3 2-16,3-21-1 15,-3 0-1-15,26-21-2 0,-26-16 1 0,20 18 2 0,-17-19 3 16,-3 19-2-16,3-18 0 0,-3-2-1 0,46-37-1 0,-49 39 0 16,6-3 1-16,20-54-2 0,-6 36 2 0,6-16-1 15,-17 54 0-15,-23 1 1 0,14 1-1 0,6 18 0 0,-20 0 0 16,0 18 0-16,0-18-1 0,20 39 2 0,-20-39-1 15,0 18 0-15,0 38 1 0,0 2-2 0,-20 76 1 16,0-59-2-16,20 2 0 0,0-40 2 0,-14 20 3 0,14-1-2 16,0-16-1-16,0-22 1 0,14 21-1 0,-14-39-1 0,20 37 1 15,-20-18 0-15,20 1 0 0,-20-20 1 0,20 19-2 16,-3-19 1-16,0 0-1 0,3-19 0 0,0 19-1 0,17-39-4 16,-37 20 2-16,20 1-2 0,-20-2-3 0,37-17-8 0,-14 18 8 15,-23-20-3-15,54-17-32 0,-54 36 27 0,20 1-1 0,-3-18-28 16,-17 16 16-16,20 3-5 0,-3-1-56 0,-17 0 38 0,20 19 4 0,-20-19 11 15,23 19-14-15,-23 0 27 0</inkml:trace>
  <inkml:trace contextRef="#ctx0" brushRef="#br0" timeOffset="1100.68">19421 3633 71 0,'0'0'47'0,"0"0"-26"0,0 19 12 0,0-19-17 0,0 18 14 0,0-18-16 0,-17 0 0 0,17 40 19 0,0-3-1 0,-17-37-18 16,17 20-2-16,0-2-1 0,-23 19 6 0,3 3-3 0,20-21-9 0,-17 18 2 15,-3 1 0-15,20-1 3 0,-17 3 0 0,-3-3-1 16,20-17-1-16,-20 17 1 0,20-18-4 0,0-1 3 15,-17 22-3-15,17-22-3 0,0-18 0 0,0 39 2 0,0-21-2 16,0 1 3-16,0-19-4 0,0 19 1 0,0-19 0 0,0 0 0 0,17 0-1 16,-17 0 2-16,0 0-2 0,40 0 2 0,-40-38-2 0,37 20 1 0,40-97-2 15,54-113 8 1,-14 38-3 0,-83 153-4-16,-14-2-1 0,23 20 1 0,-43 0-1 0,14 19 1 0,-14 0-1 0,20 0 2 15,0 0-1-15,-20 0 0 0,20 19 4 0,-20 0-3 16,17 20 2-16,-17-20-3 0,0-1 1 0,0 58 3 0,0 19-5 0,0-57 0 15,0 18 1-15,0 41 2 0,-17-2-1 0,17-58-1 0,0 2-1 16,0-2 1-16,0 40 0 0,0-39-1 0,0 18 0 0,0-56 1 0,74 58 5 31,60-153 2-15,-97 38-6-16,-17 19-2 0,35-38 2 0,-13 37-1 0,-25 2-1 0,40-40-1 16,-40 39 2-16,21 1 0 0,-18 18 0 0,22-39 3 0,-42 39-3 15,34 0 0-15,-34 0 0 0,20 1-1 0,-20 18 1 0,20-40-1 0,-3 40 0 0,1-19 0 16,-18 19 1-16,20-18 1 0,0 18-2 0,2 0-2 0,-22 0 3 0,0 18-1 15,15-18 4-15,5 0-4 0,-20 19 2 0,19 21 0 16,1-40-3-16,-20 37-1 0,18-37 2 0,-18 0-1 0,0 38 1 0,17-19 2 0,-17-1-1 16,0 3 1-16,0-21-1 0,20 19-1 0,-20-1 1 0,0 1 1 15,0-19-1-15,0 20 0 0,0-20 0 0,0 0 0 16,0 18 1-16,0-18-2 0,-20 0 0 0,20 0 0 0,-17-18 0 0,-1 18-1 16,-2 0 1-16,1 0-1 0,-16-20-1 0,35 20 1 0,-42 0 1 15,4-19 0-15,1 1 1 0,-40-1 2 0,-17-20-1 0,-22 1-1 16,78 19-1-16,-76 19 0 0,77-37 1 0,-20 37 0 0,0 0-1 15,-57 0 1-15,57 0-1 0,-34 0-2 0,28 0 3 0,-65 0 0 16,11 18-3-16,-17 1-6 0,3 19 4 0,54-1 6 16,20-16 0-16,-77 16 1 0,77-18-2 0,0 1 1 0,0 17-2 15,-131 40 3-15,131-59-3 0,-57 39 0 0,60-38 1 0,11 0 1 0,-108 57-1 16,131-56-1-16,-37-20 0 0,20 19 1 0,17-1-1 16,3-18 1-16,17 0-1 0,-17 19 0 0,17-19 0 0,-23 0 2 15,23 0-2-15,0 0-1 0,0 0 0 0,0 0 1 16,0-37-1-16,0 37 0 0,0-39 1 0,0 21-1 0,0-1 1 0,23-39-1 0,-23-36-1 15,17-40 3-15,0 1 1 0,-17 58-3 0,0 17 2 16,0-55-2-16,-17 74 1 0,17-37 1 0,-40 39 0 0,20-3 0 16,-17 3 1-16,20 18 0 0,-3 19-1 0,0-19 0 0,-14 19 0 15,-6 0 0-15,20 0-1 0,-17 38-1 0,17-19 2 16,-37 19-1-16,40 0 0 0,-43 19 0 0,23-1 0 0,-20 41 1 16,20-42-1-16,17 4-2 0,20-22 2 0,-35 59-2 0,35-77 4 15,-22 56 1-15,2-56-2 0,20 0-2 0,0 20 1 0,0-39 0 0,0 19 0 16,0-1 0-16,0-18 1 0,20 0-1 0,-20 0 0 0,0 0-1 0,0 0 2 15,22 0-2-15,-7-18 5 0,25-1-4 0,14-20-3 0,-14 1 2 16,57-37 1-16,-23-2 4 0,-37 58-2 0,60-37-1 0,-60 16-1 16,20-16 1-16,-20 38-1 0,20-2-1 0,0-17 2 15,-37 37-1-15,-3 0 0 0,3 0 0 0,0-19-1 16,37 19-6-16,-37 0-2 0,0 19-2 0,-3-19-3 0,-17 0-24 0,17 18-12 16,3 1 21-16,-20-19-5 0,20 20-48 0,3-2-33 0,-23 1 51 15,0-19 6-15,14 18-9 0,-14 1 35 0</inkml:trace>
  <inkml:trace contextRef="#ctx0" brushRef="#br0" timeOffset="1558.13">18643 2873 36 0,'0'0'0'0,"0"0"20"0,0 0-17 0,0 0-2 0,0 0 3 0,0 0-1 0,0 0 2 0,0 0 3 0,20 0 1 0,-20 0 1 0,0 0 12 0,0 0-11 0,0 0 0 0,0 0 10 0,0 0-11 16,0 0 9-16,17 0 1 0,-17 0-10 0,0 0 1 0,0 0-1 0,0 0 0 15,0 0 11-15,0 19-11 0,0-19 1 0,0 0-3 0,20 0 12 0,-20 0 0 16,0 19-10-16,0-19 8 0,17 19-5 0,-17 0 4 15,0 19-9-15,0-1-2 0,20-37-2 0,-20 58 0 16,0-20-2-16,0 17-1 0,0-14 0 0,0-23-2 16,0 38-5-16,0-36-1 0,0 17-18 0,0 21-17 0,0-39 13 15,0 0-6-15,0-19-9 0,0 38-59 0,0-20 27 16,0 2 16-16</inkml:trace>
  <inkml:trace contextRef="#ctx0" brushRef="#br0" timeOffset="1770.82">18663 2853 133 0,'0'0'47'0,"0"0"-7"0,0 0-32 0,0-19-6 16,0 19 1-16,0 0 1 0,0 0 3 0,0-18 2 0,0 18 2 0,0 0 0 0,0 0 5 15,0 0-9-15,0 0 3 0,0 0-7 0,0 0-1 0,0 0 1 16,0 0-2-16,0 0 0 0,0 0 0 0,0 0-1 0,0 0-1 0,17 0-2 15,-17 0-2-15,0 18-20 0,0-18 3 0,0 0-7 0,0 0-8 0,0 0-4 16,0 0-30-16,0 0 48 0,0 0-39 0</inkml:trace>
  <inkml:trace contextRef="#ctx0" brushRef="#br0" timeOffset="2057.55">19176 2739 168 0,'0'0'36'16,"0"0"-18"-16,0 20-15 0,0 18 5 0,-20-38-4 0,20 37 11 15,0 2 2-15,0-20-4 0,0 0-8 0,-20 0 1 16,20 38-1-16,0-20-2 0,0-18-1 0,0 1 0 16,0-1 0-16,0-19-1 0,20 19 0 0,-20 0 2 0,20 0 4 15,-3-1-4-15,-17-18 2 0,23 18 0 0,-23-18 0 0,34 0 4 0,-14 0-5 16,-20 0-1-16,37-18 6 0,-37 0-5 0,20 18 1 0,-3-38 1 16,-17 38-1-16,20-38 2 0,3 18-4 0,-6 20 3 0,0-19 9 15,23 0 9-15,-40 19-20 16,0 19 2-16,0-19-4 0,0 39 0 0,0-20 2 0,0 0-1 15,0 19-1-15,0 19 0 0,0 75-30 16,0-93-1-16,0-20-16 0,0 0 18 16,0-19-3-16,0 0-2 0,0 19 0 0,0-19-2 0,0 0-2 0,17 0-32 0,-17 0 43 15,20 0 7-15,-20 0 4 0,17-19-30 16</inkml:trace>
  <inkml:trace contextRef="#ctx0" brushRef="#br0" timeOffset="2296.21">19974 2834 54 0,'0'0'25'0,"0"-18"27"0,0 18-26 0,0 0-1 0,0-19 15 0,0-1-21 0,0 20-1 15,0-18 19-15,0 18-20 0,0-20 11 0,0 20-16 0,0 0-2 0,0 0 5 16,-20 0-6-16,20 20-5 0,-20-20 2 0,3 38-2 0,-23-19 0 16,20 18 0-16,3 2 0 0,0-20-1 15,-3 38 7-15,0-20-5 0,20 1-1 0,-20 1-1 16,20-20-2-16,0 19 0 0,0-2 2 0,0-15 0 16,0 17 0-16,0-38 0 0,20 19 1 0,-20-1 2 0,20 1-1 15,0 1-3-15,-20-2 7 0,17 1-6 0,-17 1 1 16,17-1 1-16,-17 0-2 0,0 0 1 0,-17 0-3 0,17 0 1 15,-17 0 0-15,17-1-1 0,-40 22-6 0,40-40-3 16,-20 18-3-16,20-18-25 0,-14 0-15 0,-9 0-9 0,23-18 27 16,-20-22-72-16,20 22 70 0,0-1 5 0,0-38-15 0,43-1 23 15,-29 21 16-15,6-2-1 0,0 2-6 0,17-1-23 0</inkml:trace>
  <inkml:trace contextRef="#ctx0" brushRef="#br0" timeOffset="2767.71">20259 2663 93 0,'0'0'48'0,"0"0"-33"0,17-18 4 16,-17 18-6-16,20-39 21 0,-20 39 3 0,0-18-19 0,18 18 16 15,-18 0-18-15,0 0 11 0,0 0-16 0,20 36 17 16,-20-36-20-16,0 39-1 0,0-1 7 0,0 58-2 0,-20-59-8 0,20 2-1 16,-18 18 0-16,-2 37 1 0,3-17-1 0,17-21-2 15,-20-17 0-15,0 36 1 0,20-36-3 0,-17 37 1 0,0-19-4 16,-6-19 0-16,4-20-3 0,-36 79-82 0,35-79 32 16,20-18 23-16,-20 19-42 0,3-19 11 0,17 19 33 15,-17-38 26-15,17 0 6 0,0-19 2 0,0 38-1 16,0-57 4-16,0 37 0 0,0-17 2 0,0 18 1 0,0 0 6 0,0-38 33 15,17 18 5-15,-17 1-33 0,0 19-7 0,17 1-3 0,-17-1-2 0,20 19 1 16,0-38 0-16,-20 17 8 0,37 3-4 0,-37 18-6 0,0 0-3 16,37 0 3-16,-37 0-4 0,23 0 0 0,-6 0 1 0,-17 0-2 0,0 0 0 15,17 0 0-15,3 0 0 0,-20 0-2 0,20 18-1 0,-3 3-2 16,-17-21 1-16,20 20-3 0,-20-20-2 0,18 0-19 0,2 18-14 16,-20 1-11-16,19-19-2 0,4 18 13 0,-23-18 29 15,0 0 5-15,15 19 2 0,-15-19 5 0,0 0 2 0,19 0-1 0,-19 0 9 16,0 20 1-16,20-20 31 0,-20 0 20 0,0 18-33 15,0-18-5-15,0 0-3 0,0 19 14 0,0 1-17 0,0-1 18 0,0 0-20 16,0 0 11-16,0 0-9 0,0 19-7 0,0-38-6 16,0 18-1-16,0 2 1 0,0-20-1 0,0 20 1 0,0-2-2 0,0 1 1 15,0 1 1-15,20-20 1 0,-20 0-5 0,0 0 1 0,17 0 2 16,-17 0-3-16,0 0 1 0,18-39 0 0,2 21 0 0,-20-2-1 0,20 0-1 16,2-17 0-16,-7 18-1 0,5-19-2 0,-20 38-1 0,19-38-5 15,1 18 2-15,-2-17-23 0,-18 17 16 0,17 1-21 16,3 1 14-16,-20-1-2 0,0 19 0 0,20-18 1 0,-20 18 0 0,0-20 3 15,20 20-30-15,-20-21 16 0,0 21-3 0,17 0 2 0,-17 0-12 0,20 0 35 16,-20 0 2-16,20 0-34 0</inkml:trace>
  <inkml:trace contextRef="#ctx0" brushRef="#br0" timeOffset="3034.74">21152 2987 134 0,'0'0'75'0,"0"0"-59"0,0 0-2 0,0 0-7 0,0 0 2 0,0 0 18 0,0 0-13 0,0 18 17 0,0-18-23 0,-20 0 9 0,20 0-8 0,0 0-1 16,0 0-1-16,0 19 2 0,-20-19-5 0,20 0 5 0,-17 19 1 15,17-19-5-15,0 20-1 0,-20-20 5 0,20 19-6 0,0 19 3 0,0-19-3 16,0-1-1-16,0 0-2 0,0 23 3 0,0-41-2 16,0 37 0-16,0-37-1 0,0 37 0 0,0-17 1 0,0-20-1 15,20 18 2-15,-20 1-2 0,0 1 1 0,0-1 1 0,0-19 0 16,17 19 1-16,-17 0-1 0,0-19 0 0,0 19 3 0,0 0-4 15,0 0 2-15,0-1-3 0,0-18 1 0,0 20 0 0,0-20 0 0,-17 20-1 16,-3-2-3-16,3 1-7 0,-3-19 0 0,0 20-7 0,-15-20-43 16,-7 18-39-16,25 1-27 0,-20-19 77 0,37 19 12 0,-40-19 11 0,40 18-9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9:20:04.683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16323 12970 55 0,'0'0'7'0,"0"0"-2"0,0 0 0 0,0 0 3 0,0 0 2 0,0 0 2 0,0 0 1 0,0 0-7 0,0 18 13 0,0-18-5 0,0 0-6 16,0 0 0-16,0 0 9 0,0 0-8 0,0 0 24 16,0 0-25-16,0 0-2 0,0 0 1 0,0 0-2 0,0 0 0 0,0 0 14 15,0 0-11-15,0 0 1 0,0 0 5 0,0 0-7 0,0 0 1 16,0 0 0-16,0 0 0 0,0 0-1 0,0 0-2 0,0 0 0 0,0 0-1 0,0 0 0 16,0 0 0-16,0 0-1 0,0 0 5 0,0 0-5 0,0 0 2 0,0 0-1 15,0 0-2-15,0 0 0 0,0 0 1 0,0 0 1 0,0 0 3 16,0 0-6-16,19 0 3 0,-19 0-2 0,0 0-2 0,0 0 0 15,0 0 3-15,20 0 2 0,-20 0-2 16,0 0-1-16,0 0 0 0,23 0-1 0,-23 0 3 0,0 0-3 16,0 0 2-16,0 0-3 0,0 0 1 0,0 20 0 0,15-20 2 0,-15 0-2 15,0 19 1-15,0-19 2 0,0 18 0 0,0-18-3 0,0 19 2 0,0-19-2 16,0 18 1-16,0-18 0 0,0 20 2 0,0-1-3 0,0 1 3 0,0-20-4 16,0 18 0-16,0 3 0 0,-15-21 0 0,15 0 1 0,0 17 0 0,0-17 0 15,0 19 1-15,-23 0-1 0,23-1-1 0,0 2 1 16,-20-20 3-16,20 0-4 0,0 21 0 15,0-21 1-15,0 0-2 0,-19 0 0 0,19 0 2 0,0 17 0 0,0-17 1 16,0 0-3-16,0 0 0 0,0 0 1 0,0 0 0 0,0 19 0 0,0-19 1 0,0 0-2 16,19 20 0-16,-19-20 2 0,0 0-2 0,0 18 1 0,0-18 0 15,0 0-1-15,20 0 3 0,-20 19-1 0,23-19-1 0,-23 19 0 0,0 0 1 16,0-19 0-16,0 19-1 0,0-19 0 16,0 20 1-16,0-20 0 0,0 0-1 0,0 18 0 0,0-18 0 15,0 0 2-15,-23 0-2 0,23 20 0 0,-20-20-1 0,20 0 1 16,0 0 0-16,-19 0-7 0,1 0 4 0,-2 0-8 0,20 0 6 0,0 0-12 15,-17 0 0-15,17 0 8 0,-20 0 0 0,20 0-16 0,0 0 13 16,0 0-3-16,0 0 2 0,-20 0-25 0,20 0 17 0,0 0-58 16,0 0 48-16,0 0 0 0,0 0 2 0,0 0-15 0,20 0 30 0,-20 19-10 15,0-19-16-15</inkml:trace>
  <inkml:trace contextRef="#ctx0" brushRef="#br0" timeOffset="750.26">17084 12931 35 0,'0'0'9'0,"0"0"-4"0,0 0 3 0,0 0 4 0,0 19 3 0,0-19-6 0,0 0 0 0,0 0 11 0,0 0-9 0,0 20-1 0,0-20 0 0,0 0 0 0,0 0-1 0,0 0 8 15,0 0 0-15,0 18 0 0,0-18-8 0,0 20 10 16,0-20-8-16,0 19 10 0,0-1 7 0,0 1-13 16,0-1 1-16,0 2 0 0,-17-1-6 0,17-19-1 15,0 20-5-15,0-2 1 0,-20 3-2 0,20-21 4 16,0 17-3-16,0-17-1 0,0 19 0 0,0-19 0 0,0 19 2 16,0-19 1-16,0 0-3 0,0 18 0 0,0-18-1 0,0 20 2 0,0-20 0 15,0 0-4-15,0 21 4 0,0-21-3 0,20 17-1 16,-3-17 3-16,3 19 0 0,-20-19-2 0,17 0-1 15,3 0 1-15,0 20-1 0,-20-20 2 0,22 0-1 0,-7 18-2 16,5-18 1-16,-20 0-7 0,20 0-9 0,-20 0-12 16,20 0-60-16,-20 0 44 0,0-18-8 15,0 18-2-15,0-20-32 0,0 20 62 0,0-19-28 0</inkml:trace>
  <inkml:trace contextRef="#ctx0" brushRef="#br0" timeOffset="965.89">17292 12931 159 0,'-17'0'51'0,"17"0"1"0,0 19-29 0,0-19-12 0,-17 20 16 0,17-2 1 16,0 2-6-16,-20 17-9 0,20-37-9 0,0 19-1 0,0-1 0 15,0-18-1-15,-20 39 1 0,20-19 0 0,-20-2 3 0,20 20-4 16,0-38 1-16,0 38 0 0,0 0 1 0,0-17-2 0,-15-4-1 16,15 2 0-16,0 38 1 0,0-38-1 0,-22 39-1 0,22-20-1 15,-20 18-6-15,20-36 0 0,-20 75-47 16,20-38-4-16,0-19-24 0,-17 0-6 0,17-19 29 15,0 1 25-15,0-3-5 0</inkml:trace>
  <inkml:trace contextRef="#ctx0" brushRef="#br0" timeOffset="7753.82">16248 14016 21 0,'0'0'0'0,"0"-20"13"0,0 20-9 0,0 0 2 0,0 0-4 0,0 0 0 0,0 0 1 0,0 0-2 0,0 0 0 0,0 0 3 0,0 0 0 0,0 0 4 16,0 0 2-16,0 0-7 0,0 0 3 0,0 0-2 0,0 0 7 0,0 0 0 15,0 0 3-15,0 0 3 0,0 0 1 0,0 0-10 0,0-20 2 16,0 20 10-16,0 0-12 0,0 0-1 0,0 0 6 0,0 0 3 16,0 0-8-16,0 0 1 0,0 0 18 0,0 0-13 15,0 0-1-15,0 0-8 0,0 0 0 0,0 0 1 0,0 0-2 16,0 0-3-16,0 0 1 0,0 0 0 0,0 0 0 0,0 0 2 0,0 0 2 15,0 0-2-15,0 0 0 0,0 0-1 0,0 0-1 0,0 0 1 16,0 0 0-16,0 0-2 0,20 0 3 0,-20 0-4 0,0 0 4 0,0 0-2 0,0 0 1 16,17 0 2-16,-17 0-3 0,0 20 1 0,0-20-2 0,0 0 0 15,0 0 1-15,20 0 0 0,-20 20 4 0,0-20 2 0,0 17-1 16,18 2-5-16,-18 1 1 0,0-20-1 0,0 19 1 0,0-19-2 16,0 0 1-16,0 19 2 0,0 1-2 0,0-2 0 0,0-18-1 0,0 19 0 15,0 1 2-15,0-20-3 0,0 0 1 0,0 17-1 0,0-17 1 0,-18 19-1 16,18 1 5-16,0-20-4 0,-20 19-3 0,20 0 3 15,0-19-1-15,0 0 2 0,0 21-2 0,-17-21-2 0,17 0 1 16,0 17 1-16,0-17 0 0,0 0 2 0,0 0-4 0,17 0 3 16,-17 19-3-16,20-19 4 0,-20 0-2 0,37 0 0 15,-37 0-1-15,43 0 2 0,-43 19 1 0,15-19-1 16,4 0 0-16,-19 18-3 0,20-18 2 0,-20 20 0 0,0-20 1 0,20 21 0 16,-20-21-1-16,0 17 0 0,0-17 0 0,0 19 2 0,0 1-2 15,-20-20 1-15,20 18 0 0,0-18-1 0,-20 0 2 0,1 19-5 0,19-19 3 16,-15 19 0-16,-8-19-1 0,23 0-2 0,-20 0 0 15,20 0-2-15,-19 0 1 0,19 18-6 0,0-18 4 0,-18 0-8 0,18 0-1 16,0 0 8-16,-20 0-10 0,20 0-6 0,0 21 8 16,0-21-2-16,0 0-3 0,0 0-1 0,0 19-3 0,0-19-33 0,0 18 24 0,0-18-27 15,0 19 20-15,0-19 27 0,0 20 0 0,0-20-29 0</inkml:trace>
  <inkml:trace contextRef="#ctx0" brushRef="#br0" timeOffset="8448.93">17010 13959 19 0,'0'0'15'0,"0"0"-9"0,0 0 0 0,0 0-4 0,0 0 1 0,0-20 3 0,0 20-2 16,0 0-3-16,0 0 1 0,0 0-2 0,0 0 2 0,0 0 0 0,0 0-1 15,0 0 5-15,0 0-4 0,0 0 5 0,0 0 4 0,0 0 4 16,0 0-9-16,0 0 9 0,0 0 0 0,0 0-1 16,0 0-3-16,0 0-2 0,0 0 3 0,0 0 8 0,0 0-11 0,0 0 0 15,0 0-3-15,0 0 0 0,0 0 1 0,0 0 5 0,0 0-6 16,0 20 6-16,-18-20 5 0,18 17-9 0,0-17 3 0,0 20-5 0,0 0-1 15,-22-3 1-15,22 2 1 0,0 1-2 0,0-1-1 16,0 0 0-16,0-19-1 0,0 20 1 0,0-2-1 16,0-18-1-16,0 19-1 0,22-19 5 0,-22 20-4 0,18-20 3 15,-1 0-4-15,3 17 1 0,-20-17 0 0,20 0-2 0,-20 0 1 16,17 0 1-16,3 19 0 0,-20-19-1 0,17 0 0 0,3 0-2 0,0 0 1 16,-20 0-1-16,22 0 0 0,-22 0-1 0,15 0-9 0,-15 0 2 15,20 0-1-15,-20 0-14 0,20 0 9 0,-20 0-2 0,0-19-27 0,0 19-11 16,0-17 22-16,0 17-29 0,0-20 38 0,0 20 7 0,0 0 4 0,0-37-38 15</inkml:trace>
  <inkml:trace contextRef="#ctx0" brushRef="#br0" timeOffset="8639.56">17275 13787 71 0,'0'0'50'0,"0"0"-11"0,0 0-24 0,-17 0 13 0,17 0 5 16,0 0-17-16,0 0 1 0,0 19-2 0,-20-19-3 0,20 19 15 0,0 18-8 15,0-18-9-15,-20 2 0 0,20 16-4 0,0-37-2 0,0 37 1 16,-20 3 4-16,20-4 0 0,0-16-8 0,-15 38 1 0,15-40 1 15,0 21 1-15,-22-22-4 0,22 22 3 0,0-20-4 0,-20 57 2 16,20-19-1-16,0-36-1 0,-20 15 0 0,20-16 0 0,0-2-1 0,0 38-5 16,-17-35 1-16,17 16-14 0,0-18 8 0,0 1-3 0,-20 18-20 15,20-21-40-15,0 3 43 0,-17-20-33 0,17 20 13 16,0-20 35-16,0 19-19 0</inkml:trace>
  <inkml:trace contextRef="#ctx0" brushRef="#br0" timeOffset="21775.82">22443 13216 37 0,'0'0'15'0,"0"0"-9"0,-17 0-2 0,17 0 4 0,0 0 2 0,0 0-4 0,-17 0 9 0,17 0-6 0,0 0 0 0,0 0 0 0,0 0 1 0,0 0-1 0,0 0 7 0,-23 0-9 0,23 0-1 0,0 0 0 16,0 0-1-16,0 0 0 0,0 0 0 0,-17 0 5 0,17 0-5 0,0 0 7 0,0 0-3 16,0 0-1-16,0 0 2 0,0 0-4 0,0 0-2 15,0 0 1-15,0 0-2 0,0 0 1 0,0 0-1 0,0 0 1 16,0 0 1-16,0 0-3 0,0-19 3 0,0 19 2 0,17 0-2 15,-17 0-2-15,0-17 1 0,0 17 0 0,23 0 5 0,-23 0 1 16,0-21-7-16,0 21 0 0,0 0 0 0,17 0-2 0,-17 0 3 16,0 0-2-16,0 0 0 0,0 0 3 0,0 0-2 0,17 0-2 0,-17 0 1 15,0 0-2-15,0 0 4 0,0 21-2 0,20-21 3 0,-20 0-4 16,0 17 2-16,0 2-1 0,20-19 1 0,-20 37-1 16,0-17 5-16,17-20-6 0,-17 21 4 0,0-4-6 15,0-17 2-15,0 19 2 0,0 1 1 0,0-2 0 0,-17 1 0 16,17 0-2-16,-20-19 0 0,0 38 2 15,3-38-1-15,-40 20 4 16,17-40-5 0,23 20-2-1,17 0 1-15,0 0 3 0,17 0-4 16,3 0-1-16,-20 20 3 0,20-20-1 16,-20 0 0-16,40 18-2 0,14 21 7 15,-34-39-3-15,17 37-1 16,-37-37-1-16,0 20 0 0,0-20-1 0,0 0 0 15,0 0 1-15,-20 57 0 16,-54 0-16 0,57-57 9-16,-43 38-66 15,40-20 51-15,-17 2-30 0,37-20 20 0,-20 19-3 0,20-19-2 16,-20 19-29-16,3 0 17 0,0-19 12 0,17 20-4 16</inkml:trace>
  <inkml:trace contextRef="#ctx0" brushRef="#br0" timeOffset="23267.48">22329 12741 65 0,'0'0'37'0,"0"-19"40"0,0 19-51 0,0 0-13 0,0 0 9 0,0 0-11 0,0 0-1 0,0 19 28 16,0-1-21-16,0 79 13 16,0 92 1-1,-37 1-18 1,37-152-10-16,-40 153 17 15,23-134-11-15,-40 38 12 16,57-76-16-16,-20-1 1 16,20 2 5-16,-14-20-7 0,14 0 5 0,0 0 1 15,0 0-6-15,0 0 0 0,0 0 1 0,0 0-3 16,0 0 5-16,0-20-1 0,14-17 8 16,6 17-12-1,20 2 0-15,-40 18 0 0,34 0 0 0,26 0 0 16,-43 0-1-16,40 18 2 15,-34-18-2-15,-6 20 0 0,77 37-1 16,-94-57 0-16,20 19-4 0,-3-19 1 0,6 18-26 16,31 20-149-1,-54-38-50 1,0 0 193-16,20 0-34 0</inkml:trace>
  <inkml:trace contextRef="#ctx0" brushRef="#br0" timeOffset="23917.94">22580 13350 47 0,'0'0'12'0,"0"0"4"0,0 0-9 0,-23 18 21 0,23-18-15 0,0 0 22 0,0 0-16 0,0 0 21 0,0 0-22 0,0 0-2 0,0 0 9 16,0 0-7-16,0 0-6 0,0 0-6 0,0 0 4 15,0 0-3-15,0 0 6 0,23 0-7 0,-23 0 4 0,17 0 1 16,0 0-4-16,-17 0-3 0,20 0 1 0,0 0 4 0,-20 0-4 15,17 0-3-15,-17 0 1 0,20 0 0 0,-3 0 0 0,-17 0-1 0,40 0 3 16,-17 19-4-16,-23-19 0 0,0 19 0 0,14 0 1 0,6-19-1 16,-20 19 0-16,20 1 1 0,-20-20 0 0,0 18-1 0,0-18-1 0,0 20 2 15,0-1-2-15,-20-1 2 0,20-18-1 0,0 19-1 0,-20 1 3 16,20-20-2-16,-14 18 0 0,-9-18-2 0,23 20 2 0,0-20 0 0,-20 0 0 16,0 19-1-16,3-19 0 0,-3 0 0 0,3 0 1 15,-3 0-1-15,0 0 0 0,3 0-1 16,17 0 1-16,0 0 1 0,0 0 1 0,0 0-2 0,0 0 0 0,0 0 0 15,0 0-1-15,17 0 2 0,3 18 1 0,-20-18-2 0,20 0 0 16,-20 39 2-16,17-21 0 0,-17 2-2 0,20-20-1 0,-20 18 2 16,17 21-2-16,-17-39 1 0,0 19 2 0,0 0 4 0,20 1-2 15,-20-3 5-15,0 2-8 0,0 2-1 0,0-4 1 0,0-17 0 0,0 20-1 16,0-20 0-16,-20 20-11 0,20-20 2 0,-17 17-19 0,-3-17 9 0,3 20-3 16,17-20-4-16,-20 0-7 0,0 0-2 0,3 20-48 0,0-20 41 0,17 0 3 15,-23 0 6-15,6 0 9 0,-3 17-45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9:28:54.8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25200 10972 47 0,'0'0'23'0,"-20"0"-8"0,20 0-11 0,0 0-1 0,0 0 0 0,-15 0 0 0,-7-18 2 0,22 18-3 0,0 0-1 0,-20-20 2 0,20 2 0 0,-20 18-2 0,20 0 0 0,0 0-1 16,-17-18 1-16,17 18 1 0,-20 0-1 0,20 0 1 0,-17-21 2 0,17 21-2 15,-20 0 1-15,20 0 2 0,-20 0-2 0,-15-19 3 0,35 19-3 16,-22 0-1-16,-15 0 4 0,37 0-4 0,-37 0 0 0,-3-18 3 0,23 18-2 16,-1 0 0-16,-41 0 2 0,2 0-2 0,-18 18 2 0,16-18-2 15,22 0 0-15,-3 19 0 0,-34 2 3 0,39-3-3 0,-27-18-1 0,25 18 0 16,-55 20 2-16,12 1-2 0,23-21-1 0,23 22 1 0,-6-22-1 16,0 1 0-16,23 0 0 0,-23 0-1 0,3 37 1 0,20-35-1 15,-23 35 1-15,20-37-1 0,-34 37 2 0,14-16-1 0,3 16 1 16,17-38-2-16,0 2 1 0,-17 37 0 0,17-37-1 0,0 36 0 0,3-37 1 15,-3 38-1-15,3-37 0 0,17 17 0 0,-20-18 0 0,20 19 0 16,-20 19 0-16,20 0 0 0,-17 19 0 0,17-37 1 0,0 56-1 16,17-19-1-16,-17-20 2 0,40 21-1 15,-23-57 0-15,20 54 0 0,-17 3 0 0,23-58 1 0,-9 57-1 16,-14-38 0-16,0 1 1 0,14-2-1 0,-11-18 0 0,-6 19 0 0,40 39 1 16,-17-59 0-16,-6 20 0 0,-14-19 0 0,20 20 1 0,-3-21 0 0,23-18-1 0,14 39 2 15,23-2 1-15,-5-37 0 0,-55 18-2 0,60 2 0 0,-1-1 1 16,-56-19-1-16,14 0 1 0,41-39 5 0,-1 2-3 15,20 0 2-15,-74 17-3 0,128-75 11 0,-128 58-9 16,-3-2 0-16,57-37 4 0,3-19 0 0,-3 0 0 16,-54 57-5-16,-3-19 0 0,0 18 0 0,60-56 5 0,-60 58-5 0,-17-1 0 0,20 0 0 15,-6 0 1-15,6-39 6 0,-3 40-5 0,0-40 5 0,-17 2-5 0,-20 56-4 16,23-19-1-16,-23-19 2 0,0 37-2 0,0-17 0 0,0 18-1 16,0-1 0-16,0-37 1 0,0 38 0 0,-43-37-1 0,23 36-1 0,-17 0-2 15,0-17 0-15,0 17 1 0,-40-35-1 0,20 36 2 0,20 19-1 16,-60-40-1-16,3 3-1 0,3 18-5 0,28 19 3 0,29-19-2 15,-63 0-12-15,3-18-6 0,-3 16-5 0,60-16 11 16,-40 37-21-16,42-19 22 0,-44 19-19 0,-129 56-82 16,133-16 13-16</inkml:trace>
  <inkml:trace contextRef="#ctx0" brushRef="#br0" timeOffset="7858.95">13928 12094 42 0,'0'0'0'0,"0"0"30"0,20-56-9 15,0 56-19-15,-20 0 1 0,0-19 2 0,0 19 5 16,0-20-1-16,0 1 3 0,0 19-6 0,0 0 6 15,0-18 36 1,0 18-33-16,0 0 10 16,0 0-11-16,0 0-2 0,0 18-7 0,0-18 12 15,-20 19-5-15,20-19 0 0,0 20-3 0,-20-20 1 16,20 0-5-16,0 19 5 0,0-19-5 0,-17 19 5 16,17 0-3-16,-20-1-3 0,20 1 2 0,0-19-4 15,0 0 0-15,-17 20 1 0,17-2-1 0,0 40 5 16,0-20-6-16,-20-20-1 0,20 2 1 0,0 37 1 0,-20-37-1 15,20 17 0-15,0 0-1 0,-17-17 0 0,17 37 0 0,-17-19 0 16,-6 57 2-16,3-19-2 0,3-57 0 0,-3 57 1 0,3 0-2 16,17-57 2-16,-20 19-2 0,20 0 2 0,-20 19-3 0,20-38 2 15,-17 38 2-15,0-19-2 0,17-17 1 0,0 15 0 0,-23 21-1 0,3 0 1 16,20-19 0-16,-17 19 0 0,17-38 0 16,-20 19-1-16,20-18 2 0,-17-1-1 0,17 38-2 0,0-39 1 0,-20 2 2 15,20 17 0-15,-20-17-3 0,20 17 1 0,0-17 2 16,-17-2-1-16,17 2-1 0,0-1 2 0,0-19 0 0,0 0 0 15,0 0 1-15,0 0-1 0,0 0 2 0,0 0-2 16,0 0-1-16,0 0 1 0,0 0 1 0,0-19-1 0,0-1 0 0,0 20 0 0,0-56 1 16,0 17 0-16,0 2 0 0,0-21-2 15,0 39 0-15,17-18-1 0,-17 17 1 0,0-18 0 0,20-19-1 0,0-19 1 16,-20 59 0-16,17-24 1 0,3-53 0 0,-20 56-1 0,37-38-1 16,-37 1 0-16,23 36 1 0,-6-36 3 0,20-2-4 15,-37 39-2-15,0 0 2 0,37-95 3 16,20-38-2-16,-34 134 1 0,-23 17-1 15,17 0-1-15,-17-17 0 0,17 17 0 0,-17 2 1 0,20-20 0 16,-20 38-1-16,0-19-1 0,20 0 1 0,-20 19 1 0,0-20-1 16,0 20 0-16,17 0 0 0,-17 0 0 0,0 0 0 15,0 0 0-15,0 20-1 0,0-20 2 0,0 0-1 0,0 19-1 0,0-19 0 0,0 57 2 16,0-19 1-16,0-20-2 0,0 21 0 0,0-1 0 16,0-1 0-16,-17-18-1 0,17 19 1 0,-20 58-1 0,20-58 1 15,0-19 0-15,-20 57 0 0,3 0 0 0,0-38-1 0,-6 38 0 16,3-19 1-16,20-19-1 0,0 1 2 0,-17-2-2 0,17 1 2 0,-20 1 1 0,3 36-1 15,-3 3-2-15,0-22 0 0,3 19 0 16,0-18 1-16,-6 19-1 0,23-56 0 0,-20 18 2 0,20-19-2 0,-17 19 3 16,17-19-2-16,-20 19-1 0,20-20 0 0,0 2 1 0,0-1 0 0,0 19 0 15,-17-38 1-15,17 20 0 0,0-20-1 0,0 0 2 0,0 0-3 16,0 0 3-16,0 0-4 0,0-20 2 0,0 1 2 16,0 0-2-16,0-20 2 0,0 1-2 0,17 20 0 0,-17-58-1 0,37 18 1 15,-37 21 1-15,43-78 1 0,-26 20-1 0,0 37-1 16,-17 21 0-16,40-58 2 0,-23 19 1 0,3 19-5 0,-3-38 4 0,-17 58-3 15,20-2 1-15,20-93 2 0,-23 93-1 0,23-37-2 16,-40 38 1-16,17-38 0 0,3 37 0 0,-3 21 0 0,-17-19 1 0,20-22 1 16,0 21-2-16,3 20-1 0,-23 18 1 0,14-19 0 15,-14 19-1-15,0-19 1 0,20 19 0 0,-20 0 0 0,0 0-1 0,0 0 1 16,0 19-2-16,-20-19 2 0,20 19 0 0,0-1 1 16,-14 2-2-16,-9 37 1 0,23-37-1 0,-40 35 2 0,23-16-2 15,-3 18 2-15,3-19-1 0,-40 114-2 0,17-96 1 0,40-17-1 16,-20-1 0-16,3 19 2 0,-20 38-4 0,-3 38-8 0,40-57-7 15,-17-38 6-15,0 0-4 0,17 0-1 0,-23 38-26 0,3-57 18 16,3 57-80-16,17-56 66 0,-20 17-33 0,20-18 44 16,0 1-50-16</inkml:trace>
  <inkml:trace contextRef="#ctx0" brushRef="#br0" timeOffset="8784.87">13646 12380 27 0,'-17'19'33'0,"-6"-1"-25"0,-34 21 47 0,57-39-43 0,-17 18 1 15,17-18 0-15,-20 0-5 0,20 0 39 16,0 0-32-16,-20 0 16 0,3 0 8 16,17 0-27-1,-20 0-3-15,20 0 1 0,0 20-6 16,0-1 29-16,0-19-22 15,0 0-1-15,0-19 21 16,20-1-20 0,-3 20-6-16,-17 0-4 0,20-38 3 0,-20 38-3 15,191-227 26 17,-191 189-26-32,54 0 0 0,-54 18 0 0,60-55 3 15,-43 56-3-15,3-1-1 0,0 20 1 0,-3-19 2 16,20 1 0-1,-17 18-1-15,0 0 3 0,-20 0-4 16,0 57 7-16,0-38-5 0,0-19-2 16,-20 19-1-16,0 0 3 0,20-19-3 0,0 18 3 0,-17 1-1 0,-3 19 0 15,20-38-1-15,-245 229 6 32,205-192-8-32,3-18 2 15,-20 39-3-15,37-39 2 0,-17 0 2 0,-20 19-2 16,37-20 0-16,20-18-2 0,0 0 2 15,-15 0 2-15,15 0-3 0,0 0 0 0,15 0 3 16,5-18 0-16,0-1-3 0,17-19 2 0,-37 38-2 16,20-19 1-16,17-1 3 0,-37 2-2 0,57-21-1 0,-57 21 1 15,37-1-1-15,-14-19 0 0,-6 18-1 0,40-37 4 16,-20 20-3-16,-20 18 1 0,-17 19-1 0,20-38 1 16,3 38-2-16,-23-20 1 0,17 20 0 0,-17 0 1 0,0 0 0 15,0 0-2-15,-171 134 0 31,154-116-1-31,-26 21 1 16,43-39 0-16,-37 38 0 0,20-38-1 0,-3 37-2 16,0-37 1-16,3 39-5 0,17-39 0 0,-20 18-2 0,20 2-3 0,-17-1-22 15,-3-19 13-15,20 19-4 0,0 0-74 0,-20 0 19 0,20-19 2 16,0 0 46-16,20 0 6 0,-20 0 5 0,20 0-32 0</inkml:trace>
  <inkml:trace contextRef="#ctx0" brushRef="#br0" timeOffset="9556.12">14045 11923 60 0,'0'0'17'0,"0"0"-2"0,0 0 1 0,0 0-7 0,0 0 3 0,0 0 16 0,-20 0-13 0,20 0 30 0,0 0-32 0,0 0-1 0,-20 19 36 16,20-19-40-16,0 0-1 0,-14 20 6 0,14-20-1 15,0 18-5-15,-23-18-1 0,23 19 0 0,0 1 5 0,0-20-3 16,0 19 0-16,-20 0-5 0,20-19 3 0,0 19-2 16,0-1 1-16,0 1-3 0,20 77 16 47,37 75-10-47,-57-134-7 0,20-37 2 0,-20 39-2 15,0-21 1-15,0 2-1 0,20 18 2 0,-20-19-4 0,0-19 2 0,0 37-1 16,0 2 4-16,0-39-1 0,0 19 3 0,0 0-1 15,0-19 2-15,0 0-2 0,-20 0 2 0,20 0-5 16,0 0 0-16,0-38 1 0,0-1-4 0,-20 39 2 16,20-37 2-16,0-1 0 0,0-19-1 0,0 37 0 15,-20 1-3-15,20-36 3 0,0-4-1 0,0 3 0 0,0-1 0 16,-14 18-1-16,14-18 0 0,0 1 0 0,0-2 0 16,-23 40 0-16,23-21 0 0,0 39 0 0,-20-37 3 31,20 56-2-16,0-19-1-15,0 18 0 0,0 21 1 0,20 18-3 16,3-38 1-16,-9 19 1 0,-14-1 0 0,20-37 0 16,0 58 1-16,17 36-2 15,-20-74 1-15,-17-2 0 0,40 59 3 0,-40-40 1 16,23-37-4-16,-23 19 2 0,0 1-3 0,14-2-3 0,-14-18 7 16,20 20-5-16,-20-20 7 0,0 19-5 0,0-19 3 0,0 0-2 0,0 0 2 15,20 0-2-15,-20 0-2 0,0 0 3 0,0-19 0 16,0-1-1-16,0-18 0 0,0 19-1 0,20-18-1 0,-20 19 1 15,0-41-1-15,0 41 3 0,0-2-3 0,0-36 4 0,0 37-3 16,0 0 2-16,0-1-3 0,0 2 0 0,-20-21 0 0,20 2 0 16,0 37 2-16,0 19-6 0,0 18 5 15,0 1 1-15,0 20-3 0,20-20-1 0,-20 77-1 0,0-60 1 16,0 2 1-16,0 1-1 0,0 18-1 0,0 38-12 0,0 0-18 16,0-19-23-16,0 171-240 0,17-228 209 15</inkml:trace>
  <inkml:trace contextRef="#ctx0" brushRef="#br1" timeOffset="52578.68">12049 12038 24 0,'0'0'0'0,"0"0"13"0,0 0-8 0,0 0 4 0,0 0-3 0,0 0-4 0,-17 0 1 0,17 0-2 0,0 0 2 0,0 0 0 0,0 0-2 0,-23-19 2 0,23 19-2 0,0 0 1 0,0 0-1 16,0 0 1-16,0-20 2 0,0 20-1 0,-20-19 3 0,20 19-2 15,0 0 0-15,0 0 1 0,0 0-1 0,0 0 1 0,0-18 5 0,-17 18-5 0,17 0-1 16,0 0 4-16,0 0-3 0,0 0 3 0,0 0-2 0,0 0 4 16,0 0-5-16,-20 0 5 0,20 0-5 0,0 0 0 0,0 0-1 0,0 0 4 15,0 18-4-15,0-18-1 0,0 0 6 0,0 0 1 0,0 19-3 16,0-19-4-16,0 0 2 0,0 20-3 0,0-20 4 0,0 19 1 15,20-19 0-15,-20 0 0 0,0 19-3 0,0-19-1 16,17 19 3-16,-17-19 0 0,0 18-4 0,0 1 5 16,0-19-4-16,0 0 1 0,20 20-1 0,-20-2 4 0,0-18-2 0,0 20-4 15,0-1 2-15,23-19-2 0,-23 19 1 0,0-19 0 0,17 38-1 16,-17-38-1-16,0 38 1 0,17-1 0 0,-17-37-1 16,20 40 0-16,0-40 2 0,-20 37-2 0,17 0-2 0,3-37 2 15,-3 38 0-15,-17-38 0 0,20 20 1 0,3-1-2 0,-6 0 4 16,-17 0-4-16,17 0 2 0,23-1-1 0,-40-18 1 0,37 20 0 15,-19-20-1-15,-18 19 0 0,39 0 0 0,-16 0 0 0,11 1 3 0,-14-20-2 16,0 18-1-16,-20 1 0 0,35-19 2 0,-35 19-2 0,39-1 3 0,-1 21-3 16,-1-20 0-16,-15 0 1 0,-5-19-1 0,3 38 0 0,18-19 0 15,-19 0 0-15,19 19 1 0,-1 0-1 0,60 56 0 16,-1 4 4 0,-61-62-4-1,-15 1-1-15,0-17 2 0,17 1-1 0,-37-4 1 16,37 40-1-16,-17-38 1 15,2 0-1-15,-7 0-1 0,45 58 2 16,-43-77-2-16,20 37 3 16,-37-37-2-16,20 0 1 15,-20 0 1-15,22 0-1 0,-22 19-2 0,15-19 3 0,-15 0 0 16,20 0 0-16,-20 0-1 0,0 0 4 0,0 0-3 16,0-19 5-16,0 19-2 0,0-18-4 0,0 18 1 15,0 0-1-15,0-19 1 0,0 19-1 0,0 0 2 16,0-20-2-16,-20 20 3 0,5-18-2 0,15-2-2 0,-42-18 1 15,22 0 1-15,-14 20 0 16,-41-21-1-16,33 1 2 16,22 18-4-16,-34-17 0 0,34 18 2 0,-17 2 0 0,-60-61-3 15,80 40 3-15,-100-56 0 16,80 55 0 0,19 20 0-16,-21-37 0 0,-38-21 2 15,-17 1 0 1,74 38-2-1,-15 19-2-15,35 0 2 0,-20 19-1 0,0-39 2 0,-14 21-1 0,-9-20 1 16,6 0 0-16,17 18-4 0,3 2 3 16,17-2 0-16,-20 1 2 0,20 1-2 0,-20-1-1 15,20 19 1-15,0-18 0 0,0 18 1 0,0 0-1 0,0-20-1 16,0 20 2-16,0 0-3 0,0 0 1 0,0 0 1 0,0 0 0 16,20 0-1-16,-20 0-1 0,0 0 0 0,20 0 2 15,-20 38-1-15,0-38-1 0,17 19 1 16,-17-1 0-16,0-18 1 0,20 19 0 0,-20-19-1 0,18 20 0 0,-18-2 0 15,0 2 0-15,19-1-1 0,-19 0-1 0,20-19 2 0,3 38 0 16,-9-20 1-16,6 2-1 0,-20-1 1 0,57 19-1 16,-39 0 0-16,2-19 0 0,37 38 0 0,-20 0 1 0,2-19 0 15,38 58-2-15,-39-58 0 0,-1 36 1 0,20-15-1 16,-37-20 2-16,54 54-3 0,-32-55 3 0,-7 19-1 16,-15-38 1-16,37 38-2 0,-40-19 1 0,23 1-1 0,-40-2 1 0,37-17 0 15,3 37 1-15,-40-39-2 0,37 2 2 0,-20-1-1 0,-17-1 1 16,20-18-2-16,0 20 1 0,2-2 0 0,-22-18 1 0,15 0-3 0,5 20 3 15,-20-20 0-15,0 0-1 0,20 0-1 0,-20 0 1 0,0-20 2 16,0 20-1-16,0 0-1 0,0-38 0 0,0 20 2 0,0 18-1 16,0-39-1-16,-20-18 1 0,0 39 1 0,-17-58 0 15,17 38-2-15,0-1 0 0,-14 1 0 0,14 1 1 0,-35-40 1 0,-7 1-2 16,25 20 0-16,-20-21 0 0,-20 1 0 0,23 0 0 16,34 38 1-16,-57-19-1 0,20-1 0 0,39 21 0 0,-1 18 0 15,-39-38 2-15,19 19-1 0,-13 0-2 0,29 19 0 16,-16-19 1-16,4 19-1 0,35-1 1 0,-40 2 0 0,6-2 2 0,34 20-2 15,-43-37 1-15,43 37-2 0,-19 0 1 0,1-19 2 0,-2 1-1 16,-17 18-2-16,37-20 1 0,-20 20 2 0,3-20 0 16,0 20-1-16,17 0-2 0,0-19 1 0,-23 19 0 0,23 0 0 15,-20 0 1-15,20 0 0 0,0 0-3 0,-17 0 2 0,17 0-1 0,0 0 2 16,0 0-1-16,0 0 0 0,0 19-2 0,0-19 1 0,17 20 0 0,3 0 1 16,20 17-1-16,-23-37-1 0,40 75 1 0,-19-55 1 15,38 56 0-15,19-19 0 0,-18 1-2 0,-1-2 3 0,-56-38-1 16,18 21 1-16,-1-1-1 0,77 38 0 0,-37-18 1 15,-18-1-1-15,-24-39 0 0,22 19-1 0,-20 2 2 0,3-19 1 16,-3-2-2-16,-17-18-1 0,20 21 2 0,-23-21-2 16,-17 17 1-16,17-17 1 0,-17 0 0 0,0 0 0 15,20 0 0-15,-20 0 0 0,0 0-2 0,0 0 2 0,0-17-1 0,-20-22 2 16,20 39-2-16,-17-20 2 0,0-19-2 0,-23-16-1 16,5 36 1-16,-27-58 0 0,25 20 0 0,-55-19 0 0,13-19 0 15,-13 19 0-15,-5-19-1 0,3 19-3 0,54 37 4 16,-56-36 0-16,21-2 1 0,41 59-1 0,11-20 0 15,-16 19 0-15,21 0 0 0,18-1 0 0,0 20-1 16,-20 0 0-16,20 0-1 0,0 0 2 0,0 20-1 16,20 18 1-16,-20-19 0 0,18 18 0 0,1 1 1 0,1 1-2 15,3-1 1-15,11-1-1 0,-14 20 1 0,0-18 0 0,15-1 0 0,27 38-1 0,-28-38 1 16,-16 0 0-16,21 0 0 0,-19 0 0 0,-2 0 0 0,21 1 1 0,-21-2-2 0,39 40 2 16,-18-20-2-16,-1 18 1 0,-1-18-2 0,0 0 2 15,-37-20-1-15,0-17-1 0,42 37-16 0,-42-19-25 0,18 0-26 16,-18-38 28-16,17 19-6 0,-17 0-4 0,20 1-39 0,-20-20 41 15,0 18 4-15</inkml:trace>
  <inkml:trace contextRef="#ctx0" brushRef="#br1" timeOffset="53313.25">12180 12513 27 0,'0'0'17'0,"0"0"-13"0,0 0-2 0,-20-19 3 0,20 19 0 0,0 0 1 0,0 0 1 0,0 0 1 0,0 0 2 0,0 0 1 0,-17 0 11 0,17 0-1 0,0 0-11 16,0 0 8-16,-20 0-3 0,20 19-2 0,0-19-7 15,0 19 0-15,0-19 0 0,0 19 7 0,0-19-6 0,0 19 0 0,-17-19 9 16,17 18-8-16,-20 21 46 16,20-39-40-16,-20 0 16 15,20 0-26-15,-34-57 16 16,34 38-17-16,-23-19 3 15,3 19-4-15,20-19 0 0,0-1 0 0,-17 2 0 0,17-1 1 16,0-19 0-16,0 19-1 0,-20 19-1 0,20-19-1 0,0-1 2 16,-17-36 6-1,17 75-6-15,-20-38 3 16,0 38-1 0,20 0-3-16,0 19-2 0,0 37 3 15,0-56-2-15,0 38-2 0,0-18 2 0,0 18 0 0,0 38-2 16,0-58 2-16,0 1 1 0,0 39-2 0,0-39 1 15,0 38 0-15,20-39 1 0,-20 21-1 0,20-20 0 0,-20 37-1 16,0-36 1-16,37 75 7 16,0-57 7-1,-14-152-3 1,-6-39-6 0,-17 78-1-16,0 38-4 0,0 17 2 0,0-19-2 0,0-17 3 15,0-1-1-15,0 38-2 0,-17-76 3 0,17 57-3 16,-23-38 2-16,23 76-1 15,-20-20-1-15,20 20 0 0,0 0 0 0,0 0-1 16,0 20 0-16,0-20 1 0,0 37 0 0,0-17-1 0,0 37 1 16,0-20 0-16,0 1 1 0,0 20-2 0,0-39 1 0,0 18 0 15,0 20 1-15,0-17 0 0,0 15-2 0,0-16 1 16,0-21-1-16,0 21 1 0,0-20 1 0,0 19-1 16,0-38-1-16,0 18 0 0,0 2-2 0,0-20-4 0,0 0-22 0,0 0 7 0,0 0-6 15,0 0-5-15,0 0-47 0,0 0 36 0,0-20-2 0,0-17-69 16,0 18 93-16,0 0-15 0</inkml:trace>
  <inkml:trace contextRef="#ctx0" brushRef="#br1" timeOffset="53612.88">12086 11980 89 0,'0'0'0'0,"0"0"17"0,-37 19-14 0,20-19 0 0,-26 0 4 0,43 0 0 0,-37 20 14 0,37-20-8 0,-17 0 0 0,-3 38 23 0,0-38-27 0,20 0-2 0,0 0-1 0,-17 19 0 16,17-19-3-16,0 18 3 0,0-18-3 0,17 19 4 0,-17-19 1 15,40 20 0-15,-3-20 1 0,0 18-1 0,-37 2-4 16,40-20 0-16,-3 0 1 0,0 19-4 0,-17-19 1 0,17 0 0 0,40 19 1 16,-2-19 1-16,-13 0-2 0,12 0 2 0,-39 0 0 0,-15 0-2 15,56-38 2-15,-58 38-2 0,21-38-1 0,-1 38 1 0,1-39-1 16,-39 39 0-16,18 0-1 0,2-37 0 0,-20 37 2 0,37 0-1 0,-37-19 0 15,22 19-1-15,-22-19-2 0,0 19-2 0,0 0-18 0,-22 0-21 16,22 0 14-16,-37 0-37 0,17 0 2 0,2 19 40 16,-21-19-6-16,1 19-27 0</inkml:trace>
  <inkml:trace contextRef="#ctx0" brushRef="#br1" timeOffset="54439.36">11781 12113 61 0,'0'0'10'0,"0"0"-8"0,0 0 0 0,0 0 1 0,0 0-1 0,0-19 5 0,0 19 1 0,0-18 3 0,0-1 3 0,0 19-5 0,0 0 0 15,0-19 10-15,0 19-3 0,0 0-9 0,0-19 0 0,0 19 5 16,0 0-7-16,0-20 5 0,0 20 0 0,0 0-5 0,0 0 2 16,0 0 6-16,0 0 1 0,20 0-3 0,-20 0-6 0,0 0 5 15,0 0-5-15,0 20-1 0,0-20 1 0,0 19 4 0,0 0-4 16,0 0 4-16,0 18-1 0,0 1-1 0,0-18-4 0,-20 18 3 15,20 18-2-15,-14-18-2 0,-9 39 3 0,3-21-1 16,0-18-2-16,3 58-1 0,-20-58 0 0,-3 39 1 0,40-40 0 16,-14 20-1-16,-29 20-1 0,43-21 0 0,-37-18 0 0,17 39 1 15,3-22 0-15,-3-16 0 0,0 37 0 0,3 0-2 0,0-55 1 16,-6 53 2-16,3-55-2 0,20 19 0 0,-17-19 1 0,17 1-1 16,0-2 2-16,0 2-3 0,-20-20 1 0,20 19 1 0,0-19-2 0,0 0 1 15,0 0 1-15,0 0 0 0,0 0 0 0,0-19 0 0,20-1 0 16,-20 20-1-16,17-57 1 0,-17 38-1 0,43-19 1 0,-43 0 0 0,0 2-1 15,34-61 1-15,6 2 0 0,-23 57-1 0,-17-18 1 0,37-40 1 0,3 58 0 16,-40-19-1-16,23 19 0 0,11-56 0 0,-14 36-1 0,0 19 1 0,-20-17 0 16,34-20 1-16,-14 37-2 0,23-56 0 0,-43 76 0 0,14-19 0 15,6-18 0-15,-20 18 1 0,17 18 0 0,-17 2 0 0,0-2 0 0,23 1 0 16,-23 1 2-16,0 18-1 0,17 0-1 0,-17-19 0 0,0 19-1 0,0 0 1 16,0 37 0-16,-17-18-1 0,-43 133 1 15,23-114-2-15,-20 58-1 0,-34 93 0 16,48-92 2-16,23-60 0 0,-17 77 2 15,-20-19-1-15,57-38-1 0,-34 0-1 0,11 19 0 16,-51 133 1-16,54-189 0 0,20 17-1 0,-20 1 2 16,3-19-1-16,17 19-1 0,-17-18 1 0,17-1 0 0,0-1 1 15,0 21 0-15,0-39-2 0,0 18 0 16,0-18 2 0,17-18-1-16,-17 18-2 0,0-39-2 0,17 39 0 0,-17-37-15 0,0 17 3 15,0 2-6-15,20-21-36 0,-20 20 21 0,0-57-125 16,0 57 135-16,0-19-36 0</inkml:trace>
  <inkml:trace contextRef="#ctx0" brushRef="#br1" timeOffset="55053.06">11308 12362 93 0,'0'0'17'0,"-20"0"-14"0,20 0-2 0,0 0 0 0,-20-20 2 0,20 0 4 0,0 20-2 0,-17 0 1 0,17 0 7 0,-17-19 3 0,17 19 3 0,0 0-9 0,0 0-2 0,-23-18 6 16,23 18-9-16,0 0 0 0,0 0 5 0,0-20 1 0,0 20-5 0,0 0 7 15,23 0 2-15,-23 0-7 0,0 0-2 0,17 0 5 0,-17-18-7 16,17 18 6-16,23-19 3 0,-40 19-9 0,37-19 4 16,-20 19 0-16,3 0-4 0,-20-19 0 0,40 19 0 0,-23-19 0 15,23-1 0-15,-23 2 0 0,3 18-1 0,-3-20 0 16,23 1 0-16,-40 19-2 0,23-18 4 0,-9-1-3 16,6 19 1-16,-20-19-1 0,40 19-2 0,-40-19 4 0,0 19-3 15,17 0 0-15,-17 0 2 0,0-20 0 0,0 20-1 0,0 0 1 16,0 0-2-16,0 20-1 0,0-20 1 0,-17 19 1 0,-23 0-2 15,40-19 0-15,-34 19 0 0,34-19 0 0,-43 18 2 0,6 1 0 16,17 1-1-16,-17-2 0 0,37 2-1 0,-37-20 0 16,-3 19 1-16,3 0 1 0,17-19-2 0,20 19 1 0,-17-19 0 15,-3 19 0-15,0-1-1 0,3-18 0 0,17 20 1 0,0-20-1 16,0 18 0-16,0-18 1 0,0 0 0 0,0 0-1 0,0 0-1 16,37 19 2-16,-17-19-1 0,17 0-1 0,-20 0 1 15,3 0 1-15,20 0 0 0,-3-19 0 0,-17 1 0 0,17-20 0 0,-20 38 0 16,46-38 0-16,-49 19 0 0,26-20 0 0,-40 39 1 0,37-38 0 15,0 1 0-15,-17-1 0 0,3 19-2 0,-9-1 2 16,-14 1-2-16,0 19 1 0,0-18-1 0,0 18 1 0,0-20 0 16,-14 20-1-16,14 0 1 0,-43 0-1 0,-31 20 0 0,54-2 0 15,-37 21 0-15,0-20-1 0,-20 19 0 0,20 19 1 16,37-39-1-16,-34 21-3 0,34-20 0 0,0 37-10 0,-14-36 1 16,34 17-24-16,-23-17 14 0,23-20-5 0,-20 38-47 0,20-38 30 15,0 37-44-15,0-37 55 0,0 19-28 0</inkml:trace>
  <inkml:trace contextRef="#ctx0" brushRef="#br1" timeOffset="55637.43">11767 11942 45 0,'0'0'17'0,"0"0"-8"0,0 0-8 0,0 0 2 0,0 0-1 0,0 0 6 0,14 0 5 0,-14 0 2 0,0 0-6 15,0 0-1-15,0 0 1 0,0 0 5 0,20 0 0 0,-20 0 0 0,0 0-7 16,0 0 1-16,0 20 0 0,0-20 8 0,17 18 0 0,-17-18-8 15,0 0 1-15,0 19 9 0,23 1-9 0,-23-20 7 0,0 19-10 16,0-19-2-16,0 19 5 0,17 18-3 0,-17 2-2 0,0-21-3 16,20 21 3-16,-20-39-2 0,17 38 0 0,-17-19-1 0,0 19 2 15,20-20-2-15,0 21 1 0,-20 18-1 0,17-39 0 0,-17 39 0 16,20-37 0-16,-20-1 0 0,0 19 1 0,17-1-1 0,-17 2-1 16,0-20 1-16,20 0 2 0,-20 19-4 0,0-19 2 0,0 0-1 15,0-19 2-15,23 18 0 0,-23-18-1 0,0 20 1 0,0-20 2 0,0 0 1 16,0 0-3-16,0 0 0 0,0-20 1 0,0 2 0 0,0-1-1 15,0-18 2-15,0 37-2 0,0-58 1 0,0 19-3 16,0 2 1-16,-23-20 1 0,3-1 1 0,20 21-3 0,-17-40 2 16,17 20-1-16,-20-18 0 0,20 56-1 0,0-19 1 0,-17-19 1 15,17 0-1-15,0 37 0 0,0 1-1 0,0 19 0 0,0-38 1 16,0 19 0-16,0 19 1 0,0-18-1 0,0 18 0 0,0 0 0 16,0 18 3-16,0 21-3 15,0-2 0-15,0-17-1 0,0 18 1 0,0-1 0 0,0-18-1 16,0 58 3-16,0-2 2 0,0-55-6 0,0 17 2 0,0 3 0 0,0 15-1 15,-20-16 1-15,20-1 0 0,0 38 0 0,0-38 0 0,0 57 2 0,-20 38 0 16,20-38-2-16,0-18-1 0,0-40-1 16,0 0 1-16,0 40 0 0,0-39-1 0,0-19-3 0,0 18-15 15,0-37-4-15,0 41-52 0,20-41 20 0,-20 17-7 0,0 2-49 0,0-19 69 16,0 0-5-16</inkml:trace>
  <inkml:trace contextRef="#ctx0" brushRef="#br2" timeOffset="109735.03">28660 2663 62 0,'0'0'0'0,"0"0"7"0,0 19-6 0,-22 0-1 0,22 0-1 0,0-19 0 0,0 19-1 0,0-19 0 0,0 20-1 0,-17-20-1 0,17 18-53 0</inkml:trace>
  <inkml:trace contextRef="#ctx0" brushRef="#br2" timeOffset="110173.61">28698 2853 57 0,'0'0'17'0,"0"0"-7"0,0 0 3 0,0 0-1 0,0 0-5 15,0-19 25-15,0 19-19 0,0 0-1 0,-20 0 11 16,20-18-13-16,0 18 8 0,0 0 0 0,-18 0-10 16,18 0 7-16,0-19-8 0,0 19 0 0,0 0 6 0,-22 0 0 0,22-20-7 15,-17 20 7-15,17 0-7 0,-18-18 7 0,18 18-2 16,0 0-6-16,-19-20 7 0,19 20-4 0,-20 0-4 0,0-19 3 16,5 19-2-16,-7 0-2 0,22 0 0 0,-20 0-1 15,0 19-1-15,3-19 1 0,17 38 0 16,-38 19 5-16,38 20-4 0,0-58-1 0,-19 0 0 15,19 37 1-15,0 2-1 0,0-39-1 0,19 38-1 0,-19-39 1 16,38 41 1-16,-21-4 0 0,-17-55 0 0,20 19-1 16,0 1 3-16,-20-20-2 0,22 0 4 0,-7 0 0 15,5 0-3-15,-20-39 1 0,20 21 0 0,-1-19-2 16,-19 17-1-16,0-56 1 0,18 57-1 0,-18-39 1 0,0 2 1 16,0-39 4-16,0 76-1 15,0-1-2-15,0 1-1 0,-18 19 0 0,18 0 0 16,0 19 3-16,0 20 1 0,0-1-1 15,0-19-2-15,0 56 2 0,0 2-1 0,0-39-1 0,0 19-4 16,18-19 1-16,-1 18 1 0,-17-18-1 0,22 20 0 0,-4-39 0 16,2 19-1-16,-3-19 0 0,-17 0 0 0,20-1-1 0,0-18 1 0,-3 20-1 15,5 0-12-15,-4-20 3 0,-18 0-3 0,17 0-20 0,3 0 14 16,0 0-30-16,-3 0-22 0,3-20 25 0,17 20-65 16,-37-38 62-16,23 19-22 0,-6 19 12 0</inkml:trace>
  <inkml:trace contextRef="#ctx0" brushRef="#br2" timeOffset="110425.9">29419 2682 199 0,'0'0'80'0,"0"0"-67"0,-17 0-7 0,17 0 1 0,0 19 1 0,0-19 3 0,17 0 12 0,-17 0-13 0,40 19 11 15,-3-19-18-15,-20 19-1 0,3-19 0 0,40 20 0 16,-26-20-4-16,23 18-54 16,-17-18-5-16,-23 0 19 0,-17 0-2 0,23 0-30 0,-6 0 50 15,-17 0-2-15,0 0-32 0</inkml:trace>
  <inkml:trace contextRef="#ctx0" brushRef="#br2" timeOffset="110607.02">29248 3175 229 0,'0'0'70'0,"0"0"-49"16,0 0-11-16,0 0 8 0,0 0-7 0,17 0 12 0,-17 0-13 15,40 0-1-15,-40 0 4 0,37 0-8 0,23-18 2 16,-60 18-5-16,34 0-1 0,6 0-1 0,-3 0-2 0,20-18-9 15,-34 18-2-15,-6 0-6 0,20 0-46 0,20 0-35 16,-20-19 2-16,-14 19 62 0,-6 0-49 0</inkml:trace>
  <inkml:trace contextRef="#ctx0" brushRef="#br2" timeOffset="111074.34">30539 2131 159 0,'0'0'51'0,"0"0"-8"0,0 0-25 0,0 0 4 0,0 0-8 0,0 20 1 0,0-3 16 0,0 22-17 0,0-1 11 0,0-18-14 0,0 37 8 0,0-20-12 0,23 57 7 0,-23-17-4 15,0 17 1-15,0-55-6 0,0 75 7 16,0 1-1-16,0-2-3 0,0-55-5 0,0 54 2 0,0-53-3 16,0-3-1-16,0 1 1 0,0 39 0 0,0-40-1 0,0 21-1 0,0-39-1 15,0 18-4-15,0-16-2 0,0-3-21 0,0-37 7 16,0 38-6-16,0-38-7 0,0 19-64 0,0-1-34 0,0-18 78 0,0 0-55 0</inkml:trace>
  <inkml:trace contextRef="#ctx0" brushRef="#br2" timeOffset="111691.1">28715 4222 132 0,'0'0'32'0,"0"0"2"0,0 0-28 0,-17-18 13 0,17 18-6 0,-20 0 15 0,20-19-2 0,-18 19-3 0,-4 0-6 0,22 0-11 0,-35 0 0 16,35 0-2-16,-39 0 5 0,39 0 0 0,-35 0-6 0,35 19 1 0,-22-1 4 16,22 21-4-16,-20-39 0 0,0 56 4 0,-15-17 0 0,-24 189 11 31,59-209-18-31,0 18-1 0,0 2 2 0,0-20-1 0,20 38 1 16,-1-39 0-16,-19 1-1 0,20 2 1 0,-2-2 2 15,-18-19-1-15,0 0-1 0,17 0 3 0,3 0-2 0,-20-19 1 0,20-2-2 16,17-131 5-1,-17 115-4-15,-20 18-2 0,0-19 0 0,0 0 1 0,0 20 0 16,0-22 4-16,0 40-3 0,0-18 0 0,0-1 1 0,0 19 1 0,0-20 5 16,0 20-4-16,0 0-3 0,0 0 0 0,0 0 3 0,-20 39-2 15,20-39-3-15,0 18 1 0,0 1-1 0,0 20 1 0,0 37-1 16,20 1 0-16,-20-21 0 0,20 19-2 16,-20-54 1-16,19 16-3 0,-1 0-10 0,-1 2 1 0,23-2-23 15,-40-16 13-15,37-21-5 0,20 37-82 0,-17-18 0 0,-23-19 52 16,40 18-26-16,-37-18 20 0</inkml:trace>
  <inkml:trace contextRef="#ctx0" brushRef="#br2" timeOffset="111923.82">29496 4337 152 0,'0'0'0'0,"0"0"104"16,0 0-90-16,-20 0-1 0,20 0-4 0,0 0 1 15,0-20 15-15,-17 20-3 0,17 0-14 0,0 0 9 0,0 0-8 16,0 0-5-16,17 0 2 0,3 0-3 0,17 0 1 16,-17 0-1-16,-3 0-3 0,6 0 2 0,11 0-1 0,-34 0-1 15,40 0 0-15,34 20-7 0,-51-20-14 16,11 0-21-16,-34 19-23 0,40-19-21 16,-40 0 43-16,17 0-20 0,-17 0 45 0,0 0-43 0</inkml:trace>
  <inkml:trace contextRef="#ctx0" brushRef="#br2" timeOffset="112090.86">29476 4564 149 0,'0'0'0'0,"-17"20"78"16,-23-20-45-16,23 0 4 0,17 19-19 0,-20-19-1 15,0 0 11-15,20 0-17 0,-20 18 10 0,20-18-11 0,0 0-1 0,0 0 6 16,0 19-5-16,0-19-6 0,0 0-1 0,20 21 2 0,-20-21-3 16,20 0 0-16,17 18 1 0,-37-18-3 0,17 19 2 0,23-19-2 15,-20 0 1-15,17 19-1 0,-17-19-1 0,-3 0-3 0,23 0-10 16,-23 0 2-16,3 0-29 0,17 0 13 0,3 0-53 0,0-19-28 15,-40 0 60-15,54-20-70 0</inkml:trace>
  <inkml:trace contextRef="#ctx0" brushRef="#br2" timeOffset="112441.26">30368 3993 132 0,'0'0'43'0,"-17"0"-15"0,17 0-11 0,0 21-10 0,0-21-1 15,0 0 16-15,0 0-9 0,0 0 2 0,17 19 7 0,-17-19-13 0,37 0 5 16,-37 0-9-16,20 18 0 0,20 1 2 0,-40-19-4 0,17 0-2 16,-17 20 1-16,20-2-1 0,17 20 3 0,-14 20-1 0,-6-40-1 15,-17 39 1-15,17 20-1 0,-17 17 2 0,0-54-3 16,0-3 2-16,-57 76 8 0,40-74-6 0,-40 74 9 16,17-18-4-16,6-56-6 0,-6-21-2 0,40 1 0 15,-20 2 0-15,0-21 0 0,-17 18 1 0,20-18-3 16,-6 0 1-16,23 0-1 0,-17-18 1 0,0-3-2 0,-3 2 0 0,20-18 1 15,0-1 2-15,0 19-2 0,-20-39 4 0,20 39-2 0,20-18 2 16,0 18 0-16,-20 0-2 0,17 19 1 0,23-19 2 16,-23 19 5-16,20 0-7 0,-37 0-2 0,40 19 3 0,-23-19-3 15,6 19 0-15,-9 0-1 0,6-19 1 0,37 37-1 0,0 22 1 16,-17-59 0-16,-3 18 0 0,20 19-4 0,-37-17 0 0,40 17-11 0,-26-18-14 16,23 2-18-16,-40-21 15 0,3 18-8 0,23-18-72 0,-43 0 51 15,34 0 10-15,-14 0-44 0</inkml:trace>
  <inkml:trace contextRef="#ctx0" brushRef="#br2" timeOffset="113324.02">28584 5972 73 0,'0'0'0'0,"0"0"9"0,0 0-4 0,0 0 1 0,0 0 0 0,0 0 11 0,0 0-6 0,0 0 1 0,0 0 0 0,0 0 2 15,0 0 0-15,0 0 0 0,0 0 13 0,-20 0-16 0,20 0-2 0,0 0 0 16,0 0-1-16,0 0 8 0,0 19-7 0,0-19 20 0,0 0-20 16,0 18 9-16,0 1-4 0,0 1-2 0,0-2-6 15,0 21 1-15,0-20-2 0,20 37 3 0,-20-18-4 0,0 1-2 16,0-1 1-16,0 39 1 0,0-20-3 0,0 37 1 0,0-16-1 16,0-22-2-16,0 19 2 0,0 21 0 0,0-59-3 15,0-18-2-15,0 0-3 0,0 38-36 0,0-38 20 0,-20 0-33 0,20 0-15 16,0-19-5-16,0 0 45 0,0 0 10 0,0 0 4 15,0-19-40-15</inkml:trace>
  <inkml:trace contextRef="#ctx0" brushRef="#br2" timeOffset="113523.75">28621 5972 73 0,'0'0'12'0,"0"-37"11"0,17-3-3 16,-17 22 5-16,22-21 1 0,-4 22 2 0,2-3 4 0,-3 0-14 15,-17 20 17-15,40-19-5 0,-40 19-20 0,17 0 0 16,5 19 4-16,-22-19-9 0,18 40 1 0,19-23-1 0,-37 22-1 15,20-21-3-15,-20 22 1 0,17-3 1 0,-17-18-1 0,20 38 0 0,-20-39-2 16,0 21 2-16,0-1-1 0,0-19 0 0,0-1-1 0,-20 3 0 16,3 35-2-16,-3-36-1 0,20-2-2 0,-20 2-4 0,3 16-16 0,-23-36-11 15,3 21-41-15,37-21 42 0,-20 0-38 0,3 0 43 16,-3-40-11-16,20 23-13 0</inkml:trace>
  <inkml:trace contextRef="#ctx0" brushRef="#br2" timeOffset="113729.99">29191 5895 84 0,'0'0'8'0,"0"0"-3"0,0 19-2 0,0 2 4 16,0-3 6-16,0 1-3 0,-20 0 1 0,20-19 1 0,0 75 41 15,0-75-45-15,-14 20 0 0,14-1 11 0,0 19 3 16,0-38 1-16,-23 19-13 0,23-19 9 0,0 18-3 0,0-18 0 16,0 0-8-16,23-18 6 0,-23 18-8 0,14-38 1 15,-14 38-3-15,20-19-2 0,-20 19 1 0,20-39 0 0,0 21 0 0,-20-2-1 16,17 1-3-16,0 19 0 0,-17-18-10 15,20-1-17-15,-20 19-21 0,20 0-21 0,-20 0 30 0,23 0 0 16,-23 19 5-16,0-19-27 0,0 18 0 0</inkml:trace>
  <inkml:trace contextRef="#ctx0" brushRef="#br2" timeOffset="113891.08">29610 6009 256 0,'0'0'0'0,"0"0"77"0,0 0-68 0,-17 0-3 15,-6 0-3-15,23 0 2 0,0 19 2 0,-17-19 2 0,17 20 1 0,-20-2 6 16,0 2-8-16,-17 37-3 0,20-20-5 16,-6 1-10-16,23-19-2 0,0 1-7 0,-17-20-7 0,17 38-42 0,0-38 27 15,-17 20-45-15,17-3 51 0,0-17-6 0,0 0-32 0</inkml:trace>
  <inkml:trace contextRef="#ctx0" brushRef="#br2" timeOffset="114274.33">29667 5667 77 0,'0'0'50'0,"0"0"-31"15,0 0 13-15,0-17-19 0,0 17-3 0,0 0-2 0,0 0 19 0,0 17-10 16,-20 2-6-16,20 0-6 0,0 0-3 0,0-19-1 16,0 38 1-16,0 1-2 0,-20-2-2 0,20-18 0 0,0 1-1 15,0 17-11-15,0-16 3 0,0-3-3 0,0 20-22 0,0-1-3 16,0 1 7-16,0-18 12 0,20-1 16 0,-20 19 0 16,20-38 4-16,-20 19 0 0,0-19 1 0,0 18 0 0,17-18 0 15,-17 21 5-15,20-21 35 0,-20 0-26 16,20-21 17-16,-20 21-15 0,0-18 13 0,17-1-1 0,-17 19-15 15,23-19 12-15,-23 0-12 0,17 0-6 0,-17-1-4 16,0 20 0-16,17-18 5 0,-17 18-4 0,20-20 3 0,-20 1 0 16,20 1 0-16,-20 18-5 0,0 0 2 0,17-19-3 0,-17 19 2 15,0 0 1-15,0 0-2 0,20 0 5 0,-20 19-5 16,0-19-2-16,20 37 2 0,-20-37-1 0,0 20-2 0,0 18 2 16,0-19-1-16,17 19 0 0,3 76-1 15,-20-76 1-15,0-18-1 0,0-3 1 16,0 2-2-16,0-19 0 0,0 38-2 0,0-38 1 0,0 0-1 15,0 20-4-15,0-20 2 0,0 0-44 16,0 0 35-16,0 0 1 0,0 0-14 0,23-20-1 0,-23 3 12 16,0-4-20-16,34-35-60 15,-34 56 88-15,20-18-4 0,-20 18 7 0,0-20-1 0,20 20-5 0,-20-20 6 16,0 20-1-16,17-19-12 0,-17 19-29 0</inkml:trace>
  <inkml:trace contextRef="#ctx0" brushRef="#br2" timeOffset="114733.94">30522 5401 67 0,'0'0'15'0,"0"0"2"0,0 0-4 0,0 0 22 0,0 0 0 0,0-18-18 0,0 18 9 0,0 0-3 0,0 0-12 0,0 0 2 0,0 0 13 0,0 0-15 15,0 0 9-15,0 0-11 0,0 0 10 0,0 0-1 0,0 0-11 16,0 0 2-16,0 0 6 0,0 0-8 0,0 18-1 0,0-18 1 16,0 37 4-16,0 3-3 0,0-21-4 0,0 19 0 0,0 18 0 15,0-17-3-15,0-2-1 0,0 58 1 0,0-56-1 0,0-2 1 0,0 39 0 16,0-37-1-16,-20 36 0 0,20-37 1 0,0 39-9 0,0-58-2 15,-20 56-28-15,20-55 10 0,0 18-4 0,0-18-6 0,-17 16-6 0,17-36-6 16,0 38-42-16,-20-38 60 0,20 20 12 0,0-20 7 0,0 0 1 0,-20 0-33 16</inkml:trace>
  <inkml:trace contextRef="#ctx0" brushRef="#br2" timeOffset="114877.97">30234 5724 134 0,'0'0'0'0,"0"0"113"0,0 0-92 15,0 0 15-15,-17 0-20 0,17 0 15 0,0 0-5 0,0 19-3 16,0-19-13-16,0 19-1 0,0-19-1 0,0 19 0 0,0 1 3 0,0-20-6 15,17 0-1-15,6 20 3 0,-6-3-5 0,-17-17 0 0,20 39 0 16,17-21-2-16,-17-18 0 0,20 19-3 0,-6 2-12 16,6 16-50-16,-3-18-16 0,0-1-36 0,3 1 61 15,-23-19-19-15,3 20 19 0</inkml:trace>
  <inkml:trace contextRef="#ctx0" brushRef="#br2" timeOffset="115310.37">31508 5895 143 0,'0'0'66'0,"0"0"-44"0,0 0-1 16,-17 0-6-16,17 0 3 0,0 0 0 0,0 0 16 0,0 0-20 16,-20 0 7-16,0 19-6 0,20-19-11 0,-17 0 2 0,-3 21-2 15,20-21-3-15,0 18 1 0,-20 1 1 0,20 0-2 0,0-19-1 16,-17 18 0-16,17 1 0 0,0 1 1 0,0-2-1 0,0 2 1 0,0-1-1 16,0 0 0-16,0 0 1 0,0 0 0 0,0-1-2 0,0 3 2 15,0-4 0-15,0-17 1 0,17 19 1 0,-17-19-1 0,0 0 0 16,20 0 5-16,-20 0-5 0,20-36 6 0,-20 36-5 0,17-39 1 15,-17 20-1-15,20-19 3 0,-20-1 1 0,20 21 2 16,-20-2-3-16,0 1 5 0,17 1-6 0,-17 18-2 0,0-19 3 16,0 19-4-16,0 0 0 0,0 0 3 0,20 19-4 0,-20-19 1 15,0 18 1-15,23 39 0 0,-23-18-1 0,14-20-1 16,-14 0 0-16,20 39-3 0,20-22 1 0,-23-16 0 16,3 0-2-16,-20-2-15 0,17 2 2 0,3-3-6 0,-20-17-3 15,37 19-40-15,-37-19 23 0,20 21-63 0,20-21-2 0,-40 0 44 16,17 0 9-16</inkml:trace>
  <inkml:trace contextRef="#ctx0" brushRef="#br3" timeOffset="118291.78">30257 3576 52 0,'0'0'33'0,"0"0"-15"0,0-19-11 0,0 1 5 0,0 18-5 0,0-20 1 0,0 20 2 0,0 0 9 0,0-20-11 0,-23 20 0 0,23 0 7 0,-17 0-6 0,0 0 9 0,-3 0-9 16,0 0 1-16,-14 0 12 0,11 0-12 0,3 20 0 0,-34-20 8 0,14 20-8 16,-94 17 20-16,-37 20-2 0,57-20-14 15,20 3-4-15,37-22-5 0,-114 21 6 0,114-2-8 16,-20-19-2-16,20 1 0 0,-94 21 0 0,17-22 4 0,77 20-3 15,-20-38-2-15,3 19 1 0,-3 0-1 0,-74 39 3 0,-40-21-1 0,116-17-2 16,-96 36 4-16,77-38-3 0,20 3 2 0,-97 35-1 0,71-18-1 16,26-19-2-16,-80 58 1 0,97-39 1 0,-94 113 0 15,94-94-1-15,37-17 0 0,6-22 0 0,-9 20 1 0,3 18-1 16,0-37 0-16,3 39 0 0,17-39 1 0,0 19-2 0,0-19-1 16,0-19 2-16,37 18 0 0,-17 22 1 0,17-3-2 0,3-37 1 0,54 37-1 15,-17-17 0-15,-20-20 0 0,74 19 0 0,-54-1 1 0,94 2-1 16,0-20-2-16,-97 20 3 0,117-20-1 0,-94 0 0 0,112 0 0 15,-1-20 0-15,20 0 0 0,-114-17 0 0,0 17 0 16,134 2 0-16,-134-1 2 0,0 0 1 0,94-39-1 0,-94 40-1 0,97-39 0 16,-20 1 0-16,-97 16 1 0,57-35 0 0,-74 38 1 15,-3-3 1-15,3 3-1 0,37-39 5 0,37-39 3 0,-111 78-5 16,37-21 3-16,-60 21-3 0,20-2-2 0,3-37 4 0,-40 0-2 0,17-1 1 16,6 40-2-16,-23-57 8 0,0 54-9 15,-40-15-1-15,20 35-1 0,-17-17 0 0,-23-21 2 0,-14 2 0 0,-40-1-1 16,0-1 0-16,37 20-2 0,-74 0 2 0,-20 0 0 15,97 18 0-15,-23 20-1 0,-74-19 1 0,77 19-1 0,-3 0 0 16,-74 19 0-16,97 20-1 0,-3-1-2 0,-134 95 1 16,137-76 1-16,-3-1-2 0,-54 96-5 0,54-93 3 0,-191 245-12 15,214-248 9-15,-63 78-18 0,23-19-8 0,-20 74-38 16,57-132 40-16,0 39-48 0,-18 56-56 0,55-134 100 16,-17 58-56-16</inkml:trace>
  <inkml:trace contextRef="#ctx0" brushRef="#br3" timeOffset="119164.51">30787 4490 92 0,'0'0'0'0,"0"0"8"0,0 0 6 0,-20 0 1 0,20 0-7 0,0 0 0 0,-14 0-1 0,14 0 0 0,0-21 1 0,0 21 10 0,0 0 2 0,-23 0-10 0,23 0 0 0,0 0 2 0,0 0-1 16,0 0 0-16,0 0 8 0,23 0 6 0,-9 21-18 0,-14-21 0 15,20 0 4-15,0 0-6 0,-20 0 0 0,37 18 4 0,-20 1-5 16,3-19 6-16,0 19-6 0,3-1 0 0,-9 2 0 0,26 17 2 0,14 21 0 16,-31-39-3-16,31 56 3 0,-34-35-4 0,54 34 1 0,-34-35-1 15,-3 37 0-15,3-38-1 0,-23 0 0 0,40 39 0 0,-17-2 2 16,-23-37-2-16,3 1 2 0,0 37 2 0,17-38-2 0,-14 19 3 15,-23-20-2-15,14 1 0 0,-14 0-2 0,0-18 2 0,20 36 0 0,-20 1 3 16,0 0-2-16,0-17 0 0,0-23-3 0,0-17 0 16,-20 39 0-16,20-21-2 0,0 1 2 0,0 2-2 0,0-3 0 15,-14-18 0-15,14 19-2 0,-23-19-4 0,3 19-10 0,20-19 4 16,-17 0-18-16,-3-19-16 0,-17 0-161 16,37-20 135-16,-20 39 49 0,20-19-33 15</inkml:trace>
  <inkml:trace contextRef="#ctx0" brushRef="#br3" timeOffset="119473.99">31072 5535 73 0,'0'0'0'0,"0"0"31"0,0 0-23 15,0 0-1-15,0 0 9 0,0 0 1 0,0-20-9 0,0 20 2 16,0 0 10-16,0 0-9 0,0 0-2 0,0 0 0 0,0 0 3 0,0 0-7 15,0 20 5-15,20 17-4 0,-20 2 2 0,17 0 2 16,3-22 2-16,-20 2-6 0,0 19 0 0,20-19-1 0,-3 19 5 16,-17 2-7-16,23-23 2 0,-9 40 2 0,-14-17-3 0,20-22 0 0,-20 1 0 15,20 18 8-15,-20-18-5 0,20-19 0 0,-20 20 1 0,17-2 12 0,23-18-10 16,-40 20-1-16,17-20 11 0,23 0-3 0,-23-20-10 0,23 2 6 16,-3-39-5-16,20 1-2 0,0-41-3 0,0 21-1 15,-37 19-1-15,17 19 0 0,0-38-4 0,-17 20-6 16,20 36 2-16,-40-17-1 0,17 17-3 0,1-17-42 0,4 17 30 15,-5 2-35-15,-17 18 24 0,20 0-45 0,-20 0 39 0,0 0 0 0,17 0 8 16,-17 0-58-16</inkml:trace>
  <inkml:trace contextRef="#ctx0" brushRef="#br0" timeOffset="123379.51">30502 1237 115 0,'0'0'13'0,"0"0"-8"0,0 0 0 0,0 0-4 0,0 0 0 0,0 0-1 0,0 0 1 0,0 0 1 0,0 0 2 0,0 20 7 16,0-20 5-16,0 17 1 0,0-17-1 0,0 0-7 16,0 21-1-16,-20-21 12 0,20 0-10 0,-17 19 8 0,17-19-10 15,-40 0 7-15,40 0-7 0,-34 0 6 0,11 0-1 0,-14 0-8 16,37 0 0-16,-57-19 5 0,40 19-6 0,-6 0-1 0,6 0-2 0,-40 0 4 16,23-21-3-16,-9 21 1 0,-31 0-3 0,-23 21 1 15,-17 16 2-15,80-17-1 0,-83 37 1 0,-54 20 3 16,114-40-3-16,0-1 0 0,0 3-1 0,-57 37 2 0,37-38-2 0,-54 59 4 15,74-61-4-15,-57 41 2 0,37-40-1 0,-20 57 5 0,-12 4-4 16,47-42-2-16,7 2 0 0,-59 36 1 0,0 21 2 0,75-79-1 16,-170 193 9-16,152-134-12 0,40-56 0 15,-23 56 0-15,23-58-2 0,-3 59 2 0,20-58-1 16,-20-2 1-16,20 60-2 0,0-57 0 0,0 37 0 0,0-38 3 0,40 37-1 16,-6-35 0-16,-11-3-1 0,-6 1-1 0,77 76-3 15,-37-95 4-15,40 56 0 0,-40-35-1 0,0-21 2 0,0 18-1 0,77 1 0 0,-59-1 0 16,212 21 2-16,-212-39-3 0,76-19 4 15,-57 0-1-15,-17 0 0 0,74 0-3 0,3 0-2 0,-80-19 2 16,80 1 3-16,-3-40 2 0,-71 20-3 0,48-37 2 0,-51 35-2 16,57-72 1-16,-60 54-1 0,-17 2 0 0,0-21 1 0,114-132 3 15,-71 74 0-15,48-167 6 0,-125 206-8 16,11-36 2-16,6 75-2 0,-23-78 3 16,40-224 2-16,-57 301-5 0,-17-133 4 15,-6 155-6-15,6-22 0 0,17 19-1 0,-57-17 1 16,23-2-1-16,-29 1 1 0,-11 2 0 0,-60-22-5 0,77 56 4 15,23 21 0-15,-6-17 0 0,-57-2-4 0,-17 19-1 0,20 19 0 16,57-2 3-16,-17 4-1 0,11 15-2 0,-108 60-14 0,114-57 8 16,-60 55-24-16,63-38 10 0,-46 41-41 0,23-21-31 15,23 19-17-15,-6 19-25 0</inkml:trace>
  <inkml:trace contextRef="#ctx0" brushRef="#br0" timeOffset="123930.32">30958 2853 42 0,'0'0'15'0,"0"-19"-6"0,0-56 43 0,0 75-40 0,0-39 2 0,0 39 0 0,0-19 1 0,20 0 18 0,-20 0-17 0,0 19 15 0,0-18-4 0,0-3-17 0,20 3 8 16,-20 18-2-16,0-18 3 0,0 18-1 0,0 0-4 16,17 0-2-16,-17 0-7 0,0 0 1 0,0 0-3 0,0 18 5 15,17-18-4-15,-17 0-2 0,23 0 1 0,-6 18-1 16,-17-18 0-16,20 0 1 0,111 58 7 15,-91-39-8-15,-40 0-2 0,17 0 2 0,23 1 1 16,17 18 3-16,-20-1 2 0,-17 2-4 0,17-1 4 16,-37 0-5-16,37 18 2 0,20 59 5 0,-37-60-6 15,-20-14-3-15,0 14 0 0,0 2-1 0,0 1 0 16,0-39 1-16,0 38-3 0,0-38-5 0,0-1 2 0,0 2-5 16,0-20 0-16,20 38-240 15,-20-38 151-15,0 0 63 0,0-18 2 0</inkml:trace>
  <inkml:trace contextRef="#ctx0" brushRef="#br0" timeOffset="124575.2">31300 3499 81 0,'0'0'21'0,"0"0"-12"0,0 0-6 0,0 0 6 0,0 0-1 0,0 20 2 0,0-20 19 0,0 0 3 0,0 0-18 0,0 0-1 0,0 20 7 15,0-20-5-15,0 0-9 0,20 0 7 0,-20 0 1 16,0 18-7-16,0-18 0 0,17 0 0 0,-17 0 0 0,0 0 5 0,23 0-6 16,-23 0-1-16,0 0 6 0,17 19-6 0,-17-19-2 0,17 0 1 0,-17 0 4 15,20 0-4-15,-20 20-2 0,37-2 6 0,-37 1-4 0,0-19 1 0,40 19-1 16,-40-1-1-16,17 3 2 0,26 16 2 0,-29 2 0 0,6-21-1 16,20 19-2-16,-23 3-2 0,-17-40-2 0,20 37 0 0,17-18 0 15,-37 0 2-15,23 19 4 0,-9-20-4 0,-14-18 1 0,0 21-2 0,20-2 4 16,0-1 0-16,0 1 0 0,-3 1 1 0,-17-20-3 15,18 0 0-15,-18 0 0 0,22 0 1 0,-22 0 0 0,0 0-1 16,17-39-1-16,3 2 6 0,17-96 0 16,-17 74-7-16,-3 4 0 0,6-21 1 15,-23 18 0-15,15 39-1 0,-15-19 0 0,0 19-1 16,0 1 0-16,20-22 0 0,-1-16 1 0,-19 18-1 0,20 38 0 16,-20-19-1-16,0 19 0 0,0 0-2 0,0 0 2 0,18 0-6 15,-18 19 1-15,0 0-18 0,0 0-20 0,0 0 15 16,0 0-5-16,0 19-57 0,0 0-25 0,-18 1 22 0,18-39 23 15</inkml:trace>
  <inkml:trace contextRef="#ctx0" brushRef="#br0" timeOffset="125042.45">31092 3157 227 0,'0'0'0'0,"0"0"39"0,0 0-30 0,0 0-5 0,0 0-1 0,-20-18 1 0,20 18 2 0,0 0 9 0,0 0-5 0,0 0 2 0,0-19 12 0,0 19-13 0,20 0 0 0,-20 0-1 0,37 0 11 0,0 0-3 16,-14 0-10-16,31 0 6 0,3 0-8 0,-20 19-2 0,20-1 0 16,0-18-1-16,43 59 1 0,-9-22 0 0,-34 0-2 0,20 20 0 15,-40-37-2-15,3-1 1 0,14 38-2 0,3-1 2 0,-34-36-2 16,12 37-8-16,4-19-16 0,-39-19 4 0,37-19-7 0,-37 37-7 16,0-16-60-16,20-21 38 0,-20 19-1 0,18-1-45 0</inkml:trace>
  <inkml:trace contextRef="#ctx0" brushRef="#br0" timeOffset="125202.1">32441 2510 242 0,'0'0'0'0,"0"0"91"0,0 20-49 0,-18-20-36 0,-1 19-2 0,-1 0-2 16,0-19 0-16,-112 133 29 0,75-75-18 0,18-20-1 16,-75 76 4-16,-1-1-7 0,61-55-5 0,-3-1-1 15,-60 38 0-15,80-39-4 0,-20-18-1 0,0 20-3 0,-37 18-24 0,54-39 6 16,-54 40-39-16,74-57 23 0,-37 36-61 0,37-38 45 0,6 3 5 15,-26 16-64-15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19:48:20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16494 8388 25 0,'0'0'24'0,"0"0"-19"0,0-21-1 0,0 21-2 0,0 0-1 0,20-17 2 0,-20-2-1 0,0 19 3 0,19-21-2 0,-19 21 12 0,0-20-9 0,0 20 1 0,0 0 1 0,23-17 7 16,-23 17-2-16,0-20-1 0,0 20-1 0,0 0-6 15,0 0 0-15,0 0 0 0,0 0 0 0,0 0-1 0,0 0 4 0,0 0-2 0,0 0 10 16,0 0-6-16,0 0 11 0,0 0-12 0,0 0 9 0,0 0-9 15,-23 0 3-15,23 0-7 0,-19 0 0 0,19 0 2 0,-38 0 1 16,-38 20 9-16,38-20-13 0,-76 77 5 16,60-39-6-16,11-21-2 15,-11 22 3-15,34-1-2 0,-34-1 0 0,-6 20 0 16,3 0 0-16,37-37-1 0,0 17 0 0,-14 20 2 0,14-17-2 16,0-2-1-16,0-19 1 0,6 38-2 0,-9-1 2 0,3 154 14 15,20-173-14-15,0 40-1 16,20-20 1-16,17-20 2 0,77 77 6 15,-94-94-5-15,151 54 5 16,-134-53-8 0,60 16 4-16,34-17-3 15,-111-20-2-15,-20 0-2 16,23 0 2-16,-23 0-1 0,0 0 1 0,34-20-77 16,-53 3-16-1,19 17 63-15,0 0-36 0,-15-20-18 16,15 20 70-16,-23 0-41 0</inkml:trace>
  <inkml:trace contextRef="#ctx0" brushRef="#br0" timeOffset="369.75">16342 9109 61 0,'0'0'11'0,"0"0"-7"0,0 0-2 0,0 0 1 0,0 0 8 0,20 0 8 0,-20 21 5 15,0-21-13-15,0 0-1 0,0 17 8 0,23 3-3 0,-23-2-8 16,0-18 6-16,0 19-7 0,0-19 0 0,0 20-1 0,15-2 8 0,-15-18-7 16,0 18 8-16,19-18-9 0,-19 21 5 0,0-21-4 0,20 19 3 15,-20-1-1-15,20 2-4 0,-20-20-1 0,0 0 0 0,17 19 4 16,-17-1-3-16,0-18 1 0,18 0-2 0,-18 20 1 0,0-3 4 0,0-17-3 15,0 20 3-15,0-20-4 0,0 21 0 0,0 15 3 0,-18-16-2 16,1-2-2-16,17 2-1 0,-40 37 1 0,-17 0 0 0,37-37-1 16,1 17 0-16,-19-18-1 0,21 20-1 0,-23 17 2 0,23-36-1 0,0-3 0 15,-26 21-1-15,6 2 0 0,0-4 0 0,37-15 1 0,-37 15-4 16,37-36 1-16,-17 20-8 0,17-20-6 0,0 18 6 16,-23-18-14-16,23 0 8 0,23 0-46 0,-23-18 36 15,17 18-38-15,0-20 30 0,-17 2 3 0,20 18 8 0,17-39-8 0,-37 22-9 16</inkml:trace>
  <inkml:trace contextRef="#ctx0" brushRef="#br0" timeOffset="755.73">16097 8196 57 0,'0'0'0'0,"0"0"22"0,-20 0-19 0,20 0 2 0,0 0-2 0,0 0 0 15,0 0 2-15,-20 0 2 0,20 0 2 0,0 0 1 0,0 0 1 0,0 0 0 0,0 0-1 16,0 0 13-16,0 0-16 0,20 0 6 0,-20 0-7 16,0 0-1-16,20 0 0 0,-3 0 6 0,20 0-6 0,-37 0 0 0,43 0 3 0,-9 21-1 15,-14-21-4-15,17 19 0 0,-17-19-1 0,17 17 2 0,-17-17-2 16,18 20 0-16,-19-20-1 0,21 17 3 0,-5-17-1 0,-15 20-1 0,22 1 6 15,-7-21 0-15,-35 0-3 0,39 19 6 0,-21-2 1 0,-1-17-6 16,3 0 5-16,-20 21-7 0,20-21 6 0,-20 0-6 16,0 17 5-16,0 2-6 0,0-19 2 0,0 37 1 0,0-16-1 15,0-1-3-15,-20-3 1 0,0 23-1 0,3-23-1 0,-1 3-1 0,-21 17 2 16,-19 41 0-16,39-42-2 0,-56 42 1 0,55-42-1 0,1-15 0 16,-39 54 1-16,21-17 3 0,0 16-4 0,17-16-16 0,0-38 0 15,3 17-31-15,0 1 16 0,17-20-52 0,0 3 35 16,-23-2 4-16,23-19 9 0,0 38-11 0,0-38 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18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Give an example of a control-flow graph and indicate a block pair A,B such that A is an immediate forward dominator of B but A does not dominate B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65170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Bonus Exercise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211571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Control Dependence Graph of Basic Blocks for the following program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510CE-2AA1-EA78-F863-57852545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21" y="2621951"/>
            <a:ext cx="4705350" cy="233362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6C89417-A2C4-82C3-1D84-11DC73A6C073}"/>
              </a:ext>
            </a:extLst>
          </p:cNvPr>
          <p:cNvSpPr/>
          <p:nvPr/>
        </p:nvSpPr>
        <p:spPr>
          <a:xfrm>
            <a:off x="7697776" y="2922400"/>
            <a:ext cx="729343" cy="5343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CD6892-274E-632D-EDDC-D7844B0BDE2B}"/>
              </a:ext>
            </a:extLst>
          </p:cNvPr>
          <p:cNvSpPr/>
          <p:nvPr/>
        </p:nvSpPr>
        <p:spPr>
          <a:xfrm>
            <a:off x="7739745" y="3735874"/>
            <a:ext cx="636961" cy="491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47310A-7CA8-41BB-51C5-B1E230AF3D5B}"/>
              </a:ext>
            </a:extLst>
          </p:cNvPr>
          <p:cNvSpPr/>
          <p:nvPr/>
        </p:nvSpPr>
        <p:spPr>
          <a:xfrm>
            <a:off x="8166482" y="4449401"/>
            <a:ext cx="636961" cy="4945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14CE57-9DF1-77DC-4D8E-219A145A18C5}"/>
              </a:ext>
            </a:extLst>
          </p:cNvPr>
          <p:cNvSpPr/>
          <p:nvPr/>
        </p:nvSpPr>
        <p:spPr>
          <a:xfrm>
            <a:off x="7296453" y="4453032"/>
            <a:ext cx="642257" cy="4972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039F2DB-5C12-E7D5-8A7D-887B5173FC8E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 flipH="1">
            <a:off x="8058226" y="3456735"/>
            <a:ext cx="4222" cy="2791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85461CB-2B38-72D3-A6F0-AD4774E287DE}"/>
              </a:ext>
            </a:extLst>
          </p:cNvPr>
          <p:cNvCxnSpPr>
            <a:cxnSpLocks/>
            <a:stCxn id="64" idx="2"/>
            <a:endCxn id="47" idx="0"/>
          </p:cNvCxnSpPr>
          <p:nvPr/>
        </p:nvCxnSpPr>
        <p:spPr>
          <a:xfrm flipH="1">
            <a:off x="8062448" y="2659496"/>
            <a:ext cx="5443" cy="262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261B48C-75BC-18F2-B1B7-E0968228F77C}"/>
              </a:ext>
            </a:extLst>
          </p:cNvPr>
          <p:cNvCxnSpPr>
            <a:cxnSpLocks/>
            <a:stCxn id="48" idx="2"/>
            <a:endCxn id="59" idx="0"/>
          </p:cNvCxnSpPr>
          <p:nvPr/>
        </p:nvCxnSpPr>
        <p:spPr>
          <a:xfrm flipH="1">
            <a:off x="7617582" y="4226966"/>
            <a:ext cx="440644" cy="2260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EC61CB-A1C5-A202-2E08-A1E4CF77472A}"/>
              </a:ext>
            </a:extLst>
          </p:cNvPr>
          <p:cNvCxnSpPr>
            <a:cxnSpLocks/>
            <a:stCxn id="48" idx="2"/>
            <a:endCxn id="58" idx="0"/>
          </p:cNvCxnSpPr>
          <p:nvPr/>
        </p:nvCxnSpPr>
        <p:spPr>
          <a:xfrm>
            <a:off x="8058226" y="4226966"/>
            <a:ext cx="426737" cy="222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D0131E56-7C1C-5D68-5F5C-AB5D158FE135}"/>
              </a:ext>
            </a:extLst>
          </p:cNvPr>
          <p:cNvSpPr/>
          <p:nvPr/>
        </p:nvSpPr>
        <p:spPr>
          <a:xfrm>
            <a:off x="7711065" y="2265661"/>
            <a:ext cx="713652" cy="393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entry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F69788B-2EAB-DAAF-ED18-72B5B60BF2B6}"/>
              </a:ext>
            </a:extLst>
          </p:cNvPr>
          <p:cNvSpPr/>
          <p:nvPr/>
        </p:nvSpPr>
        <p:spPr>
          <a:xfrm>
            <a:off x="7717973" y="5232045"/>
            <a:ext cx="713652" cy="393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0B76881-2968-5325-E7DA-F40D7177BF76}"/>
              </a:ext>
            </a:extLst>
          </p:cNvPr>
          <p:cNvCxnSpPr>
            <a:cxnSpLocks/>
            <a:stCxn id="59" idx="2"/>
            <a:endCxn id="65" idx="0"/>
          </p:cNvCxnSpPr>
          <p:nvPr/>
        </p:nvCxnSpPr>
        <p:spPr>
          <a:xfrm>
            <a:off x="7617582" y="4950281"/>
            <a:ext cx="457217" cy="281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60314A7-3AC1-419C-E4AA-728A73EA1802}"/>
              </a:ext>
            </a:extLst>
          </p:cNvPr>
          <p:cNvCxnSpPr>
            <a:cxnSpLocks/>
            <a:stCxn id="58" idx="2"/>
            <a:endCxn id="65" idx="0"/>
          </p:cNvCxnSpPr>
          <p:nvPr/>
        </p:nvCxnSpPr>
        <p:spPr>
          <a:xfrm flipH="1">
            <a:off x="8074799" y="4943958"/>
            <a:ext cx="410164" cy="2880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89389-B357-8F8B-E4F9-1B836DD32032}"/>
              </a:ext>
            </a:extLst>
          </p:cNvPr>
          <p:cNvSpPr txBox="1"/>
          <p:nvPr/>
        </p:nvSpPr>
        <p:spPr>
          <a:xfrm>
            <a:off x="350241" y="6030580"/>
            <a:ext cx="643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CD X ⇔ there is a CFG-path from X to Y omitting IFDOM(X)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7E86D8-341D-659B-CF21-F075C6B4ACFB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</p:spTree>
    <p:extLst>
      <p:ext uri="{BB962C8B-B14F-4D97-AF65-F5344CB8AC3E}">
        <p14:creationId xmlns:p14="http://schemas.microsoft.com/office/powerpoint/2010/main" val="22641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8" grpId="0" animBg="1"/>
      <p:bldP spid="59" grpId="0" animBg="1"/>
      <p:bldP spid="64" grpId="0" animBg="1"/>
      <p:bldP spid="65" grpId="0" animBg="1"/>
      <p:bldP spid="4" grpId="0"/>
    </p:bldLst>
  </p:timing>
</p:sld>
</file>

<file path=ppt/slides/slide11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Bonus Exercise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211571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Control Dependence Graph of Basic Blocks for the following program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D4EA8F-C37A-0FC2-F0EE-36FE01EFE275}"/>
              </a:ext>
            </a:extLst>
          </p:cNvPr>
          <p:cNvSpPr/>
          <p:nvPr/>
        </p:nvSpPr>
        <p:spPr>
          <a:xfrm>
            <a:off x="1106739" y="2927325"/>
            <a:ext cx="729343" cy="5343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250CE-C150-193B-2B8E-081B5AF04A00}"/>
              </a:ext>
            </a:extLst>
          </p:cNvPr>
          <p:cNvSpPr/>
          <p:nvPr/>
        </p:nvSpPr>
        <p:spPr>
          <a:xfrm>
            <a:off x="1148708" y="3740799"/>
            <a:ext cx="636961" cy="491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C4DD1-1DF0-7DAE-4CE0-34FE7145BD73}"/>
              </a:ext>
            </a:extLst>
          </p:cNvPr>
          <p:cNvSpPr/>
          <p:nvPr/>
        </p:nvSpPr>
        <p:spPr>
          <a:xfrm>
            <a:off x="1575445" y="4454326"/>
            <a:ext cx="636961" cy="4945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90A61-7D86-DBD9-21D7-8774FC2B5959}"/>
              </a:ext>
            </a:extLst>
          </p:cNvPr>
          <p:cNvSpPr/>
          <p:nvPr/>
        </p:nvSpPr>
        <p:spPr>
          <a:xfrm>
            <a:off x="705416" y="4457957"/>
            <a:ext cx="642257" cy="4972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B0961C-52C5-DF36-B6F9-F543B531579A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1467189" y="3461660"/>
            <a:ext cx="4222" cy="2791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E160A2-5B7B-8A2E-4A07-C691E37BDB6E}"/>
              </a:ext>
            </a:extLst>
          </p:cNvPr>
          <p:cNvCxnSpPr>
            <a:cxnSpLocks/>
            <a:stCxn id="119" idx="2"/>
            <a:endCxn id="3" idx="0"/>
          </p:cNvCxnSpPr>
          <p:nvPr/>
        </p:nvCxnSpPr>
        <p:spPr>
          <a:xfrm flipH="1">
            <a:off x="1471411" y="2664421"/>
            <a:ext cx="5443" cy="262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96E4FB-0C22-2781-F3B0-A91931AD96D8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1026545" y="4231891"/>
            <a:ext cx="440644" cy="2260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5A5647-6E62-A7AB-3434-E6EA0BF78ECB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1467189" y="4231891"/>
            <a:ext cx="426737" cy="222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F773DC1-5218-E538-7F5D-FA86DBF33970}"/>
              </a:ext>
            </a:extLst>
          </p:cNvPr>
          <p:cNvSpPr/>
          <p:nvPr/>
        </p:nvSpPr>
        <p:spPr>
          <a:xfrm>
            <a:off x="4262386" y="3070440"/>
            <a:ext cx="676743" cy="522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04296A-57A5-0912-A5E7-E365078E90C4}"/>
              </a:ext>
            </a:extLst>
          </p:cNvPr>
          <p:cNvSpPr/>
          <p:nvPr/>
        </p:nvSpPr>
        <p:spPr>
          <a:xfrm>
            <a:off x="5136789" y="3063565"/>
            <a:ext cx="639772" cy="522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ACE677-032D-6767-C3DE-A773384385D1}"/>
              </a:ext>
            </a:extLst>
          </p:cNvPr>
          <p:cNvSpPr/>
          <p:nvPr/>
        </p:nvSpPr>
        <p:spPr>
          <a:xfrm>
            <a:off x="3343312" y="3063565"/>
            <a:ext cx="713652" cy="529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D039A8-5876-0198-C62D-E23077D49EE5}"/>
              </a:ext>
            </a:extLst>
          </p:cNvPr>
          <p:cNvSpPr/>
          <p:nvPr/>
        </p:nvSpPr>
        <p:spPr>
          <a:xfrm>
            <a:off x="3305512" y="4626398"/>
            <a:ext cx="787532" cy="515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entry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E5D997-4060-5232-F9A3-A84DE684225A}"/>
              </a:ext>
            </a:extLst>
          </p:cNvPr>
          <p:cNvCxnSpPr>
            <a:cxnSpLocks/>
            <a:stCxn id="40" idx="2"/>
            <a:endCxn id="25" idx="0"/>
          </p:cNvCxnSpPr>
          <p:nvPr/>
        </p:nvCxnSpPr>
        <p:spPr>
          <a:xfrm>
            <a:off x="4581094" y="2578158"/>
            <a:ext cx="875581" cy="4854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33062D-D399-B95B-2A9F-763AF781733B}"/>
              </a:ext>
            </a:extLst>
          </p:cNvPr>
          <p:cNvCxnSpPr>
            <a:cxnSpLocks/>
            <a:stCxn id="40" idx="2"/>
            <a:endCxn id="26" idx="0"/>
          </p:cNvCxnSpPr>
          <p:nvPr/>
        </p:nvCxnSpPr>
        <p:spPr>
          <a:xfrm flipH="1">
            <a:off x="3700138" y="2578158"/>
            <a:ext cx="880956" cy="4854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18415B-48C7-6455-6C83-58B92DC1529B}"/>
              </a:ext>
            </a:extLst>
          </p:cNvPr>
          <p:cNvCxnSpPr>
            <a:cxnSpLocks/>
            <a:stCxn id="40" idx="2"/>
            <a:endCxn id="24" idx="0"/>
          </p:cNvCxnSpPr>
          <p:nvPr/>
        </p:nvCxnSpPr>
        <p:spPr>
          <a:xfrm>
            <a:off x="4581094" y="2578158"/>
            <a:ext cx="19664" cy="4922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11AD5C4-519E-4E28-82C2-E7C2B24F8FF5}"/>
              </a:ext>
            </a:extLst>
          </p:cNvPr>
          <p:cNvSpPr/>
          <p:nvPr/>
        </p:nvSpPr>
        <p:spPr>
          <a:xfrm>
            <a:off x="4224268" y="2184323"/>
            <a:ext cx="713652" cy="393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48B35E6-5968-4BEF-28F2-D71CBF02A1EA}"/>
              </a:ext>
            </a:extLst>
          </p:cNvPr>
          <p:cNvCxnSpPr>
            <a:cxnSpLocks/>
            <a:stCxn id="7" idx="2"/>
            <a:endCxn id="27" idx="0"/>
          </p:cNvCxnSpPr>
          <p:nvPr/>
        </p:nvCxnSpPr>
        <p:spPr>
          <a:xfrm flipH="1">
            <a:off x="3699278" y="4392360"/>
            <a:ext cx="4349" cy="2340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7149594-ACB0-BC2E-4DBB-21C753D48772}"/>
              </a:ext>
            </a:extLst>
          </p:cNvPr>
          <p:cNvSpPr/>
          <p:nvPr/>
        </p:nvSpPr>
        <p:spPr>
          <a:xfrm>
            <a:off x="1120028" y="2270586"/>
            <a:ext cx="713652" cy="393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entry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F0E6F2-A737-FCC3-2D0B-69A3A3694D1D}"/>
              </a:ext>
            </a:extLst>
          </p:cNvPr>
          <p:cNvSpPr/>
          <p:nvPr/>
        </p:nvSpPr>
        <p:spPr>
          <a:xfrm>
            <a:off x="1126936" y="5236970"/>
            <a:ext cx="713652" cy="393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36C6244-01D1-D033-720F-D8EC2F863056}"/>
              </a:ext>
            </a:extLst>
          </p:cNvPr>
          <p:cNvCxnSpPr>
            <a:cxnSpLocks/>
            <a:stCxn id="6" idx="2"/>
            <a:endCxn id="36" idx="0"/>
          </p:cNvCxnSpPr>
          <p:nvPr/>
        </p:nvCxnSpPr>
        <p:spPr>
          <a:xfrm>
            <a:off x="1026545" y="4955206"/>
            <a:ext cx="457217" cy="281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512E5D7-05C2-1300-E5D6-EAECCF9816D1}"/>
              </a:ext>
            </a:extLst>
          </p:cNvPr>
          <p:cNvCxnSpPr>
            <a:cxnSpLocks/>
            <a:stCxn id="5" idx="2"/>
            <a:endCxn id="36" idx="0"/>
          </p:cNvCxnSpPr>
          <p:nvPr/>
        </p:nvCxnSpPr>
        <p:spPr>
          <a:xfrm flipH="1">
            <a:off x="1483762" y="4948883"/>
            <a:ext cx="410164" cy="2880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5B25821-F0B3-286D-E067-95196C1A477D}"/>
              </a:ext>
            </a:extLst>
          </p:cNvPr>
          <p:cNvSpPr/>
          <p:nvPr/>
        </p:nvSpPr>
        <p:spPr>
          <a:xfrm>
            <a:off x="3346801" y="3863273"/>
            <a:ext cx="713652" cy="529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FD6DE2-21F2-3894-A7EC-C536785A7FE0}"/>
              </a:ext>
            </a:extLst>
          </p:cNvPr>
          <p:cNvCxnSpPr>
            <a:cxnSpLocks/>
            <a:stCxn id="26" idx="2"/>
            <a:endCxn id="7" idx="0"/>
          </p:cNvCxnSpPr>
          <p:nvPr/>
        </p:nvCxnSpPr>
        <p:spPr>
          <a:xfrm>
            <a:off x="3700138" y="3592652"/>
            <a:ext cx="3489" cy="2706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B329CF2-05CB-7D48-DB72-1882C635E51F}"/>
              </a:ext>
            </a:extLst>
          </p:cNvPr>
          <p:cNvSpPr txBox="1"/>
          <p:nvPr/>
        </p:nvSpPr>
        <p:spPr>
          <a:xfrm>
            <a:off x="6435412" y="2747603"/>
            <a:ext cx="187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IFDOM(entry, L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72B820-8AB0-6CD6-DD59-8AF722A3594B}"/>
              </a:ext>
            </a:extLst>
          </p:cNvPr>
          <p:cNvSpPr txBox="1"/>
          <p:nvPr/>
        </p:nvSpPr>
        <p:spPr>
          <a:xfrm>
            <a:off x="6435412" y="3047753"/>
            <a:ext cx="157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IFDOM(L</a:t>
            </a:r>
            <a:r>
              <a:rPr lang="en-US" baseline="-25000" dirty="0"/>
              <a:t>2</a:t>
            </a:r>
            <a:r>
              <a:rPr lang="en-US" dirty="0"/>
              <a:t>, L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BF1FF4-5118-1056-2204-498DACA69C31}"/>
              </a:ext>
            </a:extLst>
          </p:cNvPr>
          <p:cNvSpPr txBox="1"/>
          <p:nvPr/>
        </p:nvSpPr>
        <p:spPr>
          <a:xfrm>
            <a:off x="6435412" y="3368886"/>
            <a:ext cx="174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IFDOM(L</a:t>
            </a:r>
            <a:r>
              <a:rPr lang="en-US" baseline="-25000" dirty="0"/>
              <a:t>3</a:t>
            </a:r>
            <a:r>
              <a:rPr lang="en-US" dirty="0"/>
              <a:t>, exit)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795EF3-5EBF-174B-BED7-741C0D5BA63E}"/>
              </a:ext>
            </a:extLst>
          </p:cNvPr>
          <p:cNvSpPr txBox="1"/>
          <p:nvPr/>
        </p:nvSpPr>
        <p:spPr>
          <a:xfrm>
            <a:off x="6435412" y="3684574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IFDOM(L</a:t>
            </a:r>
            <a:r>
              <a:rPr lang="en-US" baseline="-25000" dirty="0"/>
              <a:t>4</a:t>
            </a:r>
            <a:r>
              <a:rPr lang="en-US" dirty="0"/>
              <a:t>, exit)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E1A80B-7AE1-EFE6-46A7-A2ADF31FCE88}"/>
              </a:ext>
            </a:extLst>
          </p:cNvPr>
          <p:cNvSpPr txBox="1"/>
          <p:nvPr/>
        </p:nvSpPr>
        <p:spPr>
          <a:xfrm>
            <a:off x="6435412" y="4005704"/>
            <a:ext cx="17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IFDOM(L</a:t>
            </a:r>
            <a:r>
              <a:rPr lang="en-US" baseline="-25000" dirty="0"/>
              <a:t>6</a:t>
            </a:r>
            <a:r>
              <a:rPr lang="en-US" dirty="0"/>
              <a:t>, exit)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AEDE4-545F-FE36-B6AC-C212A64862CD}"/>
              </a:ext>
            </a:extLst>
          </p:cNvPr>
          <p:cNvSpPr txBox="1"/>
          <p:nvPr/>
        </p:nvSpPr>
        <p:spPr>
          <a:xfrm>
            <a:off x="350241" y="6030580"/>
            <a:ext cx="643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CD X ⇔ there is a CFG-path from X to Y omitting IFDOM(X)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1D5DC4-611E-C0CC-2134-E5DBF5AA8DCB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E981D-7E3D-00F9-C26F-A00E6EA52936}"/>
              </a:ext>
            </a:extLst>
          </p:cNvPr>
          <p:cNvSpPr txBox="1"/>
          <p:nvPr/>
        </p:nvSpPr>
        <p:spPr>
          <a:xfrm>
            <a:off x="1191976" y="1768923"/>
            <a:ext cx="58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1C903E-CD0A-A3A9-BCE2-71418FAE6C35}"/>
              </a:ext>
            </a:extLst>
          </p:cNvPr>
          <p:cNvSpPr txBox="1"/>
          <p:nvPr/>
        </p:nvSpPr>
        <p:spPr>
          <a:xfrm>
            <a:off x="3809733" y="1778859"/>
            <a:ext cx="152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Postdom</a:t>
            </a:r>
            <a:r>
              <a:rPr lang="en-US" b="1" u="sng" dirty="0"/>
              <a:t> tree</a:t>
            </a:r>
          </a:p>
        </p:txBody>
      </p:sp>
    </p:spTree>
    <p:extLst>
      <p:ext uri="{BB962C8B-B14F-4D97-AF65-F5344CB8AC3E}">
        <p14:creationId xmlns:p14="http://schemas.microsoft.com/office/powerpoint/2010/main" val="2452087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40" grpId="0" animBg="1"/>
      <p:bldP spid="7" grpId="0" animBg="1"/>
      <p:bldP spid="22" grpId="0"/>
      <p:bldP spid="23" grpId="0"/>
      <p:bldP spid="30" grpId="0"/>
      <p:bldP spid="32" grpId="0"/>
      <p:bldP spid="33" grpId="0"/>
      <p:bldP spid="19" grpId="0"/>
    </p:bldLst>
  </p:timing>
</p:sld>
</file>

<file path=ppt/slides/slide12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480B540-DB2A-03A0-F661-693D30236C28}"/>
              </a:ext>
            </a:extLst>
          </p:cNvPr>
          <p:cNvSpPr/>
          <p:nvPr/>
        </p:nvSpPr>
        <p:spPr>
          <a:xfrm>
            <a:off x="5132614" y="2481943"/>
            <a:ext cx="3213065" cy="1188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6025E3-102F-495B-5843-1E2F4D302863}"/>
              </a:ext>
            </a:extLst>
          </p:cNvPr>
          <p:cNvSpPr/>
          <p:nvPr/>
        </p:nvSpPr>
        <p:spPr>
          <a:xfrm>
            <a:off x="5254827" y="2351314"/>
            <a:ext cx="1014693" cy="29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Bonus Exercise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211571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Control Dependence Graph of Basic Blocks for the following program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D4EA8F-C37A-0FC2-F0EE-36FE01EFE275}"/>
              </a:ext>
            </a:extLst>
          </p:cNvPr>
          <p:cNvSpPr/>
          <p:nvPr/>
        </p:nvSpPr>
        <p:spPr>
          <a:xfrm>
            <a:off x="1106739" y="2540882"/>
            <a:ext cx="729343" cy="5343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250CE-C150-193B-2B8E-081B5AF04A00}"/>
              </a:ext>
            </a:extLst>
          </p:cNvPr>
          <p:cNvSpPr/>
          <p:nvPr/>
        </p:nvSpPr>
        <p:spPr>
          <a:xfrm>
            <a:off x="1148708" y="3354356"/>
            <a:ext cx="636961" cy="491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C4DD1-1DF0-7DAE-4CE0-34FE7145BD73}"/>
              </a:ext>
            </a:extLst>
          </p:cNvPr>
          <p:cNvSpPr/>
          <p:nvPr/>
        </p:nvSpPr>
        <p:spPr>
          <a:xfrm>
            <a:off x="1575445" y="4067883"/>
            <a:ext cx="636961" cy="4945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90A61-7D86-DBD9-21D7-8774FC2B5959}"/>
              </a:ext>
            </a:extLst>
          </p:cNvPr>
          <p:cNvSpPr/>
          <p:nvPr/>
        </p:nvSpPr>
        <p:spPr>
          <a:xfrm>
            <a:off x="705416" y="4071514"/>
            <a:ext cx="642257" cy="4972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B0961C-52C5-DF36-B6F9-F543B531579A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1467189" y="3075217"/>
            <a:ext cx="4222" cy="2791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E160A2-5B7B-8A2E-4A07-C691E37BDB6E}"/>
              </a:ext>
            </a:extLst>
          </p:cNvPr>
          <p:cNvCxnSpPr>
            <a:cxnSpLocks/>
            <a:stCxn id="119" idx="2"/>
            <a:endCxn id="3" idx="0"/>
          </p:cNvCxnSpPr>
          <p:nvPr/>
        </p:nvCxnSpPr>
        <p:spPr>
          <a:xfrm flipH="1">
            <a:off x="1471411" y="2277978"/>
            <a:ext cx="5443" cy="262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96E4FB-0C22-2781-F3B0-A91931AD96D8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1026545" y="3845448"/>
            <a:ext cx="440644" cy="2260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5A5647-6E62-A7AB-3434-E6EA0BF78ECB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1467189" y="3845448"/>
            <a:ext cx="426737" cy="222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7149594-ACB0-BC2E-4DBB-21C753D48772}"/>
              </a:ext>
            </a:extLst>
          </p:cNvPr>
          <p:cNvSpPr/>
          <p:nvPr/>
        </p:nvSpPr>
        <p:spPr>
          <a:xfrm>
            <a:off x="1120028" y="1884143"/>
            <a:ext cx="713652" cy="393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entry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F0E6F2-A737-FCC3-2D0B-69A3A3694D1D}"/>
              </a:ext>
            </a:extLst>
          </p:cNvPr>
          <p:cNvSpPr/>
          <p:nvPr/>
        </p:nvSpPr>
        <p:spPr>
          <a:xfrm>
            <a:off x="1126936" y="4850527"/>
            <a:ext cx="713652" cy="393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36C6244-01D1-D033-720F-D8EC2F863056}"/>
              </a:ext>
            </a:extLst>
          </p:cNvPr>
          <p:cNvCxnSpPr>
            <a:cxnSpLocks/>
            <a:stCxn id="6" idx="2"/>
            <a:endCxn id="36" idx="0"/>
          </p:cNvCxnSpPr>
          <p:nvPr/>
        </p:nvCxnSpPr>
        <p:spPr>
          <a:xfrm>
            <a:off x="1026545" y="4568763"/>
            <a:ext cx="457217" cy="281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512E5D7-05C2-1300-E5D6-EAECCF9816D1}"/>
              </a:ext>
            </a:extLst>
          </p:cNvPr>
          <p:cNvCxnSpPr>
            <a:cxnSpLocks/>
            <a:stCxn id="5" idx="2"/>
            <a:endCxn id="36" idx="0"/>
          </p:cNvCxnSpPr>
          <p:nvPr/>
        </p:nvCxnSpPr>
        <p:spPr>
          <a:xfrm flipH="1">
            <a:off x="1483762" y="4562440"/>
            <a:ext cx="410164" cy="2880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B329CF2-05CB-7D48-DB72-1882C635E51F}"/>
              </a:ext>
            </a:extLst>
          </p:cNvPr>
          <p:cNvSpPr txBox="1"/>
          <p:nvPr/>
        </p:nvSpPr>
        <p:spPr>
          <a:xfrm>
            <a:off x="2838632" y="2601546"/>
            <a:ext cx="187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IFDOM(entry, L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72B820-8AB0-6CD6-DD59-8AF722A3594B}"/>
              </a:ext>
            </a:extLst>
          </p:cNvPr>
          <p:cNvSpPr txBox="1"/>
          <p:nvPr/>
        </p:nvSpPr>
        <p:spPr>
          <a:xfrm>
            <a:off x="2838632" y="2901696"/>
            <a:ext cx="157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IFDOM(L</a:t>
            </a:r>
            <a:r>
              <a:rPr lang="en-US" baseline="-25000" dirty="0"/>
              <a:t>2</a:t>
            </a:r>
            <a:r>
              <a:rPr lang="en-US" dirty="0"/>
              <a:t>, L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BF1FF4-5118-1056-2204-498DACA69C31}"/>
              </a:ext>
            </a:extLst>
          </p:cNvPr>
          <p:cNvSpPr txBox="1"/>
          <p:nvPr/>
        </p:nvSpPr>
        <p:spPr>
          <a:xfrm>
            <a:off x="2838632" y="3222829"/>
            <a:ext cx="174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IFDOM(L</a:t>
            </a:r>
            <a:r>
              <a:rPr lang="en-US" baseline="-25000" dirty="0"/>
              <a:t>3</a:t>
            </a:r>
            <a:r>
              <a:rPr lang="en-US" dirty="0"/>
              <a:t>, exit)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795EF3-5EBF-174B-BED7-741C0D5BA63E}"/>
              </a:ext>
            </a:extLst>
          </p:cNvPr>
          <p:cNvSpPr txBox="1"/>
          <p:nvPr/>
        </p:nvSpPr>
        <p:spPr>
          <a:xfrm>
            <a:off x="2838632" y="3538517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IFDOM(L</a:t>
            </a:r>
            <a:r>
              <a:rPr lang="en-US" baseline="-25000" dirty="0"/>
              <a:t>4</a:t>
            </a:r>
            <a:r>
              <a:rPr lang="en-US" dirty="0"/>
              <a:t>, exit)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E1A80B-7AE1-EFE6-46A7-A2ADF31FCE88}"/>
              </a:ext>
            </a:extLst>
          </p:cNvPr>
          <p:cNvSpPr txBox="1"/>
          <p:nvPr/>
        </p:nvSpPr>
        <p:spPr>
          <a:xfrm>
            <a:off x="2838632" y="3859647"/>
            <a:ext cx="17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IFDOM(L</a:t>
            </a:r>
            <a:r>
              <a:rPr lang="en-US" baseline="-25000" dirty="0"/>
              <a:t>6</a:t>
            </a:r>
            <a:r>
              <a:rPr lang="en-US" dirty="0"/>
              <a:t>, exit)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F07BF41-B34F-5200-D358-E2C61F9FCCEB}"/>
              </a:ext>
            </a:extLst>
          </p:cNvPr>
          <p:cNvGrpSpPr/>
          <p:nvPr/>
        </p:nvGrpSpPr>
        <p:grpSpPr>
          <a:xfrm>
            <a:off x="8987877" y="2311686"/>
            <a:ext cx="2940530" cy="2068488"/>
            <a:chOff x="8987877" y="2311686"/>
            <a:chExt cx="2940530" cy="206848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199ECE-9B4E-FD8E-4253-E73C41523670}"/>
                </a:ext>
              </a:extLst>
            </p:cNvPr>
            <p:cNvSpPr/>
            <p:nvPr/>
          </p:nvSpPr>
          <p:spPr>
            <a:xfrm>
              <a:off x="10315366" y="2311686"/>
              <a:ext cx="713652" cy="3938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entry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6E43283-028A-D335-3C8B-06E44E0B99D8}"/>
                </a:ext>
              </a:extLst>
            </p:cNvPr>
            <p:cNvSpPr/>
            <p:nvPr/>
          </p:nvSpPr>
          <p:spPr>
            <a:xfrm>
              <a:off x="9419240" y="3215109"/>
              <a:ext cx="729343" cy="3520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0F0CC6F-0781-4C52-6853-93C3C6E66963}"/>
                </a:ext>
              </a:extLst>
            </p:cNvPr>
            <p:cNvSpPr/>
            <p:nvPr/>
          </p:nvSpPr>
          <p:spPr>
            <a:xfrm>
              <a:off x="8987877" y="4019730"/>
              <a:ext cx="729343" cy="3520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r>
                <a:rPr lang="en-US" baseline="-25000" dirty="0"/>
                <a:t>4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463966E-BE98-10C5-3002-7D8677B5E6A8}"/>
                </a:ext>
              </a:extLst>
            </p:cNvPr>
            <p:cNvCxnSpPr>
              <a:cxnSpLocks/>
              <a:endCxn id="98" idx="2"/>
            </p:cNvCxnSpPr>
            <p:nvPr/>
          </p:nvCxnSpPr>
          <p:spPr>
            <a:xfrm flipH="1" flipV="1">
              <a:off x="10672192" y="2705521"/>
              <a:ext cx="1002735" cy="5095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D9A34F8-880D-CCAC-E23B-E7B5B99F8A26}"/>
                </a:ext>
              </a:extLst>
            </p:cNvPr>
            <p:cNvCxnSpPr>
              <a:cxnSpLocks/>
              <a:stCxn id="105" idx="0"/>
              <a:endCxn id="99" idx="2"/>
            </p:cNvCxnSpPr>
            <p:nvPr/>
          </p:nvCxnSpPr>
          <p:spPr>
            <a:xfrm flipV="1">
              <a:off x="9352549" y="3567177"/>
              <a:ext cx="431363" cy="4525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FE1A293-69D3-14A2-2DBB-9327B682AB4E}"/>
                </a:ext>
              </a:extLst>
            </p:cNvPr>
            <p:cNvSpPr/>
            <p:nvPr/>
          </p:nvSpPr>
          <p:spPr>
            <a:xfrm>
              <a:off x="9792848" y="4028106"/>
              <a:ext cx="729343" cy="3520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r>
                <a:rPr lang="en-US" baseline="-25000" dirty="0"/>
                <a:t>6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2B4919C7-BEE0-98A6-1D12-4B6E446888FD}"/>
                </a:ext>
              </a:extLst>
            </p:cNvPr>
            <p:cNvCxnSpPr>
              <a:cxnSpLocks/>
              <a:stCxn id="114" idx="0"/>
              <a:endCxn id="99" idx="2"/>
            </p:cNvCxnSpPr>
            <p:nvPr/>
          </p:nvCxnSpPr>
          <p:spPr>
            <a:xfrm flipH="1" flipV="1">
              <a:off x="9783912" y="3567177"/>
              <a:ext cx="373608" cy="4609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4CA03E1-245F-EAA2-A26B-320832AEFD5C}"/>
                </a:ext>
              </a:extLst>
            </p:cNvPr>
            <p:cNvSpPr/>
            <p:nvPr/>
          </p:nvSpPr>
          <p:spPr>
            <a:xfrm>
              <a:off x="11275264" y="3215104"/>
              <a:ext cx="653143" cy="3234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exit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14A3C1-1F3A-0667-C842-F07C37E3E34C}"/>
                </a:ext>
              </a:extLst>
            </p:cNvPr>
            <p:cNvSpPr/>
            <p:nvPr/>
          </p:nvSpPr>
          <p:spPr>
            <a:xfrm>
              <a:off x="10314271" y="3206877"/>
              <a:ext cx="729343" cy="3520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E9BCEE9-6B65-93A2-6BAE-08D54DC6B2A0}"/>
                </a:ext>
              </a:extLst>
            </p:cNvPr>
            <p:cNvCxnSpPr>
              <a:cxnSpLocks/>
              <a:stCxn id="99" idx="0"/>
              <a:endCxn id="98" idx="2"/>
            </p:cNvCxnSpPr>
            <p:nvPr/>
          </p:nvCxnSpPr>
          <p:spPr>
            <a:xfrm flipV="1">
              <a:off x="9783912" y="2705521"/>
              <a:ext cx="888280" cy="5095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D7470C7-6E4D-DE5A-5A27-33F80EFF68BD}"/>
                </a:ext>
              </a:extLst>
            </p:cNvPr>
            <p:cNvCxnSpPr>
              <a:cxnSpLocks/>
              <a:stCxn id="39" idx="0"/>
              <a:endCxn id="98" idx="2"/>
            </p:cNvCxnSpPr>
            <p:nvPr/>
          </p:nvCxnSpPr>
          <p:spPr>
            <a:xfrm flipH="1" flipV="1">
              <a:off x="10672192" y="2705521"/>
              <a:ext cx="6751" cy="5013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9B38BC-7BF0-EF8A-CB26-444409E5FECB}"/>
              </a:ext>
            </a:extLst>
          </p:cNvPr>
          <p:cNvSpPr txBox="1"/>
          <p:nvPr/>
        </p:nvSpPr>
        <p:spPr>
          <a:xfrm>
            <a:off x="5201756" y="228160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baseline="-25000" dirty="0"/>
              <a:t>3</a:t>
            </a:r>
            <a:r>
              <a:rPr lang="en-US" dirty="0"/>
              <a:t> CD L</a:t>
            </a:r>
            <a:r>
              <a:rPr lang="en-US" baseline="-25000" dirty="0"/>
              <a:t>2</a:t>
            </a:r>
            <a:r>
              <a:rPr lang="en-US" dirty="0"/>
              <a:t> ? </a:t>
            </a:r>
            <a:endParaRPr lang="en-US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749FAD-37E4-6842-7725-CC5CBFA62873}"/>
              </a:ext>
            </a:extLst>
          </p:cNvPr>
          <p:cNvSpPr txBox="1"/>
          <p:nvPr/>
        </p:nvSpPr>
        <p:spPr>
          <a:xfrm>
            <a:off x="5246911" y="204051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7DA4D-78C1-A31E-616E-5EFED847F5EC}"/>
              </a:ext>
            </a:extLst>
          </p:cNvPr>
          <p:cNvSpPr txBox="1"/>
          <p:nvPr/>
        </p:nvSpPr>
        <p:spPr>
          <a:xfrm>
            <a:off x="5861956" y="205684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CFB7E2-413C-F61E-9FDE-C7C417B8CA97}"/>
              </a:ext>
            </a:extLst>
          </p:cNvPr>
          <p:cNvSpPr txBox="1"/>
          <p:nvPr/>
        </p:nvSpPr>
        <p:spPr>
          <a:xfrm>
            <a:off x="5165267" y="2595686"/>
            <a:ext cx="317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Path(X, Y)  omitting IFDOM(X)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E5B60E-BE0A-F15B-9D2A-A9434E8D8FEE}"/>
              </a:ext>
            </a:extLst>
          </p:cNvPr>
          <p:cNvSpPr txBox="1"/>
          <p:nvPr/>
        </p:nvSpPr>
        <p:spPr>
          <a:xfrm>
            <a:off x="7647414" y="3200274"/>
            <a:ext cx="53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4053DC-2C0F-0B87-CCF1-8A42D5E82123}"/>
              </a:ext>
            </a:extLst>
          </p:cNvPr>
          <p:cNvSpPr/>
          <p:nvPr/>
        </p:nvSpPr>
        <p:spPr>
          <a:xfrm>
            <a:off x="5125892" y="4136044"/>
            <a:ext cx="3213065" cy="1188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0BC833E-A9FE-B9FF-A520-649949E97A78}"/>
              </a:ext>
            </a:extLst>
          </p:cNvPr>
          <p:cNvSpPr/>
          <p:nvPr/>
        </p:nvSpPr>
        <p:spPr>
          <a:xfrm>
            <a:off x="5248105" y="4005415"/>
            <a:ext cx="1014693" cy="29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FE09B5-CC12-C70C-B8C2-0BD1675D828B}"/>
              </a:ext>
            </a:extLst>
          </p:cNvPr>
          <p:cNvSpPr txBox="1"/>
          <p:nvPr/>
        </p:nvSpPr>
        <p:spPr>
          <a:xfrm>
            <a:off x="5195034" y="3935701"/>
            <a:ext cx="121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baseline="-25000" dirty="0"/>
              <a:t>4</a:t>
            </a:r>
            <a:r>
              <a:rPr lang="en-US" dirty="0"/>
              <a:t> CD L</a:t>
            </a:r>
            <a:r>
              <a:rPr lang="en-US" baseline="-25000" dirty="0"/>
              <a:t>3</a:t>
            </a:r>
            <a:r>
              <a:rPr lang="en-US" dirty="0"/>
              <a:t> ? </a:t>
            </a:r>
            <a:endParaRPr lang="en-US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C8BAD3-DCD7-AEA5-4F70-F86B65418F43}"/>
              </a:ext>
            </a:extLst>
          </p:cNvPr>
          <p:cNvSpPr txBox="1"/>
          <p:nvPr/>
        </p:nvSpPr>
        <p:spPr>
          <a:xfrm>
            <a:off x="5240189" y="36946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8A0A9B-CD5C-540C-AD65-5133F1B7869F}"/>
              </a:ext>
            </a:extLst>
          </p:cNvPr>
          <p:cNvSpPr txBox="1"/>
          <p:nvPr/>
        </p:nvSpPr>
        <p:spPr>
          <a:xfrm>
            <a:off x="5855234" y="371094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7ACE8-B3AB-9916-DCFB-6B444554C150}"/>
              </a:ext>
            </a:extLst>
          </p:cNvPr>
          <p:cNvSpPr txBox="1"/>
          <p:nvPr/>
        </p:nvSpPr>
        <p:spPr>
          <a:xfrm>
            <a:off x="7648138" y="4930576"/>
            <a:ext cx="5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Yes!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DF4248-50FD-2A57-E62F-5E70A677E3B2}"/>
              </a:ext>
            </a:extLst>
          </p:cNvPr>
          <p:cNvSpPr txBox="1"/>
          <p:nvPr/>
        </p:nvSpPr>
        <p:spPr>
          <a:xfrm>
            <a:off x="5154381" y="2895292"/>
            <a:ext cx="328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Path(L</a:t>
            </a:r>
            <a:r>
              <a:rPr lang="en-US" baseline="-25000" dirty="0"/>
              <a:t>2</a:t>
            </a:r>
            <a:r>
              <a:rPr lang="en-US" dirty="0"/>
              <a:t>,L</a:t>
            </a:r>
            <a:r>
              <a:rPr lang="en-US" baseline="-25000" dirty="0"/>
              <a:t>3</a:t>
            </a:r>
            <a:r>
              <a:rPr lang="en-US" dirty="0"/>
              <a:t>) omitting IFDOM(L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1602E6-7382-6998-F7C5-E585085BF5D2}"/>
              </a:ext>
            </a:extLst>
          </p:cNvPr>
          <p:cNvSpPr txBox="1"/>
          <p:nvPr/>
        </p:nvSpPr>
        <p:spPr>
          <a:xfrm>
            <a:off x="5148938" y="3205145"/>
            <a:ext cx="241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Path(L</a:t>
            </a:r>
            <a:r>
              <a:rPr lang="en-US" baseline="-25000" dirty="0"/>
              <a:t>2</a:t>
            </a:r>
            <a:r>
              <a:rPr lang="en-US" dirty="0"/>
              <a:t>,L</a:t>
            </a:r>
            <a:r>
              <a:rPr lang="en-US" baseline="-25000" dirty="0"/>
              <a:t>3</a:t>
            </a:r>
            <a:r>
              <a:rPr lang="en-US" dirty="0"/>
              <a:t>) omitting L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FDC61C-2223-5D62-D801-AE302FAF7C07}"/>
              </a:ext>
            </a:extLst>
          </p:cNvPr>
          <p:cNvSpPr txBox="1"/>
          <p:nvPr/>
        </p:nvSpPr>
        <p:spPr>
          <a:xfrm>
            <a:off x="5149953" y="4249021"/>
            <a:ext cx="317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Path(X, Y)  omitting IFDOM(X)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7BFAD2-CA3B-355D-8CB9-EBA1D303842E}"/>
              </a:ext>
            </a:extLst>
          </p:cNvPr>
          <p:cNvSpPr txBox="1"/>
          <p:nvPr/>
        </p:nvSpPr>
        <p:spPr>
          <a:xfrm>
            <a:off x="5139067" y="4548627"/>
            <a:ext cx="328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Path(L</a:t>
            </a:r>
            <a:r>
              <a:rPr lang="en-US" baseline="-25000" dirty="0"/>
              <a:t>2</a:t>
            </a:r>
            <a:r>
              <a:rPr lang="en-US" dirty="0"/>
              <a:t>,L</a:t>
            </a:r>
            <a:r>
              <a:rPr lang="en-US" baseline="-25000" dirty="0"/>
              <a:t>3</a:t>
            </a:r>
            <a:r>
              <a:rPr lang="en-US" dirty="0"/>
              <a:t>) omitting IFDOM(L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246BF6-D40A-53FD-9F01-B4208FE2C830}"/>
              </a:ext>
            </a:extLst>
          </p:cNvPr>
          <p:cNvSpPr txBox="1"/>
          <p:nvPr/>
        </p:nvSpPr>
        <p:spPr>
          <a:xfrm>
            <a:off x="5133624" y="4858480"/>
            <a:ext cx="241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Path(L</a:t>
            </a:r>
            <a:r>
              <a:rPr lang="en-US" baseline="-25000" dirty="0"/>
              <a:t>2</a:t>
            </a:r>
            <a:r>
              <a:rPr lang="en-US" dirty="0"/>
              <a:t>,L</a:t>
            </a:r>
            <a:r>
              <a:rPr lang="en-US" baseline="-25000" dirty="0"/>
              <a:t>3</a:t>
            </a:r>
            <a:r>
              <a:rPr lang="en-US" dirty="0"/>
              <a:t>) omitting L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CFAC03-5CF1-A785-9F75-D679EA403B39}"/>
              </a:ext>
            </a:extLst>
          </p:cNvPr>
          <p:cNvSpPr txBox="1"/>
          <p:nvPr/>
        </p:nvSpPr>
        <p:spPr>
          <a:xfrm>
            <a:off x="350241" y="6030580"/>
            <a:ext cx="643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CD X ⇔ there is a CFG-path from X to Y omitting IFDOM(X)</a:t>
            </a:r>
          </a:p>
        </p:txBody>
      </p:sp>
    </p:spTree>
    <p:extLst>
      <p:ext uri="{BB962C8B-B14F-4D97-AF65-F5344CB8AC3E}">
        <p14:creationId xmlns:p14="http://schemas.microsoft.com/office/powerpoint/2010/main" val="15676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2" grpId="0"/>
      <p:bldP spid="19" grpId="0"/>
      <p:bldP spid="20" grpId="0"/>
      <p:bldP spid="24" grpId="0"/>
      <p:bldP spid="27" grpId="0"/>
      <p:bldP spid="47" grpId="0" animBg="1"/>
      <p:bldP spid="50" grpId="0"/>
      <p:bldP spid="52" grpId="0"/>
      <p:bldP spid="53" grpId="0"/>
      <p:bldP spid="57" grpId="0"/>
      <p:bldP spid="60" grpId="0"/>
      <p:bldP spid="61" grpId="0"/>
      <p:bldP spid="62" grpId="0"/>
      <p:bldP spid="63" grpId="0"/>
      <p:bldP spid="64" grpId="0"/>
    </p:bldLst>
  </p:timing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Program Slicing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1976421"/>
            <a:ext cx="582490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Extending the Dependence relation and showing its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PDGs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Slicing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16753E-AD65-1B8C-F109-C8D83C8B14B5}"/>
              </a:ext>
            </a:extLst>
          </p:cNvPr>
          <p:cNvSpPr/>
          <p:nvPr/>
        </p:nvSpPr>
        <p:spPr>
          <a:xfrm>
            <a:off x="803796" y="2417844"/>
            <a:ext cx="4034904" cy="664028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3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1801536" y="3700786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Influence is more than control, it’s also what values mattered to your behavior</a:t>
            </a:r>
          </a:p>
        </p:txBody>
      </p:sp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D2B8BDCE-B817-1DF2-2394-F3B39D11A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/>
          <a:stretch/>
        </p:blipFill>
        <p:spPr>
          <a:xfrm>
            <a:off x="7927595" y="3340321"/>
            <a:ext cx="2389770" cy="1838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2C0037-5456-2A54-C6E9-A7FF782A2F63}"/>
              </a:ext>
            </a:extLst>
          </p:cNvPr>
          <p:cNvSpPr txBox="1"/>
          <p:nvPr/>
        </p:nvSpPr>
        <p:spPr>
          <a:xfrm>
            <a:off x="7746233" y="5297226"/>
            <a:ext cx="3380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 here: a value at L</a:t>
            </a:r>
            <a:r>
              <a:rPr lang="en-US" baseline="-25000" dirty="0"/>
              <a:t>1</a:t>
            </a:r>
            <a:r>
              <a:rPr lang="en-US" dirty="0"/>
              <a:t> might have set a value at L</a:t>
            </a:r>
            <a:r>
              <a:rPr lang="en-US" baseline="-25000" dirty="0"/>
              <a:t>5</a:t>
            </a:r>
            <a:r>
              <a:rPr lang="en-US" dirty="0"/>
              <a:t>, but it’s not control dependent!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10E58B-9742-3214-FFBF-91B660433451}"/>
              </a:ext>
            </a:extLst>
          </p:cNvPr>
          <p:cNvSpPr/>
          <p:nvPr/>
        </p:nvSpPr>
        <p:spPr>
          <a:xfrm>
            <a:off x="8885306" y="1527529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06945-7786-6EE9-155A-63283C0B054A}"/>
              </a:ext>
            </a:extLst>
          </p:cNvPr>
          <p:cNvSpPr/>
          <p:nvPr/>
        </p:nvSpPr>
        <p:spPr>
          <a:xfrm>
            <a:off x="8885306" y="2359575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F7737B-A2A6-1FC8-B9C5-F3EBACFB1F98}"/>
              </a:ext>
            </a:extLst>
          </p:cNvPr>
          <p:cNvSpPr/>
          <p:nvPr/>
        </p:nvSpPr>
        <p:spPr>
          <a:xfrm>
            <a:off x="8353383" y="310618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5FF21-30B6-F5E6-EE32-70286BFD9519}"/>
              </a:ext>
            </a:extLst>
          </p:cNvPr>
          <p:cNvSpPr/>
          <p:nvPr/>
        </p:nvSpPr>
        <p:spPr>
          <a:xfrm>
            <a:off x="9412071" y="310618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22228E-6CF1-3A76-CB4B-A7542089F1FD}"/>
              </a:ext>
            </a:extLst>
          </p:cNvPr>
          <p:cNvSpPr/>
          <p:nvPr/>
        </p:nvSpPr>
        <p:spPr>
          <a:xfrm>
            <a:off x="8885306" y="3804747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656BE0-3847-8950-13EF-7A66D4F06E15}"/>
              </a:ext>
            </a:extLst>
          </p:cNvPr>
          <p:cNvSpPr/>
          <p:nvPr/>
        </p:nvSpPr>
        <p:spPr>
          <a:xfrm>
            <a:off x="8885306" y="4478086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EAE57E-2661-3355-9F3E-22C1C439BD87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9109176" y="1956351"/>
            <a:ext cx="0" cy="4032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53631B-EAEA-3DCD-A3FC-33D7AF301F14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8577253" y="2788397"/>
            <a:ext cx="531923" cy="3177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B4E6F8-9996-B3D8-2BE2-B3731BBCE07D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9109176" y="2788397"/>
            <a:ext cx="526765" cy="3177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69282B-C806-4E8C-6940-8B222139A24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8577253" y="3535005"/>
            <a:ext cx="531923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D1F2B5-75FE-82B5-9639-1F3C3DDE3CD7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9109176" y="3535005"/>
            <a:ext cx="526765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C643D8-FBA8-50F8-6541-877B8457DA50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9109176" y="4233569"/>
            <a:ext cx="0" cy="244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7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Data Dependence Graph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Depiction of the </a:t>
            </a:r>
            <a:r>
              <a:rPr lang="en-US" i="1" dirty="0"/>
              <a:t>reaching definitions</a:t>
            </a:r>
            <a:r>
              <a:rPr lang="en-US" dirty="0"/>
              <a:t> of each statement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D13E85-730A-82B1-F438-ACC098340584}"/>
              </a:ext>
            </a:extLst>
          </p:cNvPr>
          <p:cNvSpPr txBox="1"/>
          <p:nvPr/>
        </p:nvSpPr>
        <p:spPr>
          <a:xfrm>
            <a:off x="620431" y="3630027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627A3C-EB2A-9E8F-597B-A45E9152E01A}"/>
              </a:ext>
            </a:extLst>
          </p:cNvPr>
          <p:cNvSpPr txBox="1"/>
          <p:nvPr/>
        </p:nvSpPr>
        <p:spPr>
          <a:xfrm>
            <a:off x="642256" y="3173187"/>
            <a:ext cx="12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Procedure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8CA3A6-5FE1-D597-B0E4-1AFAD5F12C46}"/>
              </a:ext>
            </a:extLst>
          </p:cNvPr>
          <p:cNvSpPr/>
          <p:nvPr/>
        </p:nvSpPr>
        <p:spPr>
          <a:xfrm>
            <a:off x="4050373" y="3865865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415D077-EE3A-BB18-2309-C21C1A000A57}"/>
              </a:ext>
            </a:extLst>
          </p:cNvPr>
          <p:cNvSpPr/>
          <p:nvPr/>
        </p:nvSpPr>
        <p:spPr>
          <a:xfrm>
            <a:off x="3825724" y="4958032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D809C5-A815-E2B2-5FDB-8F448C04D8E4}"/>
              </a:ext>
            </a:extLst>
          </p:cNvPr>
          <p:cNvSpPr/>
          <p:nvPr/>
        </p:nvSpPr>
        <p:spPr>
          <a:xfrm>
            <a:off x="5488799" y="3835185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22AD51-16EE-2919-25AD-39A6229AA784}"/>
              </a:ext>
            </a:extLst>
          </p:cNvPr>
          <p:cNvSpPr/>
          <p:nvPr/>
        </p:nvSpPr>
        <p:spPr>
          <a:xfrm>
            <a:off x="4788811" y="3861086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5B72D87-8824-35D5-BAB6-A472600F78FF}"/>
              </a:ext>
            </a:extLst>
          </p:cNvPr>
          <p:cNvSpPr/>
          <p:nvPr/>
        </p:nvSpPr>
        <p:spPr>
          <a:xfrm>
            <a:off x="4652878" y="4951654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7C99C4-7DE8-123F-E638-1337D4EF373E}"/>
              </a:ext>
            </a:extLst>
          </p:cNvPr>
          <p:cNvSpPr/>
          <p:nvPr/>
        </p:nvSpPr>
        <p:spPr>
          <a:xfrm>
            <a:off x="5454753" y="4986204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6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6A2366D-85E8-22E0-E43B-3E21905D6BAD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V="1">
            <a:off x="4049594" y="4294687"/>
            <a:ext cx="224649" cy="66334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F5535F2-8541-093B-34F0-F1014FD88ECB}"/>
              </a:ext>
            </a:extLst>
          </p:cNvPr>
          <p:cNvCxnSpPr>
            <a:cxnSpLocks/>
            <a:stCxn id="45" idx="0"/>
            <a:endCxn id="44" idx="2"/>
          </p:cNvCxnSpPr>
          <p:nvPr/>
        </p:nvCxnSpPr>
        <p:spPr>
          <a:xfrm flipV="1">
            <a:off x="4876748" y="4289908"/>
            <a:ext cx="135933" cy="66174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9D8FEBC-23EE-3198-D994-C5E6FD01974A}"/>
              </a:ext>
            </a:extLst>
          </p:cNvPr>
          <p:cNvCxnSpPr>
            <a:cxnSpLocks/>
            <a:stCxn id="45" idx="0"/>
            <a:endCxn id="41" idx="2"/>
          </p:cNvCxnSpPr>
          <p:nvPr/>
        </p:nvCxnSpPr>
        <p:spPr>
          <a:xfrm flipH="1" flipV="1">
            <a:off x="4274243" y="4294687"/>
            <a:ext cx="602505" cy="656967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EAC199F-B5EC-265D-AEBE-02DFE7E63BBC}"/>
              </a:ext>
            </a:extLst>
          </p:cNvPr>
          <p:cNvSpPr txBox="1"/>
          <p:nvPr/>
        </p:nvSpPr>
        <p:spPr>
          <a:xfrm>
            <a:off x="3686262" y="3238502"/>
            <a:ext cx="62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DDG</a:t>
            </a:r>
          </a:p>
        </p:txBody>
      </p:sp>
    </p:spTree>
    <p:extLst>
      <p:ext uri="{BB962C8B-B14F-4D97-AF65-F5344CB8AC3E}">
        <p14:creationId xmlns:p14="http://schemas.microsoft.com/office/powerpoint/2010/main" val="2871170595"/>
      </p:ext>
    </p:extLst>
  </p:cSld>
  <p:clrMapOvr>
    <a:masterClrMapping/>
  </p:clrMapOvr>
</p:sld>
</file>

<file path=ppt/slides/slide18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Data Dependence Graph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620431" y="3630027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997395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Depiction of the </a:t>
            </a:r>
            <a:r>
              <a:rPr lang="en-US" i="1" dirty="0"/>
              <a:t>reaching definitions</a:t>
            </a:r>
            <a:r>
              <a:rPr lang="en-US" dirty="0"/>
              <a:t> of each statement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205D0-0A64-C764-B727-539E89120BC9}"/>
              </a:ext>
            </a:extLst>
          </p:cNvPr>
          <p:cNvSpPr/>
          <p:nvPr/>
        </p:nvSpPr>
        <p:spPr>
          <a:xfrm>
            <a:off x="7686294" y="1829742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D57E9-1B80-9C18-8074-DD632B1513C9}"/>
              </a:ext>
            </a:extLst>
          </p:cNvPr>
          <p:cNvSpPr/>
          <p:nvPr/>
        </p:nvSpPr>
        <p:spPr>
          <a:xfrm>
            <a:off x="7686294" y="2877964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93172-8DEE-B8FD-BFC7-9B549399C3A4}"/>
              </a:ext>
            </a:extLst>
          </p:cNvPr>
          <p:cNvSpPr/>
          <p:nvPr/>
        </p:nvSpPr>
        <p:spPr>
          <a:xfrm>
            <a:off x="7343555" y="3974829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74A1A-BF8B-99CF-2CE5-3BEF22D50EBC}"/>
              </a:ext>
            </a:extLst>
          </p:cNvPr>
          <p:cNvSpPr/>
          <p:nvPr/>
        </p:nvSpPr>
        <p:spPr>
          <a:xfrm>
            <a:off x="8074324" y="3974829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2A3C5-9A73-66C8-434C-4848EA9B1C62}"/>
              </a:ext>
            </a:extLst>
          </p:cNvPr>
          <p:cNvSpPr/>
          <p:nvPr/>
        </p:nvSpPr>
        <p:spPr>
          <a:xfrm>
            <a:off x="7686294" y="5048956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CBE408-24E2-DDCE-0179-BC413B6CE505}"/>
              </a:ext>
            </a:extLst>
          </p:cNvPr>
          <p:cNvSpPr/>
          <p:nvPr/>
        </p:nvSpPr>
        <p:spPr>
          <a:xfrm>
            <a:off x="7686294" y="6037977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82CDAB-BA9B-CDF1-70BB-FCE226DDBEFE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7910164" y="2258564"/>
            <a:ext cx="0" cy="619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B31DD0-611E-6617-4FD8-3A3DB69D8E2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7567425" y="3306786"/>
            <a:ext cx="342739" cy="6680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6751C8-57A9-067E-067C-92350F5FBD04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7910164" y="3306786"/>
            <a:ext cx="388030" cy="6680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ADF830-B27D-10CE-D6FB-441AEB587173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7567425" y="4403651"/>
            <a:ext cx="342739" cy="6453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909650-2FDF-FD21-D9D4-C000F40DAD5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7910164" y="4403651"/>
            <a:ext cx="388030" cy="6453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29DF8B-95A7-C725-AD8E-CBFD546A5584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7910164" y="5477778"/>
            <a:ext cx="0" cy="5601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54312B7-84E6-A62A-651B-D9104BCFDCD3}"/>
              </a:ext>
            </a:extLst>
          </p:cNvPr>
          <p:cNvSpPr/>
          <p:nvPr/>
        </p:nvSpPr>
        <p:spPr>
          <a:xfrm>
            <a:off x="4050373" y="3865865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373D8A-43D0-AF41-84D7-8E3841E6851A}"/>
              </a:ext>
            </a:extLst>
          </p:cNvPr>
          <p:cNvSpPr/>
          <p:nvPr/>
        </p:nvSpPr>
        <p:spPr>
          <a:xfrm>
            <a:off x="3825724" y="4958032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D2E359-F0C0-30DE-2CB0-A9A4294298E5}"/>
              </a:ext>
            </a:extLst>
          </p:cNvPr>
          <p:cNvSpPr/>
          <p:nvPr/>
        </p:nvSpPr>
        <p:spPr>
          <a:xfrm>
            <a:off x="5488799" y="3835185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5FE554C-ED7C-2A73-2E58-464DC6CC0B8A}"/>
              </a:ext>
            </a:extLst>
          </p:cNvPr>
          <p:cNvSpPr/>
          <p:nvPr/>
        </p:nvSpPr>
        <p:spPr>
          <a:xfrm>
            <a:off x="4788811" y="3861086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9E71C5B-FCC1-3CFF-F0BE-CE753DA448E0}"/>
              </a:ext>
            </a:extLst>
          </p:cNvPr>
          <p:cNvSpPr/>
          <p:nvPr/>
        </p:nvSpPr>
        <p:spPr>
          <a:xfrm>
            <a:off x="4652878" y="4951654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516D438-A701-1495-61D3-95DD0A453E0D}"/>
              </a:ext>
            </a:extLst>
          </p:cNvPr>
          <p:cNvSpPr/>
          <p:nvPr/>
        </p:nvSpPr>
        <p:spPr>
          <a:xfrm>
            <a:off x="5454753" y="4986204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6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6A2F3E9-A0EC-AD23-293C-DD92D22328DB}"/>
              </a:ext>
            </a:extLst>
          </p:cNvPr>
          <p:cNvCxnSpPr>
            <a:cxnSpLocks/>
            <a:stCxn id="56" idx="0"/>
            <a:endCxn id="55" idx="2"/>
          </p:cNvCxnSpPr>
          <p:nvPr/>
        </p:nvCxnSpPr>
        <p:spPr>
          <a:xfrm flipV="1">
            <a:off x="4049594" y="4294687"/>
            <a:ext cx="224649" cy="66334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EBD1D9C-3A8B-3D14-0892-3F935D5F5584}"/>
              </a:ext>
            </a:extLst>
          </p:cNvPr>
          <p:cNvCxnSpPr>
            <a:cxnSpLocks/>
            <a:stCxn id="59" idx="0"/>
            <a:endCxn id="58" idx="2"/>
          </p:cNvCxnSpPr>
          <p:nvPr/>
        </p:nvCxnSpPr>
        <p:spPr>
          <a:xfrm flipV="1">
            <a:off x="4876748" y="4289908"/>
            <a:ext cx="135933" cy="66174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1681CC5-CA48-EDB5-0952-855CBD83C5C1}"/>
              </a:ext>
            </a:extLst>
          </p:cNvPr>
          <p:cNvCxnSpPr>
            <a:cxnSpLocks/>
            <a:stCxn id="59" idx="0"/>
            <a:endCxn id="55" idx="2"/>
          </p:cNvCxnSpPr>
          <p:nvPr/>
        </p:nvCxnSpPr>
        <p:spPr>
          <a:xfrm flipH="1" flipV="1">
            <a:off x="4274243" y="4294687"/>
            <a:ext cx="602505" cy="656967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13B910-0C73-9A45-7EC4-C2B8F68C21B7}"/>
              </a:ext>
            </a:extLst>
          </p:cNvPr>
          <p:cNvSpPr txBox="1"/>
          <p:nvPr/>
        </p:nvSpPr>
        <p:spPr>
          <a:xfrm>
            <a:off x="642256" y="3173187"/>
            <a:ext cx="12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Procedure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CF43B-D464-51DE-9A18-E0B9505BA6B6}"/>
              </a:ext>
            </a:extLst>
          </p:cNvPr>
          <p:cNvSpPr txBox="1"/>
          <p:nvPr/>
        </p:nvSpPr>
        <p:spPr>
          <a:xfrm>
            <a:off x="7043671" y="1649241"/>
            <a:ext cx="58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52280-B69E-DF6B-A630-ACE88EE81E34}"/>
              </a:ext>
            </a:extLst>
          </p:cNvPr>
          <p:cNvSpPr txBox="1"/>
          <p:nvPr/>
        </p:nvSpPr>
        <p:spPr>
          <a:xfrm>
            <a:off x="3686262" y="3238502"/>
            <a:ext cx="62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DDG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1622A3-05D7-5BE3-153D-478650FF9372}"/>
              </a:ext>
            </a:extLst>
          </p:cNvPr>
          <p:cNvSpPr txBox="1"/>
          <p:nvPr/>
        </p:nvSpPr>
        <p:spPr>
          <a:xfrm>
            <a:off x="8064147" y="625934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A23302-6B32-6FAE-4C28-FA37A10E301D}"/>
              </a:ext>
            </a:extLst>
          </p:cNvPr>
          <p:cNvSpPr txBox="1"/>
          <p:nvPr/>
        </p:nvSpPr>
        <p:spPr>
          <a:xfrm>
            <a:off x="8064146" y="585657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6B8584-CC28-914C-DDCF-26E0BE78D71F}"/>
              </a:ext>
            </a:extLst>
          </p:cNvPr>
          <p:cNvSpPr txBox="1"/>
          <p:nvPr/>
        </p:nvSpPr>
        <p:spPr>
          <a:xfrm>
            <a:off x="8053261" y="528507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08F707-09D0-EDF6-79ED-22034FAE53D3}"/>
              </a:ext>
            </a:extLst>
          </p:cNvPr>
          <p:cNvSpPr txBox="1"/>
          <p:nvPr/>
        </p:nvSpPr>
        <p:spPr>
          <a:xfrm>
            <a:off x="8053261" y="4849635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{i@5}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738342-2997-22F1-263C-DB38ECC24A07}"/>
              </a:ext>
            </a:extLst>
          </p:cNvPr>
          <p:cNvSpPr txBox="1"/>
          <p:nvPr/>
        </p:nvSpPr>
        <p:spPr>
          <a:xfrm>
            <a:off x="8466918" y="4191045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{i@5}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050B7D-FF60-B244-E39F-920D7F402588}"/>
              </a:ext>
            </a:extLst>
          </p:cNvPr>
          <p:cNvSpPr txBox="1"/>
          <p:nvPr/>
        </p:nvSpPr>
        <p:spPr>
          <a:xfrm>
            <a:off x="8461475" y="377738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BBC912-EE0A-CE66-DC59-28539E04C129}"/>
              </a:ext>
            </a:extLst>
          </p:cNvPr>
          <p:cNvSpPr txBox="1"/>
          <p:nvPr/>
        </p:nvSpPr>
        <p:spPr>
          <a:xfrm>
            <a:off x="6659217" y="4191045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{i@5}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1A5090-62BE-A8DF-6859-A968F17D6542}"/>
              </a:ext>
            </a:extLst>
          </p:cNvPr>
          <p:cNvSpPr txBox="1"/>
          <p:nvPr/>
        </p:nvSpPr>
        <p:spPr>
          <a:xfrm>
            <a:off x="6680327" y="370663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{i@5}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18238-027A-2382-07B0-0D03A17A0A60}"/>
              </a:ext>
            </a:extLst>
          </p:cNvPr>
          <p:cNvSpPr txBox="1"/>
          <p:nvPr/>
        </p:nvSpPr>
        <p:spPr>
          <a:xfrm>
            <a:off x="8045828" y="314207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{i@5}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36B4E2-68BC-6930-EAD1-28F7A71CA791}"/>
              </a:ext>
            </a:extLst>
          </p:cNvPr>
          <p:cNvSpPr txBox="1"/>
          <p:nvPr/>
        </p:nvSpPr>
        <p:spPr>
          <a:xfrm>
            <a:off x="8061493" y="265060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{i@5,i@2}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913857-3CF2-F7F6-6FB8-E1E7C6C57FE8}"/>
              </a:ext>
            </a:extLst>
          </p:cNvPr>
          <p:cNvSpPr txBox="1"/>
          <p:nvPr/>
        </p:nvSpPr>
        <p:spPr>
          <a:xfrm>
            <a:off x="8060829" y="212424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{i@5,i@2}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B7C294-20E2-3C2F-92A9-A3E5199D7F22}"/>
              </a:ext>
            </a:extLst>
          </p:cNvPr>
          <p:cNvSpPr txBox="1"/>
          <p:nvPr/>
        </p:nvSpPr>
        <p:spPr>
          <a:xfrm>
            <a:off x="8060165" y="159467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4B8ADF-335F-87A1-6E80-68ACA2ABCF8C}"/>
              </a:ext>
            </a:extLst>
          </p:cNvPr>
          <p:cNvSpPr txBox="1"/>
          <p:nvPr/>
        </p:nvSpPr>
        <p:spPr>
          <a:xfrm>
            <a:off x="8096237" y="5093092"/>
            <a:ext cx="1817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 use of </a:t>
            </a:r>
            <a:r>
              <a:rPr lang="en-US" sz="1600" i="1" dirty="0" err="1"/>
              <a:t>i</a:t>
            </a:r>
            <a:r>
              <a:rPr lang="en-US" sz="1600" i="1" dirty="0"/>
              <a:t> is found!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8D0BEB-EB6F-0C33-7E04-3949DCF98E23}"/>
              </a:ext>
            </a:extLst>
          </p:cNvPr>
          <p:cNvSpPr txBox="1"/>
          <p:nvPr/>
        </p:nvSpPr>
        <p:spPr>
          <a:xfrm>
            <a:off x="8522064" y="4019963"/>
            <a:ext cx="3293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 def of </a:t>
            </a:r>
            <a:r>
              <a:rPr lang="en-US" sz="1600" i="1" dirty="0" err="1"/>
              <a:t>i</a:t>
            </a:r>
            <a:r>
              <a:rPr lang="en-US" sz="1600" i="1" dirty="0"/>
              <a:t> is found that reaches i@5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353A4F-4A8B-394B-799B-A6192F3444F0}"/>
              </a:ext>
            </a:extLst>
          </p:cNvPr>
          <p:cNvSpPr txBox="1"/>
          <p:nvPr/>
        </p:nvSpPr>
        <p:spPr>
          <a:xfrm>
            <a:off x="8134034" y="2919962"/>
            <a:ext cx="1749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 use of </a:t>
            </a:r>
            <a:r>
              <a:rPr lang="en-US" sz="1600" i="1" dirty="0" err="1"/>
              <a:t>i</a:t>
            </a:r>
            <a:r>
              <a:rPr lang="en-US" sz="1600" i="1" dirty="0"/>
              <a:t> is found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316BB5-6F63-0206-48BA-8A6B89D5B332}"/>
              </a:ext>
            </a:extLst>
          </p:cNvPr>
          <p:cNvSpPr txBox="1"/>
          <p:nvPr/>
        </p:nvSpPr>
        <p:spPr>
          <a:xfrm>
            <a:off x="8104179" y="1876997"/>
            <a:ext cx="3926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 def of </a:t>
            </a:r>
            <a:r>
              <a:rPr lang="en-US" sz="1600" i="1" dirty="0" err="1"/>
              <a:t>i</a:t>
            </a:r>
            <a:r>
              <a:rPr lang="en-US" sz="1600" i="1" dirty="0"/>
              <a:t> is found that reaches i@5 or i@2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8E27541-129E-F9C0-ED28-A1E7F3685769}"/>
                  </a:ext>
                </a:extLst>
              </p14:cNvPr>
              <p14:cNvContentPartPr/>
              <p14:nvPr/>
            </p14:nvContentPartPr>
            <p14:xfrm>
              <a:off x="4028760" y="445320"/>
              <a:ext cx="7650360" cy="4539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8E27541-129E-F9C0-ED28-A1E7F36857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9400" y="435960"/>
                <a:ext cx="7669080" cy="45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0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PDGs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Slicing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3BDDD9-69F6-5E76-3A3A-2725FBFBF6C5}"/>
              </a:ext>
            </a:extLst>
          </p:cNvPr>
          <p:cNvSpPr/>
          <p:nvPr/>
        </p:nvSpPr>
        <p:spPr>
          <a:xfrm>
            <a:off x="803796" y="3038329"/>
            <a:ext cx="4034904" cy="664028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78702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417F5-CBBB-16B8-A33F-0ACEFBEF2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B58FD-E42E-D2E5-1B6C-B8EF2A83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18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361FBA-1902-BEAF-9BB1-650D33CF06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C32E04-C4A8-AD4F-053D-8DD4D38CACE8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</p:spTree>
    <p:extLst>
      <p:ext uri="{BB962C8B-B14F-4D97-AF65-F5344CB8AC3E}">
        <p14:creationId xmlns:p14="http://schemas.microsoft.com/office/powerpoint/2010/main" val="686506304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Program Dependence Graph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Dependence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9C8E-C6DB-7615-7F07-9BCAEB2B47F2}"/>
              </a:ext>
            </a:extLst>
          </p:cNvPr>
          <p:cNvSpPr txBox="1"/>
          <p:nvPr/>
        </p:nvSpPr>
        <p:spPr>
          <a:xfrm>
            <a:off x="420479" y="2225138"/>
            <a:ext cx="3200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1: READ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2: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   PRINT “hi!”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4: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5: PRINT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6: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AC9C8-DA1A-61E0-A88E-FF5D7FF50482}"/>
              </a:ext>
            </a:extLst>
          </p:cNvPr>
          <p:cNvSpPr txBox="1"/>
          <p:nvPr/>
        </p:nvSpPr>
        <p:spPr>
          <a:xfrm>
            <a:off x="350241" y="1549656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overlay of the CDG + DDG = PDG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205D0-0A64-C764-B727-539E89120BC9}"/>
              </a:ext>
            </a:extLst>
          </p:cNvPr>
          <p:cNvSpPr/>
          <p:nvPr/>
        </p:nvSpPr>
        <p:spPr>
          <a:xfrm>
            <a:off x="3306379" y="3003654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D57E9-1B80-9C18-8074-DD632B1513C9}"/>
              </a:ext>
            </a:extLst>
          </p:cNvPr>
          <p:cNvSpPr/>
          <p:nvPr/>
        </p:nvSpPr>
        <p:spPr>
          <a:xfrm>
            <a:off x="3306379" y="366543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93172-8DEE-B8FD-BFC7-9B549399C3A4}"/>
              </a:ext>
            </a:extLst>
          </p:cNvPr>
          <p:cNvSpPr/>
          <p:nvPr/>
        </p:nvSpPr>
        <p:spPr>
          <a:xfrm>
            <a:off x="2963640" y="4266999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74A1A-BF8B-99CF-2CE5-3BEF22D50EBC}"/>
              </a:ext>
            </a:extLst>
          </p:cNvPr>
          <p:cNvSpPr/>
          <p:nvPr/>
        </p:nvSpPr>
        <p:spPr>
          <a:xfrm>
            <a:off x="3694409" y="4266999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2A3C5-9A73-66C8-434C-4848EA9B1C62}"/>
              </a:ext>
            </a:extLst>
          </p:cNvPr>
          <p:cNvSpPr/>
          <p:nvPr/>
        </p:nvSpPr>
        <p:spPr>
          <a:xfrm>
            <a:off x="3306379" y="496556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CBE408-24E2-DDCE-0179-BC413B6CE505}"/>
              </a:ext>
            </a:extLst>
          </p:cNvPr>
          <p:cNvSpPr/>
          <p:nvPr/>
        </p:nvSpPr>
        <p:spPr>
          <a:xfrm>
            <a:off x="3306379" y="5638902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82CDAB-BA9B-CDF1-70BB-FCE226DDBEFE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3530249" y="3432476"/>
            <a:ext cx="0" cy="2329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B31DD0-611E-6617-4FD8-3A3DB69D8E2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3187510" y="4094255"/>
            <a:ext cx="342739" cy="172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6751C8-57A9-067E-067C-92350F5FBD04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3530249" y="4094255"/>
            <a:ext cx="388030" cy="172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ADF830-B27D-10CE-D6FB-441AEB587173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3187510" y="4695821"/>
            <a:ext cx="342739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909650-2FDF-FD21-D9D4-C000F40DAD5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3530249" y="4695821"/>
            <a:ext cx="388030" cy="2697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29DF8B-95A7-C725-AD8E-CBFD546A5584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530249" y="5394385"/>
            <a:ext cx="0" cy="2445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49217-8333-B5AE-F5CC-A999FFB21923}"/>
              </a:ext>
            </a:extLst>
          </p:cNvPr>
          <p:cNvSpPr/>
          <p:nvPr/>
        </p:nvSpPr>
        <p:spPr>
          <a:xfrm>
            <a:off x="5141316" y="2978624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F273B7-89B6-2D70-9CA6-F009C9354376}"/>
              </a:ext>
            </a:extLst>
          </p:cNvPr>
          <p:cNvSpPr/>
          <p:nvPr/>
        </p:nvSpPr>
        <p:spPr>
          <a:xfrm>
            <a:off x="5783071" y="298530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F6F253-5077-B0AC-2EDA-3A91CBBCAB15}"/>
              </a:ext>
            </a:extLst>
          </p:cNvPr>
          <p:cNvSpPr/>
          <p:nvPr/>
        </p:nvSpPr>
        <p:spPr>
          <a:xfrm>
            <a:off x="5462193" y="3666887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03D7E2-1B97-DA04-EE7A-5FB7F42F14E2}"/>
              </a:ext>
            </a:extLst>
          </p:cNvPr>
          <p:cNvSpPr/>
          <p:nvPr/>
        </p:nvSpPr>
        <p:spPr>
          <a:xfrm>
            <a:off x="6054941" y="3666887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A533AF-04F9-7F1C-5EFD-A602291EECDA}"/>
              </a:ext>
            </a:extLst>
          </p:cNvPr>
          <p:cNvSpPr/>
          <p:nvPr/>
        </p:nvSpPr>
        <p:spPr>
          <a:xfrm>
            <a:off x="6512590" y="298530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AB55BA-73D2-057C-E9CE-876B0C26F63D}"/>
              </a:ext>
            </a:extLst>
          </p:cNvPr>
          <p:cNvSpPr/>
          <p:nvPr/>
        </p:nvSpPr>
        <p:spPr>
          <a:xfrm>
            <a:off x="7134921" y="2985072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3AFB4EF-A891-3A95-7036-1594A368EF7F}"/>
              </a:ext>
            </a:extLst>
          </p:cNvPr>
          <p:cNvCxnSpPr>
            <a:cxnSpLocks/>
            <a:stCxn id="21" idx="0"/>
            <a:endCxn id="33" idx="2"/>
          </p:cNvCxnSpPr>
          <p:nvPr/>
        </p:nvCxnSpPr>
        <p:spPr>
          <a:xfrm flipV="1">
            <a:off x="5365186" y="2651075"/>
            <a:ext cx="1034215" cy="3275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21CC00-E9CA-31F6-29E2-2A16B862AA63}"/>
              </a:ext>
            </a:extLst>
          </p:cNvPr>
          <p:cNvCxnSpPr>
            <a:cxnSpLocks/>
            <a:stCxn id="22" idx="0"/>
            <a:endCxn id="33" idx="2"/>
          </p:cNvCxnSpPr>
          <p:nvPr/>
        </p:nvCxnSpPr>
        <p:spPr>
          <a:xfrm flipV="1">
            <a:off x="6006941" y="2651075"/>
            <a:ext cx="392460" cy="334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54FD05-D2BD-90BA-3742-9A26DCC9B649}"/>
              </a:ext>
            </a:extLst>
          </p:cNvPr>
          <p:cNvCxnSpPr>
            <a:cxnSpLocks/>
            <a:stCxn id="24" idx="0"/>
            <a:endCxn id="22" idx="2"/>
          </p:cNvCxnSpPr>
          <p:nvPr/>
        </p:nvCxnSpPr>
        <p:spPr>
          <a:xfrm flipH="1" flipV="1">
            <a:off x="6006941" y="3414125"/>
            <a:ext cx="271870" cy="2527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9DBC84-B165-A736-C4B0-DEA9AC203345}"/>
              </a:ext>
            </a:extLst>
          </p:cNvPr>
          <p:cNvCxnSpPr>
            <a:cxnSpLocks/>
            <a:stCxn id="23" idx="0"/>
            <a:endCxn id="22" idx="2"/>
          </p:cNvCxnSpPr>
          <p:nvPr/>
        </p:nvCxnSpPr>
        <p:spPr>
          <a:xfrm flipV="1">
            <a:off x="5686063" y="3414125"/>
            <a:ext cx="320878" cy="2527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E3A668-F813-FD62-B497-9ECD4DB7224B}"/>
              </a:ext>
            </a:extLst>
          </p:cNvPr>
          <p:cNvCxnSpPr>
            <a:cxnSpLocks/>
            <a:stCxn id="25" idx="0"/>
            <a:endCxn id="33" idx="2"/>
          </p:cNvCxnSpPr>
          <p:nvPr/>
        </p:nvCxnSpPr>
        <p:spPr>
          <a:xfrm flipH="1" flipV="1">
            <a:off x="6399401" y="2651075"/>
            <a:ext cx="337059" cy="334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C4C184-2717-81BF-A929-510DEEDD5398}"/>
              </a:ext>
            </a:extLst>
          </p:cNvPr>
          <p:cNvCxnSpPr>
            <a:cxnSpLocks/>
            <a:stCxn id="26" idx="0"/>
            <a:endCxn id="33" idx="2"/>
          </p:cNvCxnSpPr>
          <p:nvPr/>
        </p:nvCxnSpPr>
        <p:spPr>
          <a:xfrm flipH="1" flipV="1">
            <a:off x="6399401" y="2651075"/>
            <a:ext cx="959390" cy="3339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27F74AA-78E2-AB06-C6A9-B3BE13156906}"/>
              </a:ext>
            </a:extLst>
          </p:cNvPr>
          <p:cNvSpPr/>
          <p:nvPr/>
        </p:nvSpPr>
        <p:spPr>
          <a:xfrm>
            <a:off x="6175531" y="2222253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baseline="-25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39C1D2-9348-C0E5-735E-0FC46F53701F}"/>
              </a:ext>
            </a:extLst>
          </p:cNvPr>
          <p:cNvSpPr/>
          <p:nvPr/>
        </p:nvSpPr>
        <p:spPr>
          <a:xfrm>
            <a:off x="5599283" y="4733516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5B1B67-6B52-EC50-F033-D4D40A61F6BA}"/>
              </a:ext>
            </a:extLst>
          </p:cNvPr>
          <p:cNvSpPr/>
          <p:nvPr/>
        </p:nvSpPr>
        <p:spPr>
          <a:xfrm>
            <a:off x="4828448" y="5825683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6E9CAF-EFF1-5156-D503-817757379B73}"/>
              </a:ext>
            </a:extLst>
          </p:cNvPr>
          <p:cNvSpPr/>
          <p:nvPr/>
        </p:nvSpPr>
        <p:spPr>
          <a:xfrm>
            <a:off x="7037709" y="4702836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0B7601-83D5-53A7-97B5-73CA68AC3978}"/>
              </a:ext>
            </a:extLst>
          </p:cNvPr>
          <p:cNvSpPr/>
          <p:nvPr/>
        </p:nvSpPr>
        <p:spPr>
          <a:xfrm>
            <a:off x="6337721" y="4728737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F13547-EF88-5CD9-0C47-156CE1422615}"/>
              </a:ext>
            </a:extLst>
          </p:cNvPr>
          <p:cNvSpPr/>
          <p:nvPr/>
        </p:nvSpPr>
        <p:spPr>
          <a:xfrm>
            <a:off x="5802883" y="5905223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620A56-F0F9-F8CF-8278-973179E16702}"/>
              </a:ext>
            </a:extLst>
          </p:cNvPr>
          <p:cNvSpPr/>
          <p:nvPr/>
        </p:nvSpPr>
        <p:spPr>
          <a:xfrm>
            <a:off x="7825983" y="4698057"/>
            <a:ext cx="447740" cy="4288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baseline="-25000" dirty="0">
                <a:solidFill>
                  <a:schemeClr val="accent6"/>
                </a:solidFill>
              </a:rPr>
              <a:t>6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FC69D8-80E7-FC52-1635-0F0A5E63544A}"/>
              </a:ext>
            </a:extLst>
          </p:cNvPr>
          <p:cNvCxnSpPr>
            <a:cxnSpLocks/>
            <a:stCxn id="6" idx="0"/>
            <a:endCxn id="3" idx="2"/>
          </p:cNvCxnSpPr>
          <p:nvPr/>
        </p:nvCxnSpPr>
        <p:spPr>
          <a:xfrm flipV="1">
            <a:off x="5052318" y="5162338"/>
            <a:ext cx="770835" cy="66334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43004B9-73DA-D55E-E635-A42792C2C8B3}"/>
              </a:ext>
            </a:extLst>
          </p:cNvPr>
          <p:cNvCxnSpPr>
            <a:cxnSpLocks/>
            <a:stCxn id="36" idx="0"/>
            <a:endCxn id="35" idx="2"/>
          </p:cNvCxnSpPr>
          <p:nvPr/>
        </p:nvCxnSpPr>
        <p:spPr>
          <a:xfrm flipV="1">
            <a:off x="6026753" y="5157559"/>
            <a:ext cx="534838" cy="74766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2CD37B6-70FA-C9E6-8516-07B34DA8F723}"/>
              </a:ext>
            </a:extLst>
          </p:cNvPr>
          <p:cNvCxnSpPr>
            <a:cxnSpLocks/>
            <a:stCxn id="36" idx="0"/>
            <a:endCxn id="3" idx="2"/>
          </p:cNvCxnSpPr>
          <p:nvPr/>
        </p:nvCxnSpPr>
        <p:spPr>
          <a:xfrm flipH="1" flipV="1">
            <a:off x="5823153" y="5162338"/>
            <a:ext cx="203600" cy="74288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D23A0E0B-17AC-16F7-BB5F-5ABAB737CD8E}"/>
              </a:ext>
            </a:extLst>
          </p:cNvPr>
          <p:cNvSpPr/>
          <p:nvPr/>
        </p:nvSpPr>
        <p:spPr>
          <a:xfrm>
            <a:off x="8626877" y="3397600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C91F1DB-CC1B-12C6-B570-F512D33FDB8B}"/>
              </a:ext>
            </a:extLst>
          </p:cNvPr>
          <p:cNvSpPr/>
          <p:nvPr/>
        </p:nvSpPr>
        <p:spPr>
          <a:xfrm>
            <a:off x="10181629" y="3996701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6A6B2F9-C72A-6F7F-209F-8CFF88187F40}"/>
              </a:ext>
            </a:extLst>
          </p:cNvPr>
          <p:cNvSpPr/>
          <p:nvPr/>
        </p:nvSpPr>
        <p:spPr>
          <a:xfrm>
            <a:off x="9471078" y="4760388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72E236D-30A2-15B0-771A-FF8F5D8BD25E}"/>
              </a:ext>
            </a:extLst>
          </p:cNvPr>
          <p:cNvSpPr/>
          <p:nvPr/>
        </p:nvSpPr>
        <p:spPr>
          <a:xfrm>
            <a:off x="10902276" y="4783021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39B2217-AA5E-E5B4-792F-5F66516E9057}"/>
              </a:ext>
            </a:extLst>
          </p:cNvPr>
          <p:cNvSpPr/>
          <p:nvPr/>
        </p:nvSpPr>
        <p:spPr>
          <a:xfrm>
            <a:off x="9775820" y="2985510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5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0F2B988-D7BE-E023-DD72-CB50554953A6}"/>
              </a:ext>
            </a:extLst>
          </p:cNvPr>
          <p:cNvSpPr/>
          <p:nvPr/>
        </p:nvSpPr>
        <p:spPr>
          <a:xfrm>
            <a:off x="10993428" y="2985279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6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BB06371-896F-FC16-C6F1-8EA16A660571}"/>
              </a:ext>
            </a:extLst>
          </p:cNvPr>
          <p:cNvCxnSpPr>
            <a:cxnSpLocks/>
            <a:stCxn id="60" idx="0"/>
            <a:endCxn id="72" idx="2"/>
          </p:cNvCxnSpPr>
          <p:nvPr/>
        </p:nvCxnSpPr>
        <p:spPr>
          <a:xfrm flipV="1">
            <a:off x="8850747" y="2651282"/>
            <a:ext cx="1407161" cy="7463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4AE677A-E5B3-77FE-935F-A47A6AD4EB1C}"/>
              </a:ext>
            </a:extLst>
          </p:cNvPr>
          <p:cNvCxnSpPr>
            <a:cxnSpLocks/>
            <a:stCxn id="61" idx="0"/>
            <a:endCxn id="72" idx="2"/>
          </p:cNvCxnSpPr>
          <p:nvPr/>
        </p:nvCxnSpPr>
        <p:spPr>
          <a:xfrm flipH="1" flipV="1">
            <a:off x="10257908" y="2651282"/>
            <a:ext cx="147591" cy="13454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567539F-3F0A-39D5-5F4D-4FC62389D0D0}"/>
              </a:ext>
            </a:extLst>
          </p:cNvPr>
          <p:cNvCxnSpPr>
            <a:cxnSpLocks/>
            <a:stCxn id="63" idx="0"/>
            <a:endCxn id="61" idx="2"/>
          </p:cNvCxnSpPr>
          <p:nvPr/>
        </p:nvCxnSpPr>
        <p:spPr>
          <a:xfrm flipH="1" flipV="1">
            <a:off x="10405499" y="4425523"/>
            <a:ext cx="720647" cy="3574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7532DB0-3A06-3EF4-F141-3278A98B82ED}"/>
              </a:ext>
            </a:extLst>
          </p:cNvPr>
          <p:cNvCxnSpPr>
            <a:cxnSpLocks/>
            <a:stCxn id="62" idx="0"/>
            <a:endCxn id="61" idx="2"/>
          </p:cNvCxnSpPr>
          <p:nvPr/>
        </p:nvCxnSpPr>
        <p:spPr>
          <a:xfrm flipV="1">
            <a:off x="9694948" y="4425523"/>
            <a:ext cx="710551" cy="3348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09D74BD-D46E-E8F0-B43E-88EDC9BC5030}"/>
              </a:ext>
            </a:extLst>
          </p:cNvPr>
          <p:cNvCxnSpPr>
            <a:cxnSpLocks/>
            <a:stCxn id="64" idx="0"/>
            <a:endCxn id="72" idx="2"/>
          </p:cNvCxnSpPr>
          <p:nvPr/>
        </p:nvCxnSpPr>
        <p:spPr>
          <a:xfrm flipV="1">
            <a:off x="9999690" y="2651282"/>
            <a:ext cx="258218" cy="334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114D34A-ADE8-7DF6-272C-45DA218FA975}"/>
              </a:ext>
            </a:extLst>
          </p:cNvPr>
          <p:cNvCxnSpPr>
            <a:cxnSpLocks/>
            <a:stCxn id="65" idx="0"/>
            <a:endCxn id="72" idx="2"/>
          </p:cNvCxnSpPr>
          <p:nvPr/>
        </p:nvCxnSpPr>
        <p:spPr>
          <a:xfrm flipH="1" flipV="1">
            <a:off x="10257908" y="2651282"/>
            <a:ext cx="959390" cy="3339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3FB94AA-AAB9-9EDB-3DD2-FBEFBA3BC0DC}"/>
              </a:ext>
            </a:extLst>
          </p:cNvPr>
          <p:cNvSpPr/>
          <p:nvPr/>
        </p:nvSpPr>
        <p:spPr>
          <a:xfrm>
            <a:off x="10034038" y="2222460"/>
            <a:ext cx="447740" cy="428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D8E5B9-A617-41DB-9D76-3177046C4F60}"/>
              </a:ext>
            </a:extLst>
          </p:cNvPr>
          <p:cNvSpPr txBox="1"/>
          <p:nvPr/>
        </p:nvSpPr>
        <p:spPr>
          <a:xfrm>
            <a:off x="3040068" y="2618991"/>
            <a:ext cx="58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3033F4-9D3A-2AC1-59F3-3C12293839B5}"/>
              </a:ext>
            </a:extLst>
          </p:cNvPr>
          <p:cNvSpPr txBox="1"/>
          <p:nvPr/>
        </p:nvSpPr>
        <p:spPr>
          <a:xfrm>
            <a:off x="4796020" y="1801441"/>
            <a:ext cx="61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CDG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9D7BC2-493F-290C-4619-0D1EADFDDE9C}"/>
              </a:ext>
            </a:extLst>
          </p:cNvPr>
          <p:cNvSpPr txBox="1"/>
          <p:nvPr/>
        </p:nvSpPr>
        <p:spPr>
          <a:xfrm>
            <a:off x="4948422" y="4255178"/>
            <a:ext cx="62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DDG</a:t>
            </a:r>
            <a:endParaRPr lang="en-US" b="1" u="sng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806DB1-B9E1-063A-4EF0-14B943FA9E65}"/>
              </a:ext>
            </a:extLst>
          </p:cNvPr>
          <p:cNvSpPr txBox="1"/>
          <p:nvPr/>
        </p:nvSpPr>
        <p:spPr>
          <a:xfrm>
            <a:off x="8749518" y="1821412"/>
            <a:ext cx="61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/>
              <a:t>PDG</a:t>
            </a:r>
            <a:endParaRPr lang="en-US" b="1" u="sng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F403ADD-D319-5883-398B-746D1AE6027D}"/>
              </a:ext>
            </a:extLst>
          </p:cNvPr>
          <p:cNvCxnSpPr>
            <a:cxnSpLocks/>
            <a:stCxn id="61" idx="1"/>
            <a:endCxn id="60" idx="3"/>
          </p:cNvCxnSpPr>
          <p:nvPr/>
        </p:nvCxnSpPr>
        <p:spPr>
          <a:xfrm flipH="1" flipV="1">
            <a:off x="9074617" y="3612011"/>
            <a:ext cx="1107012" cy="59910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B7D63D7-31FA-693A-2D53-3D912116E673}"/>
              </a:ext>
            </a:extLst>
          </p:cNvPr>
          <p:cNvCxnSpPr>
            <a:cxnSpLocks/>
            <a:stCxn id="64" idx="1"/>
            <a:endCxn id="60" idx="3"/>
          </p:cNvCxnSpPr>
          <p:nvPr/>
        </p:nvCxnSpPr>
        <p:spPr>
          <a:xfrm flipH="1">
            <a:off x="9074617" y="3199921"/>
            <a:ext cx="701203" cy="41209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C849C72-8233-D5F7-50FF-41E81B069C9D}"/>
              </a:ext>
            </a:extLst>
          </p:cNvPr>
          <p:cNvCxnSpPr>
            <a:cxnSpLocks/>
            <a:stCxn id="64" idx="3"/>
            <a:endCxn id="63" idx="0"/>
          </p:cNvCxnSpPr>
          <p:nvPr/>
        </p:nvCxnSpPr>
        <p:spPr>
          <a:xfrm>
            <a:off x="10223560" y="3199921"/>
            <a:ext cx="902586" cy="15831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93000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 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PDGs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Slicing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2EB55F-AAC8-EB71-9B17-4027E51404D3}"/>
              </a:ext>
            </a:extLst>
          </p:cNvPr>
          <p:cNvSpPr/>
          <p:nvPr/>
        </p:nvSpPr>
        <p:spPr>
          <a:xfrm>
            <a:off x="803796" y="3737937"/>
            <a:ext cx="4034904" cy="664028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80918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“SUB-Program” Concept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Big Idea: ignore “Irrelevant” functionality for a particular 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Control Dependence Graph (CDG)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Shows what program statements depend on each other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b="1" dirty="0">
                <a:solidFill>
                  <a:srgbClr val="666666"/>
                </a:solidFill>
              </a:rPr>
              <a:t>Program Dependence Graph (PDG)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At minimum: A CDG enriched with </a:t>
            </a:r>
            <a:r>
              <a:rPr lang="en-US" dirty="0">
                <a:solidFill>
                  <a:srgbClr val="666666"/>
                </a:solidFill>
              </a:rPr>
              <a:t>data dependence</a:t>
            </a:r>
            <a:r>
              <a:rPr lang="en-US" i="0" dirty="0">
                <a:solidFill>
                  <a:srgbClr val="666666"/>
                </a:solidFill>
                <a:effectLst/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3306665230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Slice of the Program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9E640-9C6F-D3AA-4740-2C2986283C1D}"/>
              </a:ext>
            </a:extLst>
          </p:cNvPr>
          <p:cNvSpPr txBox="1"/>
          <p:nvPr/>
        </p:nvSpPr>
        <p:spPr>
          <a:xfrm>
            <a:off x="4428253" y="3429000"/>
            <a:ext cx="26661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rand()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rand()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net_read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(y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(x &gt;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array[x] = 4;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70709-7D75-E2E6-3D64-68A9461BF8F2}"/>
              </a:ext>
            </a:extLst>
          </p:cNvPr>
          <p:cNvGrpSpPr/>
          <p:nvPr/>
        </p:nvGrpSpPr>
        <p:grpSpPr>
          <a:xfrm>
            <a:off x="433113" y="1889053"/>
            <a:ext cx="4572014" cy="1069367"/>
            <a:chOff x="838186" y="1889053"/>
            <a:chExt cx="4572014" cy="1069367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208E6857-D984-D77F-E7C0-0C75987B74B6}"/>
                </a:ext>
              </a:extLst>
            </p:cNvPr>
            <p:cNvSpPr txBox="1">
              <a:spLocks/>
            </p:cNvSpPr>
            <p:nvPr/>
          </p:nvSpPr>
          <p:spPr>
            <a:xfrm>
              <a:off x="847895" y="1889053"/>
              <a:ext cx="2303520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Forward Slice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80400D-2F6E-897C-2B1F-E459780F0F6E}"/>
                </a:ext>
              </a:extLst>
            </p:cNvPr>
            <p:cNvSpPr txBox="1"/>
            <p:nvPr/>
          </p:nvSpPr>
          <p:spPr>
            <a:xfrm>
              <a:off x="847894" y="2283505"/>
              <a:ext cx="45623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Everything </a:t>
              </a:r>
              <a:r>
                <a:rPr lang="en-US" b="1" i="0" dirty="0">
                  <a:solidFill>
                    <a:srgbClr val="666666"/>
                  </a:solidFill>
                  <a:effectLst/>
                </a:rPr>
                <a:t>influenced by</a:t>
              </a:r>
              <a:r>
                <a:rPr lang="en-US" i="0" dirty="0">
                  <a:solidFill>
                    <a:srgbClr val="666666"/>
                  </a:solidFill>
                  <a:effectLst/>
                </a:rPr>
                <a:t> statement 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690277-F00F-0DCD-15AD-2515804C3045}"/>
                </a:ext>
              </a:extLst>
            </p:cNvPr>
            <p:cNvSpPr txBox="1"/>
            <p:nvPr/>
          </p:nvSpPr>
          <p:spPr>
            <a:xfrm>
              <a:off x="838186" y="2589088"/>
              <a:ext cx="330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Forward reachability in the PDG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6D57FE-9FED-4BC9-60BE-62C0499CF0CE}"/>
              </a:ext>
            </a:extLst>
          </p:cNvPr>
          <p:cNvGrpSpPr/>
          <p:nvPr/>
        </p:nvGrpSpPr>
        <p:grpSpPr>
          <a:xfrm>
            <a:off x="7374961" y="1845884"/>
            <a:ext cx="4038710" cy="1111373"/>
            <a:chOff x="5616909" y="4052635"/>
            <a:chExt cx="4038710" cy="1111373"/>
          </a:xfrm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91D79605-0F91-61FB-B75C-3FBCF995EA70}"/>
                </a:ext>
              </a:extLst>
            </p:cNvPr>
            <p:cNvSpPr txBox="1">
              <a:spLocks/>
            </p:cNvSpPr>
            <p:nvPr/>
          </p:nvSpPr>
          <p:spPr>
            <a:xfrm>
              <a:off x="5616910" y="4052635"/>
              <a:ext cx="2612690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Backwards Slice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D9EE1B-EC7A-0759-1DCB-DE45FF73F403}"/>
                </a:ext>
              </a:extLst>
            </p:cNvPr>
            <p:cNvSpPr txBox="1"/>
            <p:nvPr/>
          </p:nvSpPr>
          <p:spPr>
            <a:xfrm>
              <a:off x="5616909" y="4447087"/>
              <a:ext cx="40387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Everything that </a:t>
              </a:r>
              <a:r>
                <a:rPr lang="en-US" b="1" i="0" dirty="0">
                  <a:solidFill>
                    <a:srgbClr val="666666"/>
                  </a:solidFill>
                  <a:effectLst/>
                </a:rPr>
                <a:t>influences </a:t>
              </a:r>
              <a:r>
                <a:rPr lang="en-US" i="0" dirty="0">
                  <a:solidFill>
                    <a:srgbClr val="666666"/>
                  </a:solidFill>
                  <a:effectLst/>
                </a:rPr>
                <a:t>statement 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F935A6-E6D5-57AD-7F1D-BD9397093074}"/>
                </a:ext>
              </a:extLst>
            </p:cNvPr>
            <p:cNvSpPr txBox="1"/>
            <p:nvPr/>
          </p:nvSpPr>
          <p:spPr>
            <a:xfrm>
              <a:off x="5660002" y="4794676"/>
              <a:ext cx="3532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Backward reachability in the PDG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EB6008-0370-025D-DE43-78CA972F6E2F}"/>
              </a:ext>
            </a:extLst>
          </p:cNvPr>
          <p:cNvSpPr txBox="1"/>
          <p:nvPr/>
        </p:nvSpPr>
        <p:spPr>
          <a:xfrm>
            <a:off x="1393509" y="3573824"/>
            <a:ext cx="21146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net_read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(x &gt;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array[x] = 4;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0CAA3-84B0-3238-CAF8-E2988EC9A732}"/>
              </a:ext>
            </a:extLst>
          </p:cNvPr>
          <p:cNvSpPr txBox="1"/>
          <p:nvPr/>
        </p:nvSpPr>
        <p:spPr>
          <a:xfrm>
            <a:off x="7837775" y="4123414"/>
            <a:ext cx="2666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rand()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(y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93B31-862A-2616-F7A4-F943BB2A9CC2}"/>
              </a:ext>
            </a:extLst>
          </p:cNvPr>
          <p:cNvSpPr txBox="1"/>
          <p:nvPr/>
        </p:nvSpPr>
        <p:spPr>
          <a:xfrm>
            <a:off x="4500655" y="3140635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836DDA-9747-8AFA-6ADA-35A0F59E5D68}"/>
              </a:ext>
            </a:extLst>
          </p:cNvPr>
          <p:cNvSpPr/>
          <p:nvPr/>
        </p:nvSpPr>
        <p:spPr>
          <a:xfrm>
            <a:off x="4376044" y="4060031"/>
            <a:ext cx="2159763" cy="19540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93EA1C-BF28-282C-A0E2-94B9BFF8D275}"/>
              </a:ext>
            </a:extLst>
          </p:cNvPr>
          <p:cNvSpPr txBox="1"/>
          <p:nvPr/>
        </p:nvSpPr>
        <p:spPr>
          <a:xfrm>
            <a:off x="1397042" y="3275748"/>
            <a:ext cx="153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Forward Slice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0BAC0F-F41C-DC22-6B66-79B9CA353FF3}"/>
              </a:ext>
            </a:extLst>
          </p:cNvPr>
          <p:cNvSpPr txBox="1"/>
          <p:nvPr/>
        </p:nvSpPr>
        <p:spPr>
          <a:xfrm>
            <a:off x="7836851" y="3770688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Backward Slice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1AB70D-7ACA-97F9-3CDA-8230C8D6C68B}"/>
              </a:ext>
            </a:extLst>
          </p:cNvPr>
          <p:cNvSpPr/>
          <p:nvPr/>
        </p:nvSpPr>
        <p:spPr>
          <a:xfrm>
            <a:off x="4743239" y="4583906"/>
            <a:ext cx="2252842" cy="2667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272FABF-F32F-0604-7697-8705A4DECED1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742480" y="4157734"/>
            <a:ext cx="633564" cy="30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93C134-113F-AB58-5C4E-59F102A99C6F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996081" y="4712774"/>
            <a:ext cx="546185" cy="4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612691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Slice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Do we need our sliced subprogram to BE Executable?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703227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If so, we may need to include additional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1074008815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Output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Do we need our sliced subprogram to perform identically to the original?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703227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If so, we’ll need additional output dependence edges</a:t>
            </a:r>
          </a:p>
        </p:txBody>
      </p:sp>
    </p:spTree>
    <p:extLst>
      <p:ext uri="{BB962C8B-B14F-4D97-AF65-F5344CB8AC3E}">
        <p14:creationId xmlns:p14="http://schemas.microsoft.com/office/powerpoint/2010/main" val="1407763695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Slicing Summary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Static Slicing has some promising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703227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It’s not a one-size-fits-all scalability panacea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9E09A-88F6-6D68-156A-4D20B94106E6}"/>
              </a:ext>
            </a:extLst>
          </p:cNvPr>
          <p:cNvSpPr txBox="1"/>
          <p:nvPr/>
        </p:nvSpPr>
        <p:spPr>
          <a:xfrm>
            <a:off x="850394" y="3065487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Any (sound) slicing is likely a benefit!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C0B030-62E6-814C-14AB-146D7E391B91}"/>
              </a:ext>
            </a:extLst>
          </p:cNvPr>
          <p:cNvSpPr txBox="1">
            <a:spLocks/>
          </p:cNvSpPr>
          <p:nvPr/>
        </p:nvSpPr>
        <p:spPr>
          <a:xfrm>
            <a:off x="847894" y="388673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applications Beyond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EC9AE-BDB8-E738-BD86-A3A3E4C7A04D}"/>
              </a:ext>
            </a:extLst>
          </p:cNvPr>
          <p:cNvSpPr txBox="1"/>
          <p:nvPr/>
        </p:nvSpPr>
        <p:spPr>
          <a:xfrm>
            <a:off x="845592" y="4370851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Automatic parallelization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07A45-BF22-81B3-A5A0-5F2B76C718E5}"/>
              </a:ext>
            </a:extLst>
          </p:cNvPr>
          <p:cNvSpPr txBox="1"/>
          <p:nvPr/>
        </p:nvSpPr>
        <p:spPr>
          <a:xfrm>
            <a:off x="818111" y="4868021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Software metrics (how big of a change is this refactor?)</a:t>
            </a:r>
          </a:p>
        </p:txBody>
      </p:sp>
      <p:pic>
        <p:nvPicPr>
          <p:cNvPr id="12" name="Picture 11" descr="A knife and oranges falling out of a blue background&#10;&#10;Description automatically generated">
            <a:extLst>
              <a:ext uri="{FF2B5EF4-FFF2-40B4-BE49-F238E27FC236}">
                <a16:creationId xmlns:a16="http://schemas.microsoft.com/office/drawing/2014/main" id="{FE09B906-7D35-0462-0A4C-0B2F502B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25" y="2103149"/>
            <a:ext cx="5081158" cy="31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3484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Tools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Switching Gears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8288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We’ve Covered several popular analysis techniques for imperative programming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B4FF0-3110-31C2-563B-5C6C50E1ABD3}"/>
              </a:ext>
            </a:extLst>
          </p:cNvPr>
          <p:cNvSpPr txBox="1"/>
          <p:nvPr/>
        </p:nvSpPr>
        <p:spPr>
          <a:xfrm>
            <a:off x="850394" y="3065487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Let’s talk a bit about their tooling</a:t>
            </a:r>
          </a:p>
        </p:txBody>
      </p:sp>
      <p:pic>
        <p:nvPicPr>
          <p:cNvPr id="15" name="Picture 14" descr="A box of tools on a wood surface&#10;&#10;Description automatically generated">
            <a:extLst>
              <a:ext uri="{FF2B5EF4-FFF2-40B4-BE49-F238E27FC236}">
                <a16:creationId xmlns:a16="http://schemas.microsoft.com/office/drawing/2014/main" id="{645B7F6A-E4B1-A0FD-158F-035C051D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80" y="1750509"/>
            <a:ext cx="5361482" cy="40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93622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Static Slicing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FB96C-37B4-7B00-D540-C2B798E7F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77" y="1528854"/>
            <a:ext cx="8760351" cy="49618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1A625C-9FA6-A4B8-D226-D16F5232D624}"/>
              </a:ext>
            </a:extLst>
          </p:cNvPr>
          <p:cNvSpPr txBox="1"/>
          <p:nvPr/>
        </p:nvSpPr>
        <p:spPr>
          <a:xfrm>
            <a:off x="3046751" y="112697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https://github.com/mchalupa/dg</a:t>
            </a:r>
          </a:p>
        </p:txBody>
      </p:sp>
    </p:spTree>
    <p:extLst>
      <p:ext uri="{BB962C8B-B14F-4D97-AF65-F5344CB8AC3E}">
        <p14:creationId xmlns:p14="http://schemas.microsoft.com/office/powerpoint/2010/main" val="2555864314"/>
      </p:ext>
    </p:extLst>
  </p:cSld>
  <p:clrMapOvr>
    <a:masterClrMapping/>
  </p:clrMapOvr>
</p:sld>
</file>

<file path=ppt/slides/slide2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1976421"/>
            <a:ext cx="582490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Dealing with “Real” programs</a:t>
            </a:r>
          </a:p>
          <a:p>
            <a:pPr marL="342900" indent="-342900">
              <a:buFontTx/>
              <a:buChar char="-"/>
            </a:pPr>
            <a:r>
              <a:rPr lang="en-US" dirty="0"/>
              <a:t>Pointers</a:t>
            </a:r>
          </a:p>
          <a:p>
            <a:pPr marL="342900" indent="-342900">
              <a:buFontTx/>
              <a:buChar char="-"/>
            </a:pPr>
            <a:r>
              <a:rPr lang="en-US" dirty="0"/>
              <a:t>(after that) Classes</a:t>
            </a:r>
          </a:p>
          <a:p>
            <a:pPr marL="342900" indent="-342900">
              <a:buFontTx/>
              <a:buChar char="-"/>
            </a:pPr>
            <a:r>
              <a:rPr lang="en-US" dirty="0"/>
              <a:t>(after that) </a:t>
            </a:r>
            <a:r>
              <a:rPr lang="en-US" dirty="0" err="1"/>
              <a:t>Interprocedural</a:t>
            </a:r>
            <a:r>
              <a:rPr lang="en-US" dirty="0"/>
              <a:t>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29</a:t>
            </a:fld>
            <a:endParaRPr lang="en-US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9D9762-DBBB-E684-D947-56D8691AE529}"/>
                  </a:ext>
                </a:extLst>
              </p14:cNvPr>
              <p14:cNvContentPartPr/>
              <p14:nvPr/>
            </p14:nvContentPartPr>
            <p14:xfrm>
              <a:off x="5657400" y="2950560"/>
              <a:ext cx="356760" cy="67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9D9762-DBBB-E684-D947-56D8691AE5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8040" y="2941200"/>
                <a:ext cx="375480" cy="69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2345044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6823"/>
      </p:ext>
    </p:extLst>
  </p:cSld>
  <p:clrMapOvr>
    <a:masterClrMapping/>
  </p:clrMapOvr>
</p:sld>
</file>

<file path=ppt/slides/slide4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Control Dependence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Focus the analysis on what we care about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Control Dependence Graph (CDG)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Shows what program statements </a:t>
            </a:r>
            <a:r>
              <a:rPr lang="en-US" dirty="0">
                <a:solidFill>
                  <a:srgbClr val="666666"/>
                </a:solidFill>
              </a:rPr>
              <a:t>most immediately decide</a:t>
            </a:r>
            <a:r>
              <a:rPr lang="en-US" i="0" dirty="0">
                <a:solidFill>
                  <a:srgbClr val="666666"/>
                </a:solidFill>
                <a:effectLst/>
              </a:rPr>
              <a:t> which others execute</a:t>
            </a:r>
          </a:p>
        </p:txBody>
      </p:sp>
      <p:pic>
        <p:nvPicPr>
          <p:cNvPr id="4" name="Picture 3" descr="A magnifying glass with a target and arrow&#10;&#10;Description automatically generated">
            <a:extLst>
              <a:ext uri="{FF2B5EF4-FFF2-40B4-BE49-F238E27FC236}">
                <a16:creationId xmlns:a16="http://schemas.microsoft.com/office/drawing/2014/main" id="{74D84AA5-6B58-BB32-AFC4-92311FD2F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572" y="2290727"/>
            <a:ext cx="4291370" cy="27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74850-34AA-031F-602E-DBAA57FE5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871CC-D51C-E653-C5BE-904C998D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B6DED-01AE-37D6-44DF-609D7729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DOM/FDOM Intuition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31C534-AFCC-8B47-74CF-3F15DBE86AC9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D79F5-4DF2-3980-E730-0A356026273F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Domination Intuition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D6D2E-2787-A4C0-E8A5-B52457C90C4A}"/>
              </a:ext>
            </a:extLst>
          </p:cNvPr>
          <p:cNvSpPr txBox="1"/>
          <p:nvPr/>
        </p:nvSpPr>
        <p:spPr>
          <a:xfrm>
            <a:off x="847894" y="2568315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DOM(X,Y) – Paths </a:t>
            </a:r>
            <a:r>
              <a:rPr lang="en-US" b="1" dirty="0">
                <a:solidFill>
                  <a:srgbClr val="666666"/>
                </a:solidFill>
              </a:rPr>
              <a:t>to</a:t>
            </a:r>
            <a:r>
              <a:rPr lang="en-US" dirty="0">
                <a:solidFill>
                  <a:srgbClr val="666666"/>
                </a:solidFill>
              </a:rPr>
              <a:t> Y must go through X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837515-6C34-DE86-946D-CC4C36236A12}"/>
              </a:ext>
            </a:extLst>
          </p:cNvPr>
          <p:cNvSpPr txBox="1">
            <a:spLocks/>
          </p:cNvSpPr>
          <p:nvPr/>
        </p:nvSpPr>
        <p:spPr>
          <a:xfrm>
            <a:off x="6564214" y="1882516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Forward Domination Intuition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AE1B0-D38E-EC42-F30E-07004EFAC6B7}"/>
              </a:ext>
            </a:extLst>
          </p:cNvPr>
          <p:cNvSpPr txBox="1"/>
          <p:nvPr/>
        </p:nvSpPr>
        <p:spPr>
          <a:xfrm>
            <a:off x="6558643" y="2502506"/>
            <a:ext cx="5600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FD</a:t>
            </a:r>
            <a:r>
              <a:rPr lang="en-US" dirty="0">
                <a:solidFill>
                  <a:srgbClr val="666666"/>
                </a:solidFill>
              </a:rPr>
              <a:t>OM(X,Y) – Paths </a:t>
            </a:r>
            <a:r>
              <a:rPr lang="en-US" b="1" dirty="0">
                <a:solidFill>
                  <a:srgbClr val="666666"/>
                </a:solidFill>
              </a:rPr>
              <a:t>from</a:t>
            </a:r>
            <a:r>
              <a:rPr lang="en-US" dirty="0">
                <a:solidFill>
                  <a:srgbClr val="666666"/>
                </a:solidFill>
              </a:rPr>
              <a:t> X must go through Y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FCF65-3982-D27D-BCFB-ECB0E49207A0}"/>
              </a:ext>
            </a:extLst>
          </p:cNvPr>
          <p:cNvSpPr txBox="1"/>
          <p:nvPr/>
        </p:nvSpPr>
        <p:spPr>
          <a:xfrm>
            <a:off x="845592" y="3162328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You cannot get to Y without going through 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45E7A-F635-A984-A858-FDA9FD0977EB}"/>
              </a:ext>
            </a:extLst>
          </p:cNvPr>
          <p:cNvSpPr txBox="1"/>
          <p:nvPr/>
        </p:nvSpPr>
        <p:spPr>
          <a:xfrm>
            <a:off x="6658149" y="3188305"/>
            <a:ext cx="4305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You cannot avoid Y after going through 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EB7227-8499-1FF6-A0CF-3D7A483DECE5}"/>
              </a:ext>
            </a:extLst>
          </p:cNvPr>
          <p:cNvSpPr txBox="1"/>
          <p:nvPr/>
        </p:nvSpPr>
        <p:spPr>
          <a:xfrm>
            <a:off x="2031888" y="3681505"/>
            <a:ext cx="1521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X “guards” 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CA0F99-0648-114A-A374-B9F2AF465DDF}"/>
              </a:ext>
            </a:extLst>
          </p:cNvPr>
          <p:cNvSpPr txBox="1"/>
          <p:nvPr/>
        </p:nvSpPr>
        <p:spPr>
          <a:xfrm>
            <a:off x="8325315" y="3694488"/>
            <a:ext cx="2320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X “is destined for” 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27BA4-BE6E-254B-2EFA-CEE98B30C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888" y="4047492"/>
            <a:ext cx="1569180" cy="2332772"/>
          </a:xfrm>
          <a:prstGeom prst="rect">
            <a:avLst/>
          </a:prstGeom>
        </p:spPr>
      </p:pic>
      <p:pic>
        <p:nvPicPr>
          <p:cNvPr id="16" name="Picture 15" descr="A clear ball with a light shining on it&#10;&#10;AI-generated content may be incorrect.">
            <a:extLst>
              <a:ext uri="{FF2B5EF4-FFF2-40B4-BE49-F238E27FC236}">
                <a16:creationId xmlns:a16="http://schemas.microsoft.com/office/drawing/2014/main" id="{089A3901-2068-149A-4352-08EF1A7192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87" r="19751"/>
          <a:stretch>
            <a:fillRect/>
          </a:stretch>
        </p:blipFill>
        <p:spPr>
          <a:xfrm>
            <a:off x="8515351" y="4063820"/>
            <a:ext cx="1644762" cy="20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76D21-20DC-ECDF-B247-8A099A96A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7B8B1-4E1E-F466-1435-916FB834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4D9FFA-76DD-939A-A759-FAF99FF9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Immediacy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E3A6D3-7475-D3DB-4BCC-CE23DC63BE0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0A07D-DBA3-92E4-9D98-D2B0FCDF6E6B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Domination Intuition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64C8FB-CD43-0535-3F93-31601541E73B}"/>
              </a:ext>
            </a:extLst>
          </p:cNvPr>
          <p:cNvSpPr txBox="1">
            <a:spLocks/>
          </p:cNvSpPr>
          <p:nvPr/>
        </p:nvSpPr>
        <p:spPr>
          <a:xfrm>
            <a:off x="6618644" y="1882516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Forward Domination Intuition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58E0D-7B40-FFBE-6F06-D7444533F416}"/>
              </a:ext>
            </a:extLst>
          </p:cNvPr>
          <p:cNvSpPr txBox="1"/>
          <p:nvPr/>
        </p:nvSpPr>
        <p:spPr>
          <a:xfrm>
            <a:off x="228593" y="1540329"/>
            <a:ext cx="12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Immediate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0A4A7-3963-767A-3030-AC879526E731}"/>
              </a:ext>
            </a:extLst>
          </p:cNvPr>
          <p:cNvSpPr txBox="1"/>
          <p:nvPr/>
        </p:nvSpPr>
        <p:spPr>
          <a:xfrm>
            <a:off x="5982776" y="1519721"/>
            <a:ext cx="12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Immediate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E9925-8164-8334-33EC-5BA17824715C}"/>
              </a:ext>
            </a:extLst>
          </p:cNvPr>
          <p:cNvSpPr txBox="1"/>
          <p:nvPr/>
        </p:nvSpPr>
        <p:spPr>
          <a:xfrm>
            <a:off x="6472018" y="2487206"/>
            <a:ext cx="249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effectLst/>
              </a:rPr>
              <a:t>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53A43A-3F63-DC97-03FD-88EE5DB5F5B1}"/>
              </a:ext>
            </a:extLst>
          </p:cNvPr>
          <p:cNvSpPr txBox="1"/>
          <p:nvPr/>
        </p:nvSpPr>
        <p:spPr>
          <a:xfrm>
            <a:off x="7994208" y="2737580"/>
            <a:ext cx="3210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With no intervening node that paths </a:t>
            </a:r>
            <a:r>
              <a:rPr lang="en-US" b="1" i="1" dirty="0">
                <a:solidFill>
                  <a:schemeClr val="accent2"/>
                </a:solidFill>
              </a:rPr>
              <a:t>must</a:t>
            </a:r>
            <a:r>
              <a:rPr lang="en-US" b="1" dirty="0">
                <a:solidFill>
                  <a:schemeClr val="accent2"/>
                </a:solidFill>
              </a:rPr>
              <a:t> go through from X</a:t>
            </a:r>
            <a:endParaRPr lang="en-US" b="1" i="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6D6ADA-5388-0429-7125-E9E846C53B15}"/>
              </a:ext>
            </a:extLst>
          </p:cNvPr>
          <p:cNvSpPr txBox="1"/>
          <p:nvPr/>
        </p:nvSpPr>
        <p:spPr>
          <a:xfrm>
            <a:off x="847894" y="2568315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D</a:t>
            </a:r>
            <a:r>
              <a:rPr lang="en-US" dirty="0">
                <a:solidFill>
                  <a:srgbClr val="666666"/>
                </a:solidFill>
              </a:rPr>
              <a:t>OM(X,Y)– Paths </a:t>
            </a:r>
            <a:r>
              <a:rPr lang="en-US" b="1" dirty="0">
                <a:solidFill>
                  <a:srgbClr val="666666"/>
                </a:solidFill>
              </a:rPr>
              <a:t>to</a:t>
            </a:r>
            <a:r>
              <a:rPr lang="en-US" dirty="0">
                <a:solidFill>
                  <a:srgbClr val="666666"/>
                </a:solidFill>
              </a:rPr>
              <a:t> Y must go through X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BFBEBE-24E6-9E0F-3173-00A63E9FF75A}"/>
              </a:ext>
            </a:extLst>
          </p:cNvPr>
          <p:cNvSpPr txBox="1"/>
          <p:nvPr/>
        </p:nvSpPr>
        <p:spPr>
          <a:xfrm>
            <a:off x="6558643" y="2502506"/>
            <a:ext cx="5600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FD</a:t>
            </a:r>
            <a:r>
              <a:rPr lang="en-US" dirty="0">
                <a:solidFill>
                  <a:srgbClr val="666666"/>
                </a:solidFill>
              </a:rPr>
              <a:t>OM(X,Y) – Paths </a:t>
            </a:r>
            <a:r>
              <a:rPr lang="en-US" b="1" dirty="0">
                <a:solidFill>
                  <a:srgbClr val="666666"/>
                </a:solidFill>
              </a:rPr>
              <a:t>from</a:t>
            </a:r>
            <a:r>
              <a:rPr lang="en-US" dirty="0">
                <a:solidFill>
                  <a:srgbClr val="666666"/>
                </a:solidFill>
              </a:rPr>
              <a:t> X must go through Y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165299-4C14-9068-CF24-A582FEC32CBC}"/>
              </a:ext>
            </a:extLst>
          </p:cNvPr>
          <p:cNvSpPr txBox="1"/>
          <p:nvPr/>
        </p:nvSpPr>
        <p:spPr>
          <a:xfrm>
            <a:off x="2048309" y="2865545"/>
            <a:ext cx="3210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with no intervening node that paths </a:t>
            </a:r>
            <a:r>
              <a:rPr lang="en-US" b="1" i="1" dirty="0">
                <a:solidFill>
                  <a:schemeClr val="accent2"/>
                </a:solidFill>
              </a:rPr>
              <a:t>must</a:t>
            </a:r>
            <a:r>
              <a:rPr lang="en-US" b="1" dirty="0">
                <a:solidFill>
                  <a:schemeClr val="accent2"/>
                </a:solidFill>
              </a:rPr>
              <a:t> go through to Y</a:t>
            </a:r>
            <a:endParaRPr lang="en-US" b="1" i="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81B425-B645-1EBA-3BBD-96D691B9446A}"/>
              </a:ext>
            </a:extLst>
          </p:cNvPr>
          <p:cNvSpPr txBox="1"/>
          <p:nvPr/>
        </p:nvSpPr>
        <p:spPr>
          <a:xfrm>
            <a:off x="1320690" y="3681505"/>
            <a:ext cx="4129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X “is the closest guard of” 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F4CA02-ABF8-C70C-6C50-373C8283CD71}"/>
              </a:ext>
            </a:extLst>
          </p:cNvPr>
          <p:cNvSpPr txBox="1"/>
          <p:nvPr/>
        </p:nvSpPr>
        <p:spPr>
          <a:xfrm>
            <a:off x="7621378" y="4071859"/>
            <a:ext cx="378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X’s “first guaranteed successor is” 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DBCD016-6677-8327-3A89-1DF36F21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888" y="4047492"/>
            <a:ext cx="1569180" cy="2332772"/>
          </a:xfrm>
          <a:prstGeom prst="rect">
            <a:avLst/>
          </a:prstGeom>
        </p:spPr>
      </p:pic>
      <p:pic>
        <p:nvPicPr>
          <p:cNvPr id="38" name="Picture 37" descr="A clear ball with a light shining on it&#10;&#10;AI-generated content may be incorrect.">
            <a:extLst>
              <a:ext uri="{FF2B5EF4-FFF2-40B4-BE49-F238E27FC236}">
                <a16:creationId xmlns:a16="http://schemas.microsoft.com/office/drawing/2014/main" id="{AC293AAC-AE72-8954-EC40-D54EFDFA26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87" r="19751"/>
          <a:stretch>
            <a:fillRect/>
          </a:stretch>
        </p:blipFill>
        <p:spPr>
          <a:xfrm>
            <a:off x="8515351" y="4441191"/>
            <a:ext cx="1644762" cy="204700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AB665AA-832A-1230-8E09-1E9484B828D4}"/>
              </a:ext>
            </a:extLst>
          </p:cNvPr>
          <p:cNvSpPr txBox="1"/>
          <p:nvPr/>
        </p:nvSpPr>
        <p:spPr>
          <a:xfrm>
            <a:off x="767936" y="2538007"/>
            <a:ext cx="249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effectLst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359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0531-BBF9-965E-D048-77DCB166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D64B9-CC47-CC92-6902-B629DC10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AA07D2-A993-3B1B-32ED-CF4ABEEA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Control Dependence Intuition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FA9041-683C-D2AC-F742-538E3C9E17E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3968E-BE6F-C20E-74CF-8A019F17E35E}"/>
              </a:ext>
            </a:extLst>
          </p:cNvPr>
          <p:cNvSpPr txBox="1"/>
          <p:nvPr/>
        </p:nvSpPr>
        <p:spPr>
          <a:xfrm>
            <a:off x="2999606" y="3059668"/>
            <a:ext cx="643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CD X ⇔ there is a CFG-path from X to Y omitting IFDOM(X)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6C6573-76E9-B89D-7F7A-958F78D610B5}"/>
              </a:ext>
            </a:extLst>
          </p:cNvPr>
          <p:cNvSpPr txBox="1"/>
          <p:nvPr/>
        </p:nvSpPr>
        <p:spPr>
          <a:xfrm>
            <a:off x="4007311" y="1750509"/>
            <a:ext cx="4073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We’d like to express that getting to Y depends on what happens in X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34517F0-4F3C-ED5E-56A0-FCA761BD2BB5}"/>
              </a:ext>
            </a:extLst>
          </p:cNvPr>
          <p:cNvSpPr/>
          <p:nvPr/>
        </p:nvSpPr>
        <p:spPr>
          <a:xfrm>
            <a:off x="4053113" y="3059668"/>
            <a:ext cx="3174010" cy="369332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9CAAD4-77F9-E564-3390-E883ECE9AE6C}"/>
              </a:ext>
            </a:extLst>
          </p:cNvPr>
          <p:cNvSpPr txBox="1"/>
          <p:nvPr/>
        </p:nvSpPr>
        <p:spPr>
          <a:xfrm>
            <a:off x="4038598" y="3434441"/>
            <a:ext cx="3218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5"/>
                </a:solidFill>
              </a:rPr>
              <a:t>It’s possible to get from X to Y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9080A3A-90F0-0763-97F2-A444F00D9FDD}"/>
              </a:ext>
            </a:extLst>
          </p:cNvPr>
          <p:cNvSpPr/>
          <p:nvPr/>
        </p:nvSpPr>
        <p:spPr>
          <a:xfrm>
            <a:off x="7238009" y="3059668"/>
            <a:ext cx="1965271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F8D12C-CD2A-AF89-DDDB-F456D63494B8}"/>
              </a:ext>
            </a:extLst>
          </p:cNvPr>
          <p:cNvSpPr txBox="1"/>
          <p:nvPr/>
        </p:nvSpPr>
        <p:spPr>
          <a:xfrm>
            <a:off x="7146145" y="3434837"/>
            <a:ext cx="252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But it’s not guaranteed</a:t>
            </a:r>
          </a:p>
        </p:txBody>
      </p:sp>
    </p:spTree>
    <p:extLst>
      <p:ext uri="{BB962C8B-B14F-4D97-AF65-F5344CB8AC3E}">
        <p14:creationId xmlns:p14="http://schemas.microsoft.com/office/powerpoint/2010/main" val="23329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2" grpId="0"/>
      <p:bldP spid="33" grpId="0" animBg="1"/>
      <p:bldP spid="34" grpId="0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24DA3-E835-019B-878F-11DAF0AF0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90DB-0286-4CAE-E89C-07C743FE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Control Dependence Graph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C7EDB09-53E7-3D7A-02CE-131D01AEE4D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7057FE-51CA-E77B-D624-45C81A0C15A3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A27808-BA27-E3DC-3E27-30285534B17B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11496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80EBF-4FC8-DFBF-AE18-9FB49896E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6B08-1BE8-69DF-4E21-6C31163A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Bonus Exercise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AF5528-2E0A-62F6-455C-2D8F9A5B1BC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9119D7-BC16-8ECF-CED0-6899AC9D8DC2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Dependence Graph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FF23D4-E253-6C5A-C46E-36C911B3494C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59826CB-8D20-06EB-6379-FEA13DBBB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Control Dependence Graph for the following program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D5145-63BD-9070-65BE-6944435FB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21" y="2621951"/>
            <a:ext cx="47053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76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13684</TotalTime>
  <Words>1384</Words>
  <Application>Microsoft Office PowerPoint</Application>
  <PresentationFormat>Widescreen</PresentationFormat>
  <Paragraphs>345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Tenorite</vt:lpstr>
      <vt:lpstr>Monoline</vt:lpstr>
      <vt:lpstr>Exercise 18</vt:lpstr>
      <vt:lpstr>Exercise 18 Solution</vt:lpstr>
      <vt:lpstr>Administrivia and  Announcements</vt:lpstr>
      <vt:lpstr>Last Time: Control Dependence</vt:lpstr>
      <vt:lpstr>DOM/FDOM Intuition</vt:lpstr>
      <vt:lpstr>Immediacy</vt:lpstr>
      <vt:lpstr>Control Dependence Intuition</vt:lpstr>
      <vt:lpstr>Control Dependence Graph</vt:lpstr>
      <vt:lpstr>Bonus Exercise</vt:lpstr>
      <vt:lpstr>Bonus Exercise</vt:lpstr>
      <vt:lpstr>Bonus Exercise</vt:lpstr>
      <vt:lpstr>Bonus Exercise</vt:lpstr>
      <vt:lpstr>Program Slicing</vt:lpstr>
      <vt:lpstr>Overview</vt:lpstr>
      <vt:lpstr>Lecture Outline</vt:lpstr>
      <vt:lpstr>Data Dependence</vt:lpstr>
      <vt:lpstr>The Data Dependence Graph</vt:lpstr>
      <vt:lpstr>The Data Dependence Graph</vt:lpstr>
      <vt:lpstr>Lecture Outline</vt:lpstr>
      <vt:lpstr>The Program Dependence Graph</vt:lpstr>
      <vt:lpstr>Lecture Outline</vt:lpstr>
      <vt:lpstr>The “SUB-Program” Concept</vt:lpstr>
      <vt:lpstr>The Slice of the Program</vt:lpstr>
      <vt:lpstr>Slice Execution</vt:lpstr>
      <vt:lpstr>Output dependence</vt:lpstr>
      <vt:lpstr>Slicing Summary</vt:lpstr>
      <vt:lpstr>Analysis Tools</vt:lpstr>
      <vt:lpstr>LLVM: Static Slicing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80</cp:revision>
  <dcterms:created xsi:type="dcterms:W3CDTF">2023-08-21T14:00:41Z</dcterms:created>
  <dcterms:modified xsi:type="dcterms:W3CDTF">2025-09-29T19:51:51Z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