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58"/>
  </p:notesMasterIdLst>
  <p:handoutMasterIdLst>
    <p:handoutMasterId r:id="rId59"/>
  </p:handoutMasterIdLst>
  <p:sldIdLst>
    <p:sldId id="296" r:id="rId5"/>
    <p:sldId id="295" r:id="rId6"/>
    <p:sldId id="256" r:id="rId7"/>
    <p:sldId id="1287" r:id="rId8"/>
    <p:sldId id="1060" r:id="rId9"/>
    <p:sldId id="1188" r:id="rId10"/>
    <p:sldId id="1283" r:id="rId11"/>
    <p:sldId id="1185" r:id="rId12"/>
    <p:sldId id="1279" r:id="rId13"/>
    <p:sldId id="1280" r:id="rId14"/>
    <p:sldId id="1300" r:id="rId15"/>
    <p:sldId id="1313" r:id="rId16"/>
    <p:sldId id="1267" r:id="rId17"/>
    <p:sldId id="1252" r:id="rId18"/>
    <p:sldId id="1254" r:id="rId19"/>
    <p:sldId id="1268" r:id="rId20"/>
    <p:sldId id="1288" r:id="rId21"/>
    <p:sldId id="1312" r:id="rId22"/>
    <p:sldId id="1271" r:id="rId23"/>
    <p:sldId id="1272" r:id="rId24"/>
    <p:sldId id="1314" r:id="rId25"/>
    <p:sldId id="1274" r:id="rId26"/>
    <p:sldId id="1315" r:id="rId27"/>
    <p:sldId id="1304" r:id="rId28"/>
    <p:sldId id="1275" r:id="rId29"/>
    <p:sldId id="1297" r:id="rId30"/>
    <p:sldId id="1298" r:id="rId31"/>
    <p:sldId id="1290" r:id="rId32"/>
    <p:sldId id="1301" r:id="rId33"/>
    <p:sldId id="1302" r:id="rId34"/>
    <p:sldId id="1299" r:id="rId35"/>
    <p:sldId id="1296" r:id="rId36"/>
    <p:sldId id="1306" r:id="rId37"/>
    <p:sldId id="1303" r:id="rId38"/>
    <p:sldId id="1278" r:id="rId39"/>
    <p:sldId id="1307" r:id="rId40"/>
    <p:sldId id="1308" r:id="rId41"/>
    <p:sldId id="1309" r:id="rId42"/>
    <p:sldId id="1291" r:id="rId43"/>
    <p:sldId id="1310" r:id="rId44"/>
    <p:sldId id="1311" r:id="rId45"/>
    <p:sldId id="1292" r:id="rId46"/>
    <p:sldId id="1260" r:id="rId47"/>
    <p:sldId id="1293" r:id="rId48"/>
    <p:sldId id="1258" r:id="rId49"/>
    <p:sldId id="1266" r:id="rId50"/>
    <p:sldId id="1294" r:id="rId51"/>
    <p:sldId id="1295" r:id="rId52"/>
    <p:sldId id="1261" r:id="rId53"/>
    <p:sldId id="1262" r:id="rId54"/>
    <p:sldId id="1248" r:id="rId55"/>
    <p:sldId id="1263" r:id="rId56"/>
    <p:sldId id="1264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" y="31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commentAuthors" Target="commentAuthors.xml"/><Relationship Id="rId65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24.93439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5T19:06:16.23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27208 15166 57 0,'0'0'10'0,"0"0"7"0,0 0-10 0,0 0 1 15,0 0 0-15,0 0 2 0,0 13 0 0,0-13 1 0,-12 0 21 16,12 0-14-16,0 0-12 0,0 0 0 0,0 0-1 0,0 0 0 0,0 0-1 16,0 0 0-16,0 0 0 0,0 0 3 0,0-13 1 0,0 13-4 0,0 0-1 15,0 0 0-15,0 0-1 0,0-13 0 0,0 13-1 0,0 0 1 0,0-14 0 0,0 14 2 16,0 0 5-16,0 0 1 0,12-13-6 0,-12 13 1 0,0 0 0 0,0 0-1 16,0 0 1-16,14-13 5 0,-14 13-4 0,0 0 1 0,0 0 5 0,0-14-7 15,12 14 0-15,-12 0 0 0,0 0 0 0,0 0 4 0,0-13-5 0,0 13 0 0,0 0-1 16,0 0 1-16,0 0-1 0,0 0-1 0,0 0 3 0,0 0-1 15,14 0 0-15,-14 0 2 0,0 0-4 16,0 0 1-16,0 0-2 0,0 0 1 0,0 0 0 0,0 0 2 16,0 0-2-16,0-13-1 0,0 13 1 0,0 0 1 0,0 0-1 0,0 0 0 0,0 0-1 15,0 0 1-15,0 0 1 0,0 0 0 0,0 0-2 0,0 0 1 16,0 0-1-16,0 13 0 0,0-13 0 0,0 13-1 0,0-13 2 0,0 0 0 16,-14 14 2-16,14-14 0 0,0 13 0 0,0-13-3 0,0 13 0 0,0-13 0 0,0 14 0 0,0-14 0 15,0 13 0-15,-12-13 0 0,12 13 0 0,0-13-2 0,0 12 2 0,0-12 1 0,0 14-2 0,0-14 2 16,-14 0 0-16,14 14 0 0,0-14-1 0,0 0-1 0,0 13 0 0,0-13 3 15,0 0-2-15,-12 13 2 0,12-13-1 0,0 0 0 0,0 0 0 0,0 0-1 0,0 12 1 16,-14-12-1-16,14 0-1 0,0 0 1 0,0 0 0 0,0 14 3 0,0-14-4 0,0 0 2 16,0 0-1-16,-12 0 1 0,12 0-1 0,0 0 0 0,0 0 0 15,0 0-1-15,0 0 0 0,0 12 2 0,0-12 0 0,0 0-2 16,0 0 1-16,0 0 0 0,0 0-2 0,0 15 1 0,0-15 0 0,0 0-1 0,0 0 1 0,0 13 1 16,0-13 0-16,0 0 0 0,0 12-1 0,0-12 0 0,0 0 0 0,0 15-1 15,0-15 2-15,0 12 0 0,0-12 0 0,0 0-2 0,0 14 1 0,0-14 0 0,0 13 1 0,0-13-1 0,0 12 1 0,0-12 0 0,0 15-1 16,0-15-1-16,0 0 1 0,0 12 0 0,0-12 1 0,0 0-1 0,0 14 1 15,0-14 0-15,0 0 1 0,-15 12-1 0,15-12-1 0,0 0-1 0,0 14 0 0,0-14 1 16,0 0-1-16,0 14 2 0,0-14-3 0,0 12 2 0,-11-12 1 0,11 14-1 0,0-14 0 16,0 12 0-16,0-12 1 0,0 14-1 0,0 0 0 0,0-14 0 15,0 12 1-15,0-12-1 0,0 14 1 0,0-14 0 0,0 13-2 0,0-13 1 0,0 13 0 0,0 0 0 16,0-13 0-16,0 27 0 0,0-14 0 0,0 0 0 0,0 0 0 0,0-13 0 16,0 14-1-16,0-1 1 0,0 0 0 0,0 13 0 0,0-12 0 15,0-1 0-15,0 0 1 0,0-13-1 0,0 14 1 0,0-14-2 0,0 13 1 0,0 0 0 16,0-13 0-16,0 13 1 0,0-13-1 0,0 13-1 0,0-13 2 0,0 14-2 0,0-14 2 0,0 13 1 15,0 0-3-15,0-13 1 0,-15 12 0 0,15-12 0 0,0 0 0 0,0 15-1 16,0-15 0-16,0 12 1 0,0-12 0 0,0 14 0 0,0-14 0 0,0 13-2 0,0-1 2 0,-14-12 0 16,14 15-1-16,0-3 3 0,0 16-2 0,0-28 0 0,-12 12-1 0,12 2 1 0,0-14-3 15,0 12-1-15,0 2 0 0,0-14-2 0,-14 12 1 0,14 2-1 0,0-14-2 0,0 14 1 0,0-2-2 16,0-12 0-16,0 14-2 0,-12-1-12 0,12-13 9 0,0 13 0 0,0-13-1 16,0 14-3-16,-14-14 0 0,14 0-1 0,0 12-27 0,0-12 21 0,0 0-5 0,0 0-1 15,0 14-3-15,0-14-1 0,0 0-20 0,0 0 36 0,0-14 1 0,0 14-20 0</inkml:trace>
  <inkml:trace contextRef="#ctx0" brushRef="#br0" timeOffset="2409.91">27234 14914 12 0,'0'0'18'15,"0"0"-13"-15,0 0-2 0,0 0 2 0,0 0-3 0,0 0 1 0,0 0-2 16,0 0 2-16,0 0-1 0,0 0 2 0,0 0-2 0,0 0 4 16,0 0-2-16,0 0 7 0,0-12-4 0,0 12 1 0,0 0 2 0,0 0 1 0,0 0 13 15,0 0-13-15,0 0 1 0,0 0 0 0,0 0 0 0,0 0-2 0,0 0 10 16,0 0-2-16,0 0 10 0,0 0-20 0,0 0 1 16,0 0-2-16,0 0 1 0,0-14 0 0,0 14-1 0,0 0 0 0,0 0 0 0,0 0-1 0,0 0 0 15,0 0-1-15,0 0 1 0,0 0-1 0,0 0 0 0,0 0 0 0,0 0-2 16,0 0 5-16,0 0-4 0,0 0 3 0,0 0-5 0,0 0 0 0,0 0 1 0,0 0 1 15,0 0-1-15,0 0 2 0,0 14-3 0,0-14-1 0,0 0 2 0,0 0-2 16,-12 12 1-16,12-12 0 0,0 0-1 0,0 14 2 0,-14-1-2 0,14 13 2 16,-12-26-2-16,12 13 1 0,0 1-2 0,-14-1 1 0,14 13 1 0,-12-26-1 0,12 14 0 15,0-1 0-15,-15-13 0 0,15 26 2 0,-11-26-1 0,11 27 0 0,0-27 1 0,-15 13-1 16,15 0-2-16,0 1 1 0,-14-14-1 0,14 26 0 0,0-26 1 0,-12 26 0 16,12-12 0-16,0-14 0 0,0 13-1 0,-14 0-1 0,14-1 1 0,0-12 0 0,0 14 1 15,0-2-2-15,0 3 1 0,0-15 0 0,0 13 1 0,14-13 0 16,-14 0 0-16,0 12-1 0,0-12 0 0,12 0 1 0,-12 0-1 0,0 0 0 0,0 0 0 15,14 0 0-15,-14 0 0 0,0 0 0 0,15 0 0 0,-15 0 1 0,0 0-1 0,11 0 0 16,-11 0 1-16,0 0-1 0,15 0 1 0,-15 0-1 0,0 0-1 0,0 0 1 0,12 0 0 16,-12 0 0-16,0 0 2 0,0 0-2 0,0 0 0 0,0 0 1 0,0 15-1 0,0-15-1 15,0 26 2-15,0-1 0 0,0-25 0 0,0 27-2 0,0-27 1 0,0 26 0 16,0 2-1-16,-12 24 4 0,12-38-3 0,-15 12 0 0,15-13-1 0,-11 13 1 0,11 1 1 16,-15-14 0-16,1 13 0 0,14 1-1 0,-12-14-2 0,-2 13 2 0,14 1 0 0,-12-14 0 15,-2 1 1-15,2 25-1 0,12-26 0 0,-14 1 0 0,14 12-1 0,-15-26 1 0,15 27 0 16,-12-27 1-16,12 26-1 0,0-26 0 0,-14 25 0 0,14 2 1 15,0-13 0-15,0 12 0 0,0-26-2 0,0 0 2 0,0 14 0 0,0-2-2 0,0 2 5 16,0-2-3-16,0-12 0 0,0 14 0 0,0 0 1 0,14-14-2 0,-14 12 1 16,0 2 0-16,12-14-1 0,-12 13 2 0,15 0-1 0,-15-13-1 0,0 14 2 0,14-2-1 0,-2 2 2 15,-12-14-2-15,0 13-1 0,14-13 1 0,-14 0-1 0,12 13 1 0,2-13 1 16,-14 0-1-16,12 13 0 0,2-13 0 0,1 14-1 0,-4-14 1 16,4 0-1-16,-3 0 1 0,-12 13-1 0,14-13 1 0,-2 0-1 0,2 0-3 15,12 0-4-15,-26 0 2 0,12 0-2 0,-12 0-1 0,14 0-11 16,-14 0 9-16,15 0-2 0,-15 0-2 0,11 0 1 0,-11 0-5 0,15 0-2 0,-15 0-2 0,12 0-39 15,-12 0 21-15,0 0-6 0,14 0-3 0,-14 0 6 0,0 0 9 0,0 0 6 16,0 0-9-16</inkml:trace>
  <inkml:trace contextRef="#ctx0" brushRef="#br0" timeOffset="3486.36">28173 14994 56 0,'0'0'37'0,"0"0"-23"0,0 0-1 0,-14 0-1 0,14 0 11 0,-12 0-12 0,12 0 0 0,0 0 2 15,-14 0 12-15,14 0-15 0,-12 0 0 0,12 0-1 0,0 0-1 0,-15 0 1 16,15 0-2-16,0 0 0 0,-11 0 0 0,11 0-3 0,-15 0 2 0,15 0 0 0,-14 0 6 16,14 13-7-16,-12-13-1 0,12 0 0 0,0 0 0 0,-14 0-1 0,14 0 0 0,0 13-1 15,-12-13 1-15,12 0-1 0,0 0 2 0,-14 0 1 0,14 13-1 0,0-13 1 0,0 14-2 0,-12-14 1 16,12 13-1-16,0 0 0 0,0-13-1 0,0 13 2 0,0 0 0 0,-14 14 3 15,14-14-7-15,0-13 1 0,0 27 1 0,0-27-1 0,0 13 0 0,0-13-1 16,0 26 3-16,0-26-1 0,0 14-2 0,14-14 1 16,-14 13 3-16,0-13-3 0,0 0 0 0,0 0 0 0,0 0 0 0,0 0 0 0,0 13 0 15,0-13-1-15,0 0 0 0,0 0 0 0,0 0 1 0,0 0 0 0,0 0 1 0,0-13 0 16,0 13-2-16,0 0-1 0,0 0 2 0,0 0 0 0,0 0-1 16,0 0 2-16,0 0-2 0,-14 0 1 0,14 0-1 0,0 0 0 0,-15 0 0 0,15 0 1 15,-12 0-1-15,12 0-1 0,0 0 0 0,-14 13 1 0,14-1 0 0,0 2 1 16,-12-14 0-16,12 12-1 0,0 3 1 0,-14-2-1 0,14-1 1 0,0 3-2 0,-14 24 1 15,14-27 1-15,-12 3-1 0,12-3 0 0,0 2-1 0,0-2 2 0,0 2-1 16,0 0 1-16,-14 12-1 0,14-14 0 0,0-12 0 0,0 14 1 0,0 0-2 0,0-2 2 16,0-12-1-16,0 14 0 0,0-1 0 0,0-13 0 0,14 13 1 0,-14-13 1 0,0 13 0 0,0-13-2 15,0 13 3-15,12-13-2 0,-12 14 1 0,0-14-1 0,14 0-1 0,-14 13 2 0,14-13-1 16,-14 0 1-16,12 13 0 0,-12-13 0 0,0 13 0 0,14-13-1 0,-14 14 2 0,12-1-1 16,-12-13-1-16,0 26 2 0,15-26-2 0,-15 27 1 0,0-27 1 0,0 13-2 15,0 0 0-15,0-13 0 0,0 27 0 0,14-14 0 0,-14 0 0 0,0 0-1 16,0 14 2-16,0-2-1 0,0-10-1 0,0-3 1 0,12 15-1 0,-12-27 1 0,0 27-1 0,0-15 1 15,0 28 0-15,0-26-1 0,0-2 1 0,0 2-1 0,0-2-1 16,0 2 4-16,-12 0-2 0,12-2 0 0,0 2-1 0,-41 12 2 16,27-12-1-16,2-14-1 0,-16 12 2 0,16 2-3 0,-14-14 0 15,26 13 0-15,-26-13-1 0,26 13-2 0,-27-13 0 0,27 13-1 0,-14-13 0 0,-12 14-8 16,14-1 5-16,12-13-3 0,-28 13-1 0,28-13-2 0,-12 13-1 0,12-13-2 0,-26 13-25 16,26 1 16-16,-15-14-37 0,3 13 26 0,12 0-40 0,-14-13 44 15,14 14 7-15,0-14 9 0,0 0 4 0,0 13-26 0</inkml:trace>
  <inkml:trace contextRef="#ctx0" brushRef="#br0" timeOffset="9531.09">27591 12934 43 0,'0'0'11'0,"0"0"-10"0,-12 0 7 15,-3 0 6 1,15 0-9-16,0 0 1 0,0 0 12 0,0 0-13 0,0 0 9 15,0 0-10-15,-11 0 1 0,11 0 10 0,0 0-8 0,0 0 16 16,0 0-13-16,0 0 0 0,0 0 16 16,0 0-18-16,0 12 19 0,-15-12-22 0,15 26 17 15,0-26-18-15,0 28 11 0,0-28-11 16,0 25 5-16,0-25-6 0,0 13-1 0,-12 1 5 16,12-1-5-16,0 13 3 0,0-13-2 0,0 1-2 15,0 12 2-15,0-26-1 0,-14 40 4 16,14-27-5-16,0 13 1 0,0-12 0 0,0-14-2 0,0 26 4 15,0 0-4-15,0 1 2 0,0 0 0 16,0-15-1-16,0 2-1 0,0 13 1 0,0-14 0 0,0-1 0 16,14 29 1-16,-14-1-2 15,0-28 0-15,12 27 2 0,-12-24-2 0,0-3 0 16,0 28 1-16,0-40 0 0,15 39-1 16,-15-26 0-16,0 14 2 0,0-27-3 0,0 27 2 15,0-14-1-15,0-13 0 0,0 26 2 16,0-26-2-16,0 27-1 0,0-14 2 0,0 0 1 15,0-13-3-15,0 0 1 0,0 13 0 0,0 0 0 0,0 0 2 16,0-13-2-16,0 0 0 0,0 27-1 0,0-27 1 16,11 13 1-16,-11-13-1 0,0 14 0 15,0-2 0-15,0 2 1 0,0-1-1 0,0 0 0 16,0-13 0-16,0 14-1 0,0-2 2 0,0-12-2 16,0 14 2-16,0-2-1 0,0-12 1 0,0 15-1 15,0-2-1-15,0-1 0 0,0-12 1 0,0 0 0 0,0 14 1 16,0-14-2-16,0 27 2 0,0-27-1 15,0 13 0-15,0-13 0 0,0 12 0 16,0-12 0-16,0 27 1 0,0-13-2 16,0-14 1-16,0 0 0 0,0 12 0 0,0-12 0 15,0 0 0-15,0 13-1 0,0 2 2 16,0-15-1-16,0 0-1 0,0 0 1 0,15 12-4 16,-15 2 2-16,0-14-7 15,0 0 4-15,0 12-8 0,0-12 6 0,0 0-20 16,0 14 15-16,0-14-3 0,0 0-60 0,0 14-40 15,0-2 91-15,0 2-51 16</inkml:trace>
  <inkml:trace contextRef="#ctx0" brushRef="#br0" timeOffset="10611.54">26706 12219 40 0,'14'0'13'0,"-14"0"-10"0,0 0 12 15,0 0 16-15,0 0-22 0,0 0 20 16,0 0-20-16,0 0 22 0,0 0-26 15,-14-12 19-15,14 12 5 16,0 0-23-16,0 0 23 0,0 0-14 16,0 26-1-1,0-14-10-15,0 2-1 0,0 27-2 16,0-29-2-16,0 27-5 0,0 14-20 16,0-27-87-1,0-26 75-15,0 0-41 0,0 0 32 0</inkml:trace>
  <inkml:trace contextRef="#ctx0" brushRef="#br0" timeOffset="10797.83">26773 11783 86 0,'-15'0'83'0,"4"27"-54"16,-4-1 14-16,-11 14-5 15,0 0-30 1,26-40-8-16,-12 39 0 0,12-12-12 15,0-27 5-15,0 38-64 0,0-10-42 16,0 11 29 0</inkml:trace>
  <inkml:trace contextRef="#ctx0" brushRef="#br0" timeOffset="11132.75">26930 12219 55 0,'0'0'19'0,"14"81"74"16,-14-43-44-16,0 2-28 15,0-1-2 1,0-26 24 0,0-92-13-1,0 28-26 1,0 10 0-16,12 1 7 16,16 14 16-1,10 66-8 1,-23-14-12-1,-1-13 0-15,-2 15 0 16,2-3 8 15,-2-12-12-31,-12 0-9 16,0-13-19 0,0 0-69-16</inkml:trace>
  <inkml:trace contextRef="#ctx0" brushRef="#br0" timeOffset="11416.24">27460 12325 66 0,'0'0'0'0,"0"0"34"0,0 0-22 0,-14 0-3 0,14 0-3 0,0 0 0 0,0 0 0 16,0 0 8-16,0 13-5 0,0-13 0 0,0 0 1 0,0 0 2 16,0 0 8-16,0 13-10 0,0-13-4 0,0 15 0 0,0-15-1 0,0 12-1 0,0-12 1 0,0 13-2 15,0-13 1-15,0 13 2 0,0 13-1 0,0-26-3 0,0 14 0 0,14-1 0 16,-14 14 1-16,0-14-1 0,0 0-3 0,0 0 1 0,0-13 0 15,0 27-2-15,0-27 0 0,0 13-3 0,0-13-2 0,0 13-7 0,0 0-10 0,0-13-9 0,0 14-8 0,-14-14 2 16,14 13 7-16,0-13-9 0,0 0 4 0</inkml:trace>
  <inkml:trace contextRef="#ctx0" brushRef="#br0" timeOffset="11552.75">27472 11995 137 0,'0'0'0'0,"0"0"43"0,0 0-16 0,0 0-13 0,0 0-2 0,0 13 1 0,-12-13-10 15,12 12-1-15,0-12 1 0,0 15 1 0,-14-2 1 0,14 0 1 0,0-13-1 0,0 26-1 0,-15-26-3 16,15 14 0-16,0-2 0 0,-12-12-1 0,12 14 0 0,0 0-6 16,0-2-5-16,-14 2-11 0,14-2-103 0,0 2 89 0,0-14 10 15,-12 0-29-15</inkml:trace>
  <inkml:trace contextRef="#ctx0" brushRef="#br0" timeOffset="11849.23">27683 11611 95 0,'0'0'0'0,"0"0"58"0,0 0-41 0,0 0-7 0,-12 0-3 0,12 0-1 0,0 0 1 0,0 0-1 0,0 0 1 0,0 0 1 15,-14 0 1-15,14 0 6 0,0 0-9 0,0 0-2 0,0 0 3 0,0 14-3 16,0-14-1-16,0 0 0 0,0 0-2 0,0 13 0 0,0 0 3 0,0 13 0 15,0-26-3-15,0 14 0 0,0 12 1 0,0-26-1 0,0 27-1 0,0-27 2 0,14 26-2 0,-14 0 1 16,0 1 1-16,12 26 1 0,-12-27-2 0,0 14 1 0,15-13-2 0,-15 12-2 16,11 66 4-16,-11-65-2 0,0-14-1 0,0 40-7 15,0-39-1-15,0 1-5 0,0 10-9 0,0-25-7 0,0 14-5 0,0-1-1 0,0 0 4 0,0-12 7 0,-11 12-1 16,11 14 5-16,-15-40-13 0</inkml:trace>
  <inkml:trace contextRef="#ctx0" brushRef="#br0" timeOffset="12028.76">27538 12141 97 0,'0'0'57'0,"0"0"-40"0,0 0 20 0,0 0-23 0,0 0 1 0,0 12 2 0,0-12 0 15,15 0-1-15,-4 0 24 0,-11 14-30 0,15-14-1 0,-15 0-4 0,12 0 1 16,-12 0-1-16,14 12 2 0,0-12-3 0,12 0 3 0,-26 0-4 16,0 0-1-16,26 14 0 0,-14-14 1 0,-12 0-2 0,15 0 0 0,-15 0 0 15,26 14-2-15,-26-14 1 0,12 0-3 0,-12 0 0 0,14 0-5 0,-14 12-2 16,14-12-5-16,-14 0-8 0,12 0-34 0,2 14-18 0,-14-14 32 0,0 0 3 15,12 0 6-15,-12 0 12 0,0 0 4 0,14 0-23 0</inkml:trace>
  <inkml:trace contextRef="#ctx0" brushRef="#br0" timeOffset="12165.72">27935 12219 84 0,'0'0'0'0,"0"0"54"16,0 0-33-16,0 0-4 0,0 14-2 0,0-14 0 0,0 0 2 0,0 12 0 0,0 2 35 0,0-1-37 0,-14-13-2 15,14 13-1-15,0-13-2 0,0 15-4 0,0-3 0 0,-14 1-4 0,14-13 0 16,0 26 2-16,0 1-3 0,-12-27 2 0,12 13-4 0,0 0 1 0,0 0 1 0,0-13-1 15,0 27-2-15,-14-27-1 0,14 13-3 0,0-13-5 0,0 13-7 16,0-13-8-16,0 0-8 0,-12 14-7 0,12-14-6 0,0 0 0 0,0 0 8 0,-15 0 9 0,15-14 8 16,0 1-18-16</inkml:trace>
  <inkml:trace contextRef="#ctx0" brushRef="#br0" timeOffset="12335.71">28014 11916 162 0,'0'0'62'0,"0"13"-41"0,0-13-15 0,0 40 2 15,-12 11-2-15,-2-23-1 0,14-15-4 16,0 1 1-16,-15-2-2 0,15 14-1 0,0-26 0 0,-12 28-3 0,12-16-4 0,0 2-5 0,-14-2-8 16,14 2-38-16,0 12 26 0,0-26 3 0,-12 26-8 0,12-26 28 15,0 14 1-15,0-14-3 0,0 0-22 0</inkml:trace>
  <inkml:trace contextRef="#ctx0" brushRef="#br0" timeOffset="12601.19">28133 12193 61 0,'0'0'92'0,"0"0"-79"0,0 0-4 0,0 0 2 0,0 0 0 15,0 0 16-15,0 0-11 0,0 0-2 0,0 0 2 0,0 0-1 0,0 0 6 0,0 0-12 16,0 0-4-16,-12 0 8 0,12 0-8 0,0 0 1 0,-15 0 3 16,15 0-7-16,0 0-1 0,0 0 0 0,-11 0 0 15,11 0 1-15,0 0-3 0,0 0 2 0,0 14-2 0,0-14 1 0,0 0 4 16,0 0-2-16,0 12 1 0,0-12-2 0,0 0-1 0,0 0 1 0,0 14-2 16,0-14 2-16,0 0 0 0,0 0 0 0,0 0-1 0,0 0 2 15,0 0-2-15,0-14 2 0,11 14 0 0,4-12 5 0,-15 12-4 0,12-14 3 16,-12 14-3-16,0 0-1 0,14-14 0 0,-14 14-1 0,0 0 1 0,12 0 1 0,-12 0 0 15,0 0-1-15,14 0 1 0,-14 0-3 0,0 14 1 0,0-14 2 0,12 0-1 0,-12 14 1 0,0-14 1 16,14 12-2-16,-14 2 2 0,0-2-2 0,12-12 0 0,-12 27 4 0,0 13-9 16,14-27 0-16,-14 13 1 0,15-11 4 0,-15 10-1 0,0-25 0 0,0 26-1 15,0-26-1-15,12 27 0 0,-12-27 1 0,0 26-1 0,0-26 2 0,0 14-1 0,0-1-2 16,14 0-8-16,-14-13 1 0,0 13-18 0,0 0 11 0,0-13-3 16,0 0-6-16,0 0-3 0,0 0-42 0,12 0 28 0,-12-13-1 0,0 0 3 0,0 0 8 15,0 0 11-15,0-1 7 0,0-12-26 0</inkml:trace>
  <inkml:trace contextRef="#ctx0" brushRef="#br0" timeOffset="12834.69">28382 11625 151 0,'-12'0'40'0,"12"0"-17"0,0 0-8 16,0 0-3-16,0 0-4 0,0 0 1 0,0 0-1 0,0 0 2 0,0 0 1 0,0 13 1 15,-14-13-1-15,14 13-2 0,0 1 6 0,0-14-7 0,0 12-1 0,0 2 0 16,0-1-4-16,0-13 2 0,0 28 0 0,-12-3 0 0,12 1-3 0,0-26 1 0,0 27-2 15,0-1 0-15,0-12 0 0,0 12 0 0,0-13 1 0,0 0-1 0,0 14 3 0,0-14-3 16,0 14 1-16,0 12 0 0,0-12-1 0,0 39 2 0,12-40-1 16,-12 0-2-16,0 0 2 0,0 2-2 0,0-2-2 0,0 0 3 0,14 15-3 0,-14-16 1 15,0 1-3-15,0-11 0 0,0 36-4 0,0-38 0 0,0 1-4 0,0 12-3 0,0-26-3 16,0 27-2-16,0-27-4 0,0 26-39 0,12-26 21 16,-12 13-3-16,0-13 6 0,0 14-10 0,0-14 6 0</inkml:trace>
  <inkml:trace contextRef="#ctx0" brushRef="#br0" timeOffset="13062.18">28608 12300 133 0,'0'0'0'0,"0"0"55"0,0 0 4 0,0 0-48 0,0 0-5 0,0 12-1 0,0-12 3 0,0 0 1 16,0 0 4-16,0 0-1 0,0 13-1 0,0-13-1 0,0 13-2 0,0 0-2 0,0 2 1 15,0-15-2-15,0 12 0 0,0 1 0 0,0 26 4 0,0-25-7 0,0-1 0 16,0 0 0-16,0 1-1 0,0 12-1 0,0-26 1 0,0 26-2 0,0-12 1 0,0-1-1 0,0 0-3 0,0 0 0 15,0 14-19-15,0-14 3 0,0 0-8 0,0-13-9 0,0 13-8 0,0-13-6 16,0 14 2-16,0-14 9 0,0 0 14 0,0 0 6 0,0 0-16 0</inkml:trace>
  <inkml:trace contextRef="#ctx0" brushRef="#br0" timeOffset="13702.65">28715 11955 179 0,'0'0'54'0,"0"0"-24"0,0 14-14 0,0-14-6 0,0 13 0 0,0 0 6 0,0 0-5 0,0-13 3 0,0 27 1 15,0-27-4-15,0 13 0 0,0 14 3 0,0-15-8 0,0 14-1 16,0-12-3-16,0 0 0 0,0-2 2 0,0 14 1 0,0-26-5 0,0 28 1 0,0-16 0 16,12-12-1-16,-12 14-2 0,0-2 1 0,0-12-3 0,0 14 2 0,14-14 3 15,-2 13-8-15,-12 0 2 0,14 2-9 0,-14-15 8 0,0 0-1 0,12 0 0 16,-12 12-2-16,15-12-1 0,-15 0 0 0,11 0-1 0,-11 0 1 0,15-12-1 0,-15 12 1 0,12-15-7 16,2-11 13-16,-14 26 1 0,0-14 2 0,12 2 1 0,-12-2 0 0,0 14 0 15,14-12-1-15,-14 12 1 0,0-28 0 0,14 28 0 0,-14 0-2 0,0-12 3 0,12 12-4 16,-12-14 4-16,0 14 0 0,0 0-2 0,14 0 1 0,-14 0 0 0,0 0 1 0,0 0-2 15,0 0 0-15,0 0 3 0,0 14 0 0,0-14 2 0,0 12-1 0,0-12 0 0,0 14-1 0,0 0 6 16,0 12-6-16,0-14 5 0,0 2-1 0,0-1 0 0,-14 0 0 0,14 2-2 16,-12 10 0-16,12-12-1 0,0 0 3 0,-14 14 0 0,14-27-3 0,-14 26-1 15,2 0-1-15,12-12 1 0,0-1 1 0,-14 0 1 0,14 14 1 0,0-27 0 0,0 26 1 0,-12-26 0 16,12 27 8-16,0-14-7 0,0 0-2 0,0 0 0 0,-15-13-1 0,15 14 1 0,0-1-1 16,0-13-1-16,0 13 1 0,0-13-1 0,0 0 0 0,0 13 1 15,15-13-3-15,-15 0 2 0,0 0-2 0,0 0 0 0,0 0 0 0,12 0-1 0,2 0 4 16,-14 0-4-16,0-13-2 0,12 13-2 0,-12-13-1 0,0 13-3 0,14-13-1 0,-14 13-3 15,0-14-2-15,14 14-2 0,-14-13-1 0,0 13 0 0,12-13 0 0,-12 0 0 0,14-1-19 16,-14 1 16-16,0 13-3 0,12 0-3 0,-12-13-2 0,0 13-1 0,15-13 2 0,-15 13 2 16,14-27-12-16,-14 27 34 0,0 0 1 0,12-13 1 0,-12 13 1 0,0 0-1 15,0 0 1-15,14 0 1 0,-14-13 0 0,0 13 0 0,0 0 0 0,0 0 2 16,0 0-1-16,0 0 0 0,12 0 2 0,-12 0 1 0,0 0 0 0,0 0 2 16,0 0 0-16,14 0 11 0,-14 0-8 0,0 13 0 0,0-13-1 0,12 0 24 15,-12 0-25-15,0 13 6 0,14-13-9 0,-14 0 0 0,15 0 9 16,-15 0-10-16,11 14 6 0,4-14 1 0,-15 0-4 15,12 0-1-15,-12 0-1 0,0 0 0 0,14 0-2 0,-14 0 1 0,0-14 0 0,12 14-1 0,-12 0-1 16,0-13 0-16,14 0 5 0,-2 13-4 0,-12-27-1 0,0 27 2 16,14-13-2-16,-14-13 4 0,0 26-4 0,12-27 4 0,-12 1-2 0,0 13 2 15,0 1 0-15,0-3 1 0,14 2 0 0,-14 0-1 0,0-1 1 0,0 14 1 0,0-26 0 0,0 14 16 16,0 12-18-16,0 0-1 0,0 0 1 0,-14 0 0 16,14 0 0-16,0 0 0 0,0 0-1 0,0 12-1 0,-12 2 4 0,12-2-4 0,-14 2-1 15,2 12 1-15,12-26-5 0,0 27 2 0,-14-14 1 0,14 0-2 0,0 0 2 0,0 14 0 16,-12-1 4-16,12 0-4 0,0-26-1 0,0 27 0 0,0-14 0 15,0 1-1-15,0-1 0 0,0 0 0 0,0 0 2 0,0 0 1 0,0-13 0 0,0 27 0 16,0-14-3-16,0-13 0 0,0 13-2 0,0 1 1 0,12-14-3 0,-12 13-1 0,0-13-2 16,14 13-32-16,-14-13 20 0,12 0 0 0,-12 0-4 15,0 0-2-15,14 0-3 0,-14 0-6 0,12 0-49 0,-12-13 35 0,14-14-49 16,-14 14 84-16,15 0 1 0,-15-14-15 0</inkml:trace>
  <inkml:trace contextRef="#ctx0" brushRef="#br0" timeOffset="14184">29307 12272 45 0,'0'0'17'0,"0"13"-4"0,0-13 2 0,0 0-4 0,0 15 3 0,0-3-6 0,0 1-4 16,0-13 0-16,0 13 1 0,0-13 0 0,0 13 0 0,0-13-2 0,0 0 1 0,0 15 0 16,0-3-1-16,0-12 0 0,0 26 3 0,0-26-5 0,0 13 0 15,0-13 0-15,0 13 0 0,0-13 0 0,0 14 1 0,0-14 0 0,0 0 1 16,0 0 4-16,0 0 7 0,14 0-9 0,-14 0-1 0,0 0 1 16,0 0-1-16,0 0 1 0,0 0 0 0,0-14-1 0,0 14 1 0,12 0 0 0,-12-13 6 15,0 0 3-15,0 13-8 0,0 0 0 0,0-13 4 0,15 13-6 0,-15 0 0 16,0-13-1-16,0 13 0 0,0 0 1 0,0 0-1 0,0 0 3 0,0 0-3 15,14 0 3-15,-14 0 1 0,0 0-5 0,0 13 4 0,0 0-1 16,0-13-3-16,0 13 0 0,0-13 1 0,0 27 0 0,0-27 0 0,0 13 0 16,0 0 0-16,0 1-2 0,0-1-1 0,0 13 2 0,12-13-1 0,-12 14 1 15,0-1 0-15,0 1 0 0,14-27-1 0,-14 26 0 0,0-26 1 0,12 13 1 16,-12 1 0-16,0-14-1 0,14 13 1 0,-14 0 0 0,14-13 5 0,-14 14-2 0,0-14-2 16,12 0 0-16,-12 0 2 0,0 0-2 0,15 0 3 0,-15-14-4 0,11 1 3 15,-11 0-3-15,15 13-2 0,-15-27 0 0,0 27-2 0,12-26 2 0,-12 13 0 0,0-14 0 16,14 1 1-16,-14-1-2 0,0-52 5 0,0 39-2 0,14-13 1 15,-14 14-1-15,0-14-2 0,0 1-1 0,0-2 0 0,0 2 1 0,0-94 1 0,0 107-1 16,0-14 1-16,0 13 2 0,0 0-2 0,0 1 0 0,0-1 1 0,0 1-2 0,0-1-2 16,0 14 2-16,0-14-2 0,0 14 2 0,0 12 1 0,0-12 1 0,0 12-1 0,0 2 1 0,0-3-2 15,0 15-2-15,0-12 3 0,0 12-1 0,0-13 4 0,0 13-2 0,0 0-1 0,0 0 7 16,0 13-1-16,0-1-7 0,0-12 0 0,0 27 1 16,0-13-1-16,0 26 2 0,0-14-2 0,0 26 3 0,0-12-1 0,0 66 4 15,0 0-3-15,0-53-2 0,0 0 1 0,0-2-2 0,0 4 0 0,0-3 1 16,0 0-3-16,12 2 2 0,-12-2 0 0,0 29-10 0,26 23-6 15,-26-77 10-15,0-1-1 0,14 1-4 0,-14-14-3 0,12 13-5 0,-12-26-4 0,0 27-3 16,15-14-37-16,-4-13 25 0,-11 0-1 0,0 13 0 0,0-13-3 16,15 0-2-16,-15 0-1 0,0 0 4 0,12-26-11 0,-12 26 37 0,0-27-17 0</inkml:trace>
  <inkml:trace contextRef="#ctx0" brushRef="#br0" timeOffset="14986.26">27591 9987 68 0,'0'0'10'0,"-12"0"1"0,12 0-5 0,0 0 1 0,0 0 2 0,0-13 2 0,-15 13 24 16,15-14-23-16,-11 14 0 0,11 0 0 0,0-13-2 0,-15 13 0 15,15 0-2-15,0-13-1 0,0 13 1 0,0 0-3 0,-12-13 10 0,12 13-12 16,0 0 1-16,0 0 0 0,0 0-1 0,0 0 0 0,0-14-2 0,0 14-1 0,0 0 1 0,0 0 0 16,0 0 1-16,0 0 0 0,0 0 1 0,0 0 0 0,0 0-1 0,0 0 5 15,0 0-2-15,0 0-2 0,0 0-1 0,0 0 3 0,0 0 5 0,0 0-4 16,0 0-3-16,0 0 1 0,0 0 0 0,0 0 1 0,0 0-2 0,0 0 1 0,0 0 0 15,0 0-1-15,0 0 2 0,0 14-1 0,0-14-1 0,0 0-1 0,0 0 1 0,0 0 0 16,0 0-1-16,0 0 3 0,0 0 0 0,0 0-3 0,0 0 0 0,0 0 1 16,0 13-2-16,0-13 0 0,0 0 1 0,0 0-1 0,0 0-1 0,0 13-1 15,0 0 3-15,0-13-1 0,0 14 1 0,0-14 0 0,0 13-3 0,12-13 1 0,-12 26 0 0,0-26 0 16,0 13 2-16,0 1-1 0,0-2-1 0,0 2-2 0,0 0 3 0,15-1-1 16,-15 12 0-16,0-25 2 0,0 28-2 0,0-15 1 0,0 12-1 0,11 2 0 0,-11 0-1 0,0 0 1 15,0-1 2-15,15 0-3 0,-15 14 3 0,0-14-3 0,12 14 3 0,-12 12-1 0,0-12 0 16,0 0-1-16,14-14 0 0,-14 14-1 0,0 0 1 0,0-1 1 0,0-12-3 0,14 13 1 15,-14 26-1-15,0-40 1 0,12 14 2 0,-12-14-1 0,0 0-2 16,0 0 6-16,0-12 1 0,0 12-2 0,0 0 1 0,14 1-4 0,-14-14 1 0,0 1-1 0,0-2-1 0,0-12 2 16,0 14-2-16,0-1 1 0,0-13 0 0,0 13 0 0,0 0-5 15,0-13 1-15,0 0-5 0,0 0-5 0,0 0-4 0,0 0-5 0,0 0-3 16,0 0-3-16,0-13-38 0,0 13 28 0,0-13-2 0,0 13 3 0,-14-13 8 16,14 13 10-16,0-14 6 0,0 14-1 0,0-12-17 0</inkml:trace>
  <inkml:trace contextRef="#ctx0" brushRef="#br0" timeOffset="16142.93">25874 8533 48 0,'0'0'0'0,"0"0"10"0,0 0-7 0,0 0 0 0,-12 0 0 0,12 0 0 0,0 0 1 16,0 0 0-16,0 0 1 0,-14 0 13 0,14 0-11 0,0 0 0 0,0 0 0 16,0 0-1-16,-14 0 8 0,14 0-8 0,0 0 1 0,0 0-1 0,0 14 6 15,0-14-6-15,0 0 1 0,0 0-1 0,0 0 0 0,0 0 0 0,0 14 0 0,0-14 0 16,0 12 0-16,0-12 1 0,0 13 6 0,0 0-10 15,0 1 3-15,0-1 2 0,0 0-6 0,0 1 0 0,0-1 1 0,0-13 0 16,0 13-1-16,0 0 0 0,0 0 0 0,0-13 0 0,0 27 3 0,0-14-4 16,0 0 0-16,0 1 0 0,0-2 1 0,0 2 0 0,0-1 0 0,0 0 2 0,0-13-1 0,14 26 0 15,-14-26 1-15,0 14 0 0,14-14 1 0,-14 14 1 0,0-14-2 0,12 13 2 0,-12-13-1 0,0 0-1 16,14 0 0-16,-14 0-1 0,12 0-1 0,2 0 1 0,-14 0-2 0,12 0 2 16,3-13 1-16,-15 13-3 0,11-14 1 0,4 14-1 0,-15-14-1 0,12 2 0 15,-12 12 1-15,14-27 0 0,-14 27 0 0,0-27-1 0,12-12 2 16,2 13-1-16,-14-1-1 0,14 27 1 0,-14-26 0 0,0 13 1 0,12-27 2 15,-12 26-2-15,0 1 1 0,0 13 0 0,0-13 0 0,14 13 0 0,-14 0 1 0,0-12 0 16,0 12 0-16,0 0 0 0,0 0 0 0,0 0 0 0,0 0 6 0,0 0-6 16,0 0 0-16,0 12 0 0,0-12 0 0,12 13 0 0,-12-13-1 0,15 53 4 15,-15-53-5-15,0 27-2 0,14-27 1 0,-14 39-1 16,12-12 1-16,-12-14-1 0,14 14 1 0,-14-15-1 0,12 15 0 0,-12-14 0 0,26 41 2 0,-12-16-3 16,-14-38 1-16,15 26-2 0,-15-26-1 0,11 28 0 0,-11-28-1 15,15 12-3-15,-15 3 0 0,12-3-15 0,2 1 9 0,-14-13-2 0,12 14-1 0,-12-14-2 0,0 12-2 16,14-12-3-16,-14 0-2 0,12 0-29 0,-12 15 24 0,0-15-1 0,14 0-53 15,-14 0 68-15,12 0 6 0,-12 0 3 0,0 0 1 0,14 0-3 0,-14 0-3 16,0 0-12-16</inkml:trace>
  <inkml:trace contextRef="#ctx0" brushRef="#br0" timeOffset="16549.91">26509 8824 60 0,'0'0'32'16,"0"0"-29"-16,0 0 0 0,0 0 0 0,0 0 0 0,0 0 1 0,0 0 1 0,-14 0 0 16,14 14 4-16,0-14-6 0,0 12 1 0,0-12 0 0,-15 0 1 0,15 0-1 15,0 14 6-15,0 0-4 0,0-14-1 0,0 13-1 0,-12-13 0 0,12 13 0 0,0-13-1 16,0 12 6-16,0 2-3 0,0-14 1 0,0 0 1 0,0 12 1 0,0-12 0 0,0 15 0 16,0-15 0-16,0 13-1 0,0-13 1 0,0 12-1 0,0-12 0 0,0 0 0 0,0 15 1 15,0-15 9-15,0 0-9 0,0 12-1 0,0-12 0 0,12 0-1 0,-12 0-2 0,0-12 1 16,0 12-1-16,0 0 0 0,15-27 4 0,-15-1-4 0,14 28-2 0,-14-12 1 15,12-2-1-15,-12-11 1 0,14 12 0 0,-14-1-1 0,12-12 0 0,-12 12-1 0,14 1-1 0,-14-14 1 16,14 15-1-16,-14-2 1 0,12-12 0 0,14-1 0 0,-26 1-1 0,15 13-1 16,-3 0 2-16,-12-1-1 0,28 14 1 0,-28-13 0 0,12 0 0 0,2 13-1 0,-14-14 0 15,12 14 2-15,-12 0-1 0,26-13 0 0,-26 13 1 0,0 0-1 0,15 0-1 16,-4 0 2-16,-11 0-1 0,15 0-1 0,-15 0 2 0,12 0 0 0,-12 13-1 0,14-13 2 0,0 14 1 0,-14-1-1 16,0-13-2-16,12 13 0 0,-12 1 1 0,0-1-1 0,14-13-2 0,-14 13 2 15,0 0 0-15,12 0-2 0,-12 1 1 0,0-1 0 0,0 27-2 0,14-28 1 0,-14 2 0 16,0 12-1-16,0-12 1 0,0 12 1 0,0-12-2 0,0 12 2 0,12 0-3 0,-12 1 0 15,0-14-2-15,0 26-19 0,0-26 10 0,0 1-2 0,15-2-2 16,-15 3-3-16,0-15-2 0,0 25-28 0,0-25 20 0,11 13-2 0,-11 1-4 0,0-14-5 0,0 0-1 16,0 14 4-16,15-14 9 0,-15 12 7 0,0-12-26 0</inkml:trace>
  <inkml:trace contextRef="#ctx0" brushRef="#br0" timeOffset="16769.93">27129 8904 92 0,'0'0'0'0,"0"0"31"0,0 0 12 0,0 0-31 0,0 0 7 0,0 0-10 0,0-13 1 0,0 13 2 0,0 0 0 0,0 0 0 15,0 0 2-15,0 0-1 0,0-13-2 0,0 13 1 0,0 0-4 0,0 0 4 0,0 0-8 16,0 0-1-16,0 0 1 0,0 0-1 0,0 0-1 0,0 13 0 0,0-13 1 0,0 0-2 16,0 13 0-16,0-13 2 0,0 12-2 0,0 14 2 0,0-26-3 0,0 15 0 15,0-2-1-15,0-1 0 0,0 15-1 0,0-27-2 0,0 13-3 0,0-13-6 0,0 14-5 16,0-14-7-16,0 12-8 0,-14 3-6 0,14-15-4 0,0 12 1 0,0-12-16 15,0 0 41-15,-12 0 1 0,12 0-17 0</inkml:trace>
  <inkml:trace contextRef="#ctx0" brushRef="#br0" timeOffset="16911.43">27222 8454 87 0,'0'0'35'0,"0"0"-7"0,0 0-8 0,-14-25 25 16,14 25-31-16,0-15 16 0,0 15-16 0,-12 0-1 0,12-12-3 0,0 12 0 0,0 0-1 0,0 0-3 15,-14 0 3-15,14 12-6 0,0-12-1 0,0 15 1 0,0-3-2 0,0-12-2 0,-12 26 2 16,12-13-1-16,0 2-2 0,-15-3 1 0,15 1-7 15,0 14-15-15,0-13 3 0,-11-14-7 0,11 12-8 0,0 1-7 0,0-13-1 16,0 27-24-16,0-14 47 0,0-13 0 0</inkml:trace>
  <inkml:trace contextRef="#ctx0" brushRef="#br0" timeOffset="17202.46">27405 8878 78 0,'0'0'21'0,"0"0"5"0,0 0-17 0,0 0-6 0,0 0 2 0,0 0 3 0,0 0 4 0,0 0 23 15,0 0-17-15,0 0-2 0,0 13-4 0,0-13-2 0,0 13-2 0,0-13 1 0,0 12-2 16,14 2 6-16,-14-14-7 0,0 12 0 0,0-12-1 0,0 15-1 0,12-2 1 0,-12-13-1 15,0 12-1-15,0 3-1 0,15-3 1 0,-15 1-2 0,0-13 2 0,0 14-3 16,0-2 1-16,14 41 1 0,-14-39-2 0,0 0-1 16,0-2-3-16,0 14-1 0,0-26-2 0,0 14-6 0,0-14-5 0,0 14-36 15,0-2 16-15,-14-12-114 16,14 0 109-16</inkml:trace>
  <inkml:trace contextRef="#ctx0" brushRef="#br0" timeOffset="17350.66">27498 8692 72 0,'0'0'23'0,"0"0"21"0,0 0-25 0,0 0-3 0,0-13 13 15,0 13-14-15,0 0 0 0,0 0 1 0,14 0 0 0,-14 0 14 16,0 0-17-16,0 0 0 0,0 0-1 0,0 0-3 0,0 0-2 0,0 13 7 16,0 0-12-16,0-13-1 0,0 14 0 0,0-14-1 0,0 13 1 0,0 0-2 15,0 0-2-15,0 1 2 0,0-14-4 0,0 12-3 0,0-12-3 0,-14 14-6 16,14-14-3-16,0 13-6 0,0-13-42 0,0 13 25 0,-12-13 2 0,12 0 6 0,0 14 10 16,0-14 8-16,0 0-30 0</inkml:trace>
  <inkml:trace contextRef="#ctx0" brushRef="#br0" timeOffset="18033.64">27526 8916 44 0,'0'0'7'0,"0"0"-2"0,0 0-2 0,0 0 1 0,0 0 0 0,0 0 0 0,-14 0 1 0,14 0 7 0,0 0 3 16,0 0-9-16,0 0 2 0,0 0-1 0,-14 0 19 0,14 14-16 16,0-14 0-16,0 0 1 0,0 0 0 0,0 0 0 0,0 0 1 0,0 0 0 0,0 12 13 15,0-12-13-15,0 0 0 0,0 0-1 0,-12 0 0 0,12 15-2 0,0-15 0 0,0 0 0 16,0 0-1-16,0 0 0 0,0 0 0 0,0 0-1 0,0 0 4 0,0 0-5 0,0 0-1 16,0 0 1-16,0 0 0 0,0 0 12 0,0-15-13 0,0 15 0 15,0-12-1-15,0-2-1 0,12 2 4 0,-12-1-5 0,0 13 1 0,0-13 0 0,0-1 0 16,14-12 2-16,-14 26-2 0,0-14 0 0,14 1 2 0,-2 0-1 15,-12-13-2-15,15 26 0 0,-15-14 1 0,11 14-1 0,-11-13 1 0,15 0 4 0,-3 13-6 16,16-27 11-16,-16 27-8 16,-12 0-1-16,14 0-1 0,-2 0 4 0,-12 0-4 0,0 0 1 0,14 0 1 0,-2 14-1 15,-12-14 0-15,0 13-2 0,15-13 0 0,-15 13 0 0,0 0 0 0,11-13 0 0,-11 26 1 16,0-26-1-16,15 27 2 0,-15 0 1 0,0-15-3 0,0 2-1 0,0 0 3 0,0 12-4 16,0-26 3-16,12 26-3 0,-12-26 1 0,0 27-1 0,0-14 2 0,0-1-1 15,0 3-1-15,0-3 1 0,0 1-1 0,0 1-1 0,0-2-1 0,0 3-3 0,0-15-1 0,0 25-2 16,0-25-3-16,0 0 0 0,0 13-4 0,0 1-24 0,0-14 15 0,0 0-3 0,0 0-4 15,0 0-4-15,0 0-2 0,0 0-3 0,0 0-4 0,0 0 1 0,0 0 4 0,0 0 9 16,0 0 11-16,0 0 6 0,14 0-10 0</inkml:trace>
  <inkml:trace contextRef="#ctx0" brushRef="#br0" timeOffset="18217.03">27869 8891 52 0,'0'0'22'0,"0"0"-4"0,0 0-1 0,0 0 0 0,0 0-2 0,0 13 0 15,0-13 2-15,0 0 1 0,0 0 1 0,0 0 2 0,-15 0-2 0,15 12 14 16,0-12-19-16,0 0 1 0,0 0-2 0,0 0 13 0,0 14-15 0,0-14 0 15,0 0 0-15,0 0-3 0,0 12 0 0,0-12-2 0,0 15-2 0,0-15 0 0,0 13 0 0,0-13-1 16,0 12 2-16,0 15-3 0,0-14 0 0,0 13 0 0,0-26-1 16,0 15-1-16,0-15 0 0,0 12 0 0,0 1 0 0,0-13 0 0,0 27 0 0,0-27-1 15,0 14-4-15,0-14-2 0,0 12-7 0,0 1-24 0,0-13 11 0,0 13-4 0,0-13-8 16,0 14-8-16,0-14-5 0,0 0 2 0,0 14 11 0,0-14 11 0,0 0 6 0,0 0-11 16</inkml:trace>
  <inkml:trace contextRef="#ctx0" brushRef="#br0" timeOffset="18668.32">27869 8639 53 0,'0'0'21'0,"0"0"-6"15,0 0-1-15,0 14 7 0,0-14-5 0,0 13 80 16,0-13-78-16,0 0 11 0,0 0-17 0,0 0-4 16,0 0 0-16,0 0-2 0,0 0-1 0,0 0 1 0,0 0-1 0,0 0 0 0,0 0 2 15,0 0-2-15,0 0 1 0,0 0 1 0,0-13 5 0,0 13-6 0,0 0 0 0,0 0-1 16,0 0 0-16,0-14 3 0,0 14-4 0,0 0-1 0,0 0 2 0,0-13-2 16,0 13 2-16,0 0-4 0,0 0 0 0,0 0 0 0,0 0 1 0,0 0 0 15,0 0-2-15,0 0 1 0,0 0-1 0,0 0-1 0,0 0 0 16,0 13 0-16,0-13 1 0,0 0-3 0,0 14-1 0,0-14-11 0,0 13 3 0,0-13-5 15,0 0-6-15,0 0-4 0,0 0-48 0,0 13 27 0,-15-13-3 0,15 0 5 0,0 0 10 16,0 0 11-16,0 13-23 0</inkml:trace>
  <inkml:trace contextRef="#ctx0" brushRef="#br0" timeOffset="18902.79">28159 8348 150 0,'0'0'55'0,"0"0"-47"0,0 0-4 0,0-12-2 0,0 12 1 0,0 0 11 0,0 0-2 0,0 0 2 15,0 0 12-15,0 0-16 0,0 0-1 0,0 12-1 0,0-12-2 0,0 0 0 0,0 14-1 16,0-14-2-16,0 12 1 0,0 2-1 0,0 0-1 0,14 13 5 16,-14-2-5-16,0-12 1 0,0 0-1 0,0 27 3 0,0-13-3 0,0-1-2 15,0 27 1-15,0-13-1 0,0-1 1 0,0-12 0 0,0 39-1 16,0-40-1-16,0 0 0 0,0 15-2 0,0-16-2 0,0 1-3 0,0 29-18 0,0-16-20 15,-14-12 15-15,14-15-7 0,-26 42-85 16,14-29 84-16,12 2 24 0,-15-27-17 0</inkml:trace>
  <inkml:trace contextRef="#ctx0" brushRef="#br0" timeOffset="19050.28">28040 8784 73 0,'0'0'58'0,"0"0"-42"0,0-12-3 0,14 12-2 0,-14 0 0 0,12 0 11 15,-12 0-11-15,14 0 2 0,-14 0-1 0,0 0-1 0,15 0 1 0,-15 0-2 0,11 12 0 0,4-12 5 16,-15 14-10-16,12-14-1 0,2 13 1 0,-14-13-3 0,12 13-2 0,2 1 1 15,-2-14 1-15,-12 12-3 0,14-12-1 0,-2 14-11 16,2 0-24-16,-14-14 5 0,15 0-10 0,-15 13-2 0,12-13 4 0,2 0 8 0,-14 13 10 16,0-13-30-16</inkml:trace>
  <inkml:trace contextRef="#ctx0" brushRef="#br0" timeOffset="19183.28">28449 8942 106 0,'0'0'0'0,"0"0"33"0,0 15 16 0,0-15-34 0,0 13 10 16,0-1-14-16,0 3 1 0,0-3 1 0,0-12-1 0,0 13 0 0,0 13 5 0,0-11-11 15,0-3-2-15,0 1-2 0,0 0 0 0,0 1-1 0,0 0 0 0,0-14 0 0,0 25-1 0,0-25 0 16,0 13-5-16,0 1-3 0,0 0-5 0,0-14-8 0,-12 0-8 0,12 12-53 16,0-12 38-16,0 0-15 0,0 0 40 0,0 0-23 0</inkml:trace>
  <inkml:trace contextRef="#ctx0" brushRef="#br0" timeOffset="19331.77">28530 8679 204 0,'12'0'65'0,"-12"0"-56"16,0 0-5-16,0 13-3 0,-12-13 0 0,12 13 1 0,0 1-1 0,0-1 0 0,0-13 0 0,0 13-1 0,-15 0 0 0,15 1-1 16,0-14 0-16,0 26-1 0,0-26-3 0,0 0-5 0,-11 26-9 0,11-26-12 0,0 14-56 15,0-2 22-15,0 2 47 0,0 0-32 0</inkml:trace>
  <inkml:trace contextRef="#ctx0" brushRef="#br0" timeOffset="19599.27">28741 8798 112 0,'0'0'0'0,"0"0"80"0,-14 0-66 0,14 13 0 0,0-13 2 0,0 0 2 0,0 13 2 0,-12 1 15 0,12-14-21 0,0 12-4 16,0-12-1-16,-14 14-3 0,14-14-2 0,-14 14 2 0,14-1-4 0,0 0 0 0,-12 13 2 15,12-14-4-15,0-12 1 16,-15 28 0-16,15-28 0 0,0 27 0 0,0-15 0 0,0 1-2 0,0-13 1 0,0 14-1 16,0-14 1-16,15 12 0 0,-15-12 0 0,0 15 0 0,0-15 1 0,0 0-2 0,12 0 1 0,-12 0 0 15,0 0 0-15,14-15 1 0,0-11 0 0,-14 26 0 0,0-25 0 16,12-2 1-16,2-1-2 0,-14 16 1 0,12-2 0 0,-12-11-1 0,0 12 2 0,14-15 0 15,-14 16-1-15,0-2 3 0,12-26 4 0,-12 40-4 0,15-12 0 0,-15-2-1 16,0 14 5-16,0 0-3 0,0 0-1 0,11 0 6 0,-11 14-1 16,0-2-5-16,0-12-1 0,15 40 3 0,-15-14-4 0,0-12-1 0,0 13-1 15,0-2 1-15,0 16-1 0,0-16 1 0,0-10-1 0,0 36 1 0,0-36-3 16,0 10 0-16,0-12-5 0,0 15-3 0,0-16-4 0,0 14-6 0,0-12-6 0,0 0-6 16,0-2-53-16,0 15-26 0,0-27 25 0,0 13 21 15</inkml:trace>
  <inkml:trace contextRef="#ctx0" brushRef="#br0" timeOffset="19841.2">29098 8204 204 0,'0'0'60'0,"0"0"-33"0,0 0-10 0,0 0-14 0,0 0 1 16,0 0 1-16,0 0 15 0,0 12-6 0,0-12 0 0,0 14-1 0,0-14-1 0,0 13-1 15,0 0-2-15,0 1 8 0,0 24 0 0,0-24-13 0,0 0-1 16,0 52 4-16,0-54-5 0,0 15 0 0,0-1 0 0,0 40 0 15,0-26 0-15,0-14-1 0,0 14-1 0,0-13 2 0,0 12-2 0,0 14 2 16,0-13-1-16,0-14 0 0,0 41-2 0,0-42 1 0,0 1 0 0,0 2 0 16,-14-1 0-16,14-2 0 0,0 1-2 0,0 1 0 0,0-1-2 0,0 14-10 15,-12-14 3-15,12-12-3 0,0 12 0 0,0-26 0 0,0 27-17 0,0-14 15 0,0-13-4 16,0 13-1-16,0 0-34 0,0 1 20 0,0-14-5 0,0 0-36 16,0 0 47-16,0 0 10 0,0 0-3 0,0-14-16 0</inkml:trace>
  <inkml:trace contextRef="#ctx0" brushRef="#br0" timeOffset="20383.41">29333 8904 57 0,'0'0'34'0,"0"0"-2"0,0 0 27 0,0 0-15 15,0 0-23-15,0 0-1 0,0 0 2 0,0 0 0 0,0 0-1 0,0 0-3 0,0 0-3 0,0 0 8 16,0 0-7-16,0 0-8 0,0 0-2 0,0 0 2 0,0 12 2 16,0 2-4-16,0-14 0 0,0 12-1 0,0 3 0 0,0-15-1 0,0 25 1 0,0-25 0 15,0 27-1-15,0-14 0 0,0 1-1 0,0-2 0 0,15 41 4 16,-15-13-2-16,0-14-4 0,0 2 0 0,0-16-1 0,0 15 1 16,0-14-1-16,0 13 0 0,0-12 0 0,0-1 0 0,0 27-13 0,0-14 3 15,0-13-3-15,0 0-2 0,0 1-3 0,0 12-66 0,0-26 44 16,0 14-9-16,-15-14-10 0,15 0 1 0,0 13 8 0,0-13 13 0,0 0 12 0,0 0-5 15</inkml:trace>
  <inkml:trace contextRef="#ctx0" brushRef="#br0" timeOffset="20568.07">29414 8772 141 0,'0'0'55'0,"0"0"-13"0,0 0-16 0,0 0 7 0,0 0-17 16,-14 0 19-16,14 0-15 0,0 0 18 0,0 0-6 15,-12 0-18-15,12 12-3 0,0-12-1 0,0 0-1 0,0 14 3 0,-14-1-7 16,14-13-1-16,0 13-2 0,0-13 2 0,0 14-3 0,0-14 2 0,-12 12-2 0,12-12 1 0,0 0-1 15,0 14-1-15,0 0 2 0,0-14-1 0,0 13-1 0,0-13-1 0,0 13 1 16,0-1-10-16,0 2 2 0,0-14-2 0,0 12-6 0,0-12 0 0,0 0-4 16,0 15-3-16,0-2-27 0,0-13 20 0,0 12-49 0,0-12 26 0,0 0-2 15,0 15-31-15,0-15 60 0,0 0-11 0</inkml:trace>
  <inkml:trace contextRef="#ctx0" brushRef="#br0" timeOffset="20850.71">29559 8891 72 0,'0'0'0'0,"0"0"101"0,0 0-82 0,0 0 10 0,0 0-16 0,0 13 18 15,0-13-15-15,14 0-1 0,-14 0-2 0,0 12 9 0,0-12-14 0,0 0-1 16,12 0-2-16,-12 14 3 0,0-14-6 0,0 0 0 0,0 12 0 0,15-12-1 0,-15 15 0 16,0-2 1-16,0-13-1 0,0 12-1 0,11-12 1 0,-11 15 0 15,0-15 0-15,0 12 1 0,0-12-2 0,0 13 1 0,0-13 1 0,0 14-2 0,-11 25 3 16,11-39-2-16,-15 40-1 0,15-26 0 0,-12-2 1 0,-2 28 0 16,14-14-1-16,-12-12 1 0,-2 52 0 0,2-53-1 0,-2 0 2 15,0 14 0-15,14-14-1 0,-27 26 0 0,16-13-1 0,11-12 0 0,-15 13 0 16,3-14 1-16,12-1-1 0,0-12 0 0,0 14 1 0,0 0-1 0,0-14 3 0,0 13 0 15,0-13 0-15,0 0 1 0,12 0 1 0,-12 13-1 0,15-13 1 0,-4-13 6 16,4 13-6-16,-15 0 1 0,26-13-1 0,-26 13 0 0,14-14 0 0,-14 0-1 0,26-11 4 16,0 12 0-16,-14-1-5 0,-12 0-1 0,26 14-1 0,-26-26 1 0,0 26 0 15,27-13-1-15,-27 0 1 0,14 0-2 0,-14 0 1 0,14-1-1 0,-14 14-2 0,12-26-2 16,2 13-16-16,-14 13 4 0,12-14-25 0,2-12-10 0,-14 26 22 16,0-13-4-16,0 13-3 0,12-13-59 0,-12-1 6 0,0 14 60 0,0 0-18 15</inkml:trace>
  <inkml:trace contextRef="#ctx0" brushRef="#br0" timeOffset="21154.24">29849 9313 90 0,'0'0'65'0,"0"0"-36"15,0 0-19-15,0 0 1 0,0 0 19 0,14 0 1 16,-2 0-12-16,-12 0-12 0,0 0 3 0,15 0-7 0,-15 0 1 0,0 0-2 16,14-13 2-16,-14 13-3 0,12 0 0 0,-12 0 0 0,0 0-1 0,14-13 1 15,-14-14 1-15,12 27-1 0,-12 0 0 0,0-26 1 0,14 26-1 0,-14-13 1 0,0-1 0 16,0 2-1-16,0-2 2 0,12-13 2 0,-12 14 0 0,0-13 6 0,0 12-4 15,0 1 8-15,0 0-8 0,0 1 0 0,0 12 2 0,0-15 6 0,-12 15-8 16,12 0-1-16,0 0-2 0,-14 27 20 16,2-14-20-16,12 0 0 0,-14 15 2 0,14-16-3 0,-12 1-1 0,12 0 0 0,0 15 0 15,-14-28-1-15,14 26-1 0,0 0 1 0,-15-13-1 0,15 14 2 0,0-14-1 0,-12 0 0 0,12 27 0 16,0-14 0-16,0-13 0 0,0 1 1 0,-14-2-2 0,14 16 0 0,0-15 0 16,0 0-1-16,0-1 2 0,0 29 0 0,0-16-1 0,0-25 1 15,0 26-4-15,0-11 1 0,14-2 0 0,-14-13 0 0,0 12 0 0,0-12-2 0,12 27-29 16,-12-27 16-16,0 14-2 0,15-14-3 0,-15 0 0 0,0 0-4 15,14 0-5-15,-14 0-4 0,0 0-2 0,12 0-7 0,-12 0-44 0,14 0 54 16,-14-14 14-16,0 2 7 0,12-3 2 0,2 3-14 0</inkml:trace>
  <inkml:trace contextRef="#ctx0" brushRef="#br0" timeOffset="21677.7">30194 9167 9 0,'0'0'0'0,"0"0"16"15,0 0-10-15,12-13-2 0,-12 13 0 0,0 0-1 0,0 0-1 0,0 0 1 0,0 0-1 0,0-13 1 16,0 13 13-16,0 0-8 0,0 0 1 0,0-12 1 0,0 12 1 0,0 0 0 16,0 0 2-16,0 0 1 0,0 0 0 0,0 0 1 0,0 0 17 0,0 0-15 15,0 0 27-15,0 0-33 0,0 0 0 0,0 0 0 0,0 0-2 0,0 0 0 16,-12 0-1-16,12 0 6 0,-14 12-10 0,14-12 1 0,0 13-1 0,-12-13 0 15,12 13 2-15,0-13 0 0,0 14 0 0,0 0 0 0,-14-2 0 0,14 2 0 0,0 12 5 16,0-13-7-16,0 27 1 0,0-27-3 0,0 0 0 0,0 14 0 0,0-14 1 16,0 27 0-16,0-28-2 0,0 2-1 0,0 0 3 0,0-1-2 0,0-13 0 15,14 13 1-15,-14-13 1 0,0 12-1 0,12-12 6 0,2 0 1 0,-2 0-4 16,-12 0 0-16,14 0 0 0,-14-12-1 0,12-1-1 0,-12 0 0 0,0-1 0 0,14-12-2 16,-14 12 2-16,12-12-2 0,-12 0 0 0,14-14 2 0,13-39 1 0,-27 25-2 0,0 2-1 15,14 0 0-15,-14-2 0 0,0 2 1 0,0 11 0 0,0-64 4 0,0 52-3 16,0 0 0-16,0 1 1 0,0-2 0 0,0-25 4 0,0 39-3 15,0 1 3-15,0 12-5 0,0 15-2 0,0-2 2 0,0 0 0 0,0-12 4 0,0 14-5 16,0 12 0-16,0 0-1 0,0 0 1 0,0 0-1 0,0 0 1 0,0 0 0 16,0 0-1-16,0 26 4 0,0-14-2 0,0 2 1 0,0 39 6 15,-14-27-7-15,14 2 0 0,0-3-1 0,-15 41 5 0,15-13-3 0,-12-13-2 0,12 0 1 16,0-1-2-16,-14 53 1 0,14 0 0 0,-12-12 1 16,12-54 0-16,0 14-2 0,0 1 2 0,12-3-1 0,-12 2-1 0,14 40-3 15,-14-1 3-15,12-39 0 0,-12 0-1 0,41 64-4 0,-27-63 3 16,-2 11 0-16,2-25 0 0,-14 0 0 0,14-15-1 0,-14 14-1 0,27-12 2 15,-16 25-12-15,-11-12 4 0,15-27-4 0,-15 14-2 0,12-14-1 0,-12 12-2 16,14 2-4-16,-14-14-2 0,14 13-3 0,-2 0-71 0,2-13 55 16,-14 0-7-16,12 0-6 0,-12 0-8 0,14 0 6 0,-14 13 15 0,27-13-6 0</inkml:trace>
  <inkml:trace contextRef="#ctx0" brushRef="#br0" timeOffset="78625.49">15544 8891 97 0,'0'0'25'0,"0"0"-11"0,0 13-7 0,0-13-4 16,-12 12-1-16,12-12-2 0,0 14 1 0,0-14-1 0,0 12 0 0,-15 3 0 0,15-2-6 0,-11-1-1 15,11 3-5-15,0-3-4 0,-15-12-1 0,15 13 0 0,0 1 1 0,0-14-1 0,-12 12-24 0</inkml:trace>
  <inkml:trace contextRef="#ctx0" brushRef="#br0" timeOffset="82898.82">14766 9418 28 0,'0'0'0'0,"0"0"27"0,0 0-20 0,0 0 1 0,14 0 10 15,-14 0-8-15,0 0 1 0,12-12 26 0,-12 12-25 0,0 0-1 16,0-14 8-16,0 14-11 0,15 0-1 0,-15 0 0 0,0 0 0 0,0-13 7 15,0 13-8-15,0 0 6 0,0-13-6 0,0 13 3 0,0-13-5 0,0 13-1 16,0 0-1-16,0-13 3 0,0 13 3 0,0-14-3 0,0 14 0 0,0 0 0 16,0 0 5-16,0-13-5 0,-15 13-1 0,15 0 6 0,0 0-7 15,0 0 0-15,-12 0-1 0,12 0 3 0,-14 0-2 0,14 0 0 0,-14 0 2 16,-12 0 0-16,14 13-2 0,-14 14 2 0,11-27-2 0,-11 26 1 0,-28 13 3 16,-51 27 4-16,27-12-3 0,37-28-4 0,3 14 1 15,-109 53 11-15,109-67-12 0,-17 0 0 0,-35 40 4 16,35-40-3-16,3 1 0 0,-1-1-2 0,-51 40 5 0,37-26-6 0,1-14 1 0,-53 54-2 15,52-54 0-15,3 26 1 0,-3-11-2 0,-66 25 1 16,2 12 1-16,-14 2-1 0,79-40 0 0,-82 26-1 0,18 0 0 16,77-39-2-16,-80 52 1 0,-38 12 2 0,104-64 1 15,-37 39 0-15,63-38-1 0,3-2 0 0,-69 52 14 0,67-51-10 16,14-14 1-16,-41 27-5 0,3 26-1 16,24-27 0-16,25-12 0 0,3-14 0 0,-14 27 0 0,12-14 0 0,2-12 0 0,12-1 1 15,-14 40-1-15,2-40 2 0,12 12-4 0,-14 2-11 0,14-27 2 16,0 14-4-16,0 0-23 0,14-2 13 0,-14 2-5 0,12-14-5 0,2 12-47 15,12 2 35-15,-26-14 0 0,26 14-34 0,1-14 50 0,-27 0-22 16</inkml:trace>
  <inkml:trace contextRef="#ctx0" brushRef="#br0" timeOffset="83471.52">15097 9459 93 0,'0'0'31'0,"0"0"-23"0,0 0-5 0,11 0 1 0,-11 0-2 0,0-13 11 15,15 13-8-15,-15 0 11 0,0 0-4 16,12 0 8-16,-12 0-13 0,14 0 13 16,-14 0-13-16,0 0-1 0,0 0 15 0,0 13-13 0,0 0 16 15,0-13-18-15,0 12 0 0,-26 16 11 0,11-2-12 0,-51 40 15 16,54-54-16-16,-93 81 15 16,25-14-9-16,-51 27 6 0,76-66-9 0,-90 106 12 15,93-94-13-15,0-12-1 0,-120 131 13 0,106-117-13 0,-198 223 6 16,119-106-9-1,104-105 1-15,-118 132 14 0,121-158-17 0,-43 79-2 16,55-79 3-16,14-14-2 0,-28 54-14 0,40-80 7 16,-12 38-31-16,-2-38 23 0,14 15 0 15,14-3-52-15,24-12 0 0,-38 0 37 0,26-27-7 0,26-11-74 16,-37 10 88-16</inkml:trace>
  <inkml:trace contextRef="#ctx0" brushRef="#br0" timeOffset="83927.44">15598 9472 86 0,'0'12'34'0,"-14"2"-33"0,2 26 0 0,-2 38 46 16,-12-24 9-1,11 39-19-15,-11-1-12 16,26-66-19-16,-38 119 22 16,-2 40 2-16,14-146-23 0,-15 147 10 15,-23 52-6-15,-3-39-10 16,1 25 9-1,25-66-11-15,30-131-1 0,-30 77-33 16,15-23-37-16,26-69 45 0,-14 16-118 16</inkml:trace>
  <inkml:trace contextRef="#ctx0" brushRef="#br0" timeOffset="84359.54">16114 9379 95 0,'0'0'0'0,"0"-13"63"15,-14-27 16 1,14 54-6 0,0 25-47-1,0 28-13 1,0 37-4-16,67 227-3 15,51 79-6 17,-25 13 4-17,24 65 7 17,-63-342-171-17</inkml:trace>
  <inkml:trace contextRef="#ctx0" brushRef="#br0" timeOffset="84977.72">16535 9446 79 0,'0'0'92'15,"0"0"-92"48,147 236 248-47,-147-236-248 46,1068 886 36-46,-564-384-140 31</inkml:trace>
  <inkml:trace contextRef="#ctx0" brushRef="#br0" timeOffset="85418.74">17660 9379 78 0,'-15'-39'201'31,"15"39"-201"32,450 317 178-48,-450-317-178 48,1122 542 45-63</inkml:trace>
  <inkml:trace contextRef="#ctx0" brushRef="#br0" timeOffset="86239.99">10353 12523 176 0,'0'0'0'62,"-104"-13"-50"-62</inkml:trace>
  <inkml:trace contextRef="#ctx0" brushRef="#br0" timeOffset="86425.03">10736 12603 166 0,'-12'0'82'0,"12"0"-82"63</inkml:trace>
  <inkml:trace contextRef="#ctx0" brushRef="#br0" timeOffset="86525.47">11186 12642 12 0</inkml:trace>
  <inkml:trace contextRef="#ctx0" brushRef="#br0" timeOffset="87468.48">12931 11942 41 0,'0'0'0'0,"0"0"24"0,0 0 10 16,-15 0 10-16,15 0-30 0,0 0 27 15,0 13-10-15,0-13-25 16,0 14 10-16,0-14-13 0,0 0 10 15,15 13-3-15,-15-13-10 0,0 13 8 16,0 0-4 0,12 14-11-16,-12 13-90 15,0-14-20-15,0-26 91 0</inkml:trace>
  <inkml:trace contextRef="#ctx0" brushRef="#br0" timeOffset="87613.97">13154 11876 137 0,'0'0'64'0,"0"0"-41"16,12 13 28 0,2-13-19-16,-14 0-25 0,15 27 10 15,-15-14-14-15,0 13 2 0,0-26-4 0,11 40 2 16,-11-40-2-16,0 25-3 16,15 3-3-16,-3-15 0 0,2 1-57 15,-14-2 36-15,26-12-112 0</inkml:trace>
  <inkml:trace contextRef="#ctx0" brushRef="#br0" timeOffset="88045.75">13261 12417 60 0,'12'0'22'0,"-12"0"-17"0,0 0 0 0,0-13-5 0,0 0 17 16,0 13-10-16,0-13 20 16,0 1-10-16,-12-3-7 15,12 15-7-15,0 0 7 0,0 0-6 0,0 27 23 16,0-14-10-16,0 0-13 16,0 27 13-16,0 0-11 15,0 12 0-15,0-38-3 0,12 39 16 16,-12-40 0-1,14 13 8-15,-14-26-12 16,12 0-12-16,-12 0 5 0,0-13-6 0,0-27 4 16,0 14 10-16,0 13-9 15,0-14 17-15,0 27-21 0,0-26 4 16,0 26-5-16,0-13 4 0,0-1-6 0,0 14 6 16,0 0-4-16,14 14 3 0,-14-14-6 15,12 39 5-15,43 1-3 16,-55-40 1-16,52 53-3 0,-40-40 0 0,14 13 2 15,-11-12 0-15,37 26-9 16,-52-40 1-16,40 26-38 0,-40-14 19 0,38 16-127 16,-23-28 107-16,11 12-119 0</inkml:trace>
  <inkml:trace contextRef="#ctx0" brushRef="#br0" timeOffset="88424.47">13801 12008 87 0,'0'0'49'0,"-12"0"-39"0,12 0-6 0,0 0 0 0,-14 27 17 0,14-27-15 16,-12 13 8-16,12 0-10 0,0-13 2 0,-14 26-1 0,14-12-1 15,0-2-4-15,-12-12 1 0,12 14-3 16,0 0-3-16,0-14-5 0,-15 26-72 16,15-14 60-16,-14 2-13 0,14-14 18 0,0 14-25 0</inkml:trace>
  <inkml:trace contextRef="#ctx0" brushRef="#br0" timeOffset="88619.46">13867 12008 77 0,'0'0'0'0,"0"0"77"0,0 0-65 0,0 0 12 0,0 0 5 0,-11 27 14 16,11-27-31-16,0 13-1 0,-15 40 24 15,15-27-27-15,0-26-4 0,0 26-2 0,-12 0 2 0,12-12-4 0,0 0 1 16,0-2 0-16,0 14-1 0,0 1-1 0,0-27-5 0,-14 28-3 0,14-3-32 16,0-12-27-16,0 0-17 0,0 14 47 0,0-27 6 0,0 13-28 15</inkml:trace>
  <inkml:trace contextRef="#ctx0" brushRef="#br0" timeOffset="89261.97">14514 11732 78 0,'-12'0'46'0,"12"0"-39"0,0 0-1 0,0 0 2 0,0 0-1 0,0 0 1 15,0 0 15-15,0 0-11 0,0 0-1 0,0 12-3 0,0-12-1 0,0 0 1 16,0 0-5-16,0 0-1 0,0 13 1 0,0-13-1 0,0 0 1 0,0 13 2 16,0 0-3-16,0-13 0 0,0 13-2 0,12-13 0 0,-12 14 0 0,0-1 0 0,0 0 0 15,14 1 1-15,-2 12 0 0,-12-13-1 0,0 0-3 0,0 1 0 16,15-14-5-16,-15 13-3 0,0 13-24 0,11 1-17 0,-11-27 26 0,0 13 1 15,0-13 5-15,0 13 2 0,0-13-34 0</inkml:trace>
  <inkml:trace contextRef="#ctx0" brushRef="#br0" timeOffset="89463.48">14688 11704 137 0,'0'0'28'0,"0"0"-11"0,0 0-3 0,0 0-4 0,0 0 3 16,0 0 23-16,0 0-27 0,0 0-1 0,0 0 16 15,0 0-15-15,0 0-4 0,0 13 2 0,0-13-2 0,0 15-1 0,0-15 4 16,0 12-4-16,0 1 0 0,0 0 1 0,0 0-3 0,0 14 2 0,12-27-3 0,-12 13 2 16,0 0-1-16,14-13 0 0,-14 14-2 0,0-1 2 0,0 0-2 0,12 0 0 0,-12 0 0 15,14-13 0-15,12 40-19 0,-26-27 4 0,0 1-6 0,14-14-3 16,-14 13-7-16,0 0-43 0,12 0 34 0,-12-1-26 0,0-12 40 0,0 15-21 16</inkml:trace>
  <inkml:trace contextRef="#ctx0" brushRef="#br0" timeOffset="89955.48">14978 11783 192 0,'0'0'49'0,"-15"0"-29"0,15 0-9 0,0 0-5 0,0 0-2 0,-11 0-1 0,11 0 1 0,0 13-1 0,-15-13 2 0,3 27 14 16,12-14-13-16,-14-13-1 0,14 27 0 0,-14-1 1 0,14-13-3 0,0 14 1 15,-12-14-1-15,12 27 3 0,-14-14-4 0,14 1-1 0,-12 39 0 0,12-26 1 16,0-2-1-16,0-10-1 0,0 10-1 0,0-11-2 0,0 13 0 0,0-14 1 0,12 2 2 15,-12 36 1-15,14-10 0 0,-14-28 0 0,12 0-2 0,-12 1 0 16,0-14 2-16,14 27 2 0,0-27-4 0,-14 0 2 16,12-13 0-16,-12 0 1 0,15 0-1 0,-15 0 2 0,11 0 1 0,-11 0 0 0,15-13 0 15,-15 13-2-15,12-13 0 0,2 0-1 0,-2-1-1 0,2 1 3 0,-2-13 3 0,2 26-3 16,-2-14 7-16,17-12-6 0,-29 26 0 0,11-13-3 0,4 0 2 0,-3 13 1 16,-12-14 0-16,28 14-1 0,-28-13-1 0,26 0 2 0,-26 13-1 0,0 0-1 15,12 0-1-15,-12 0 2 0,14 0 0 0,-14 13-1 0,0-13 0 0,0 13 0 0,0-13-1 16,0 14 1-16,0-1 0 0,-14 26 4 0,2-39-5 0,-2 14 1 0,-12-1-1 15,26 0-1-15,-26-13-1 0,11 27 3 0,-11-27-1 0,12 13 0 0,-12-13 0 0,0 13-3 16,0 0 0-16,14-13-3 0,-14 13-2 0,11-13-3 0,15 14 0 0,-26-14 0 16,12 0 1-16,2 0-13 0,-2 0 8 0,2 0-22 0,-2-14-2 15,14 14 18-15,0-13 1 0,0 13 2 0,0-13 1 0,0 13 2 0,0-13 2 0,14 13-2 16,-14 0-4-16,0-13-4 0,12 13-2 0,2-14 0 0,-2 14 2 0,2-13-11 0,12 0 19 16,-26 13-21-16</inkml:trace>
  <inkml:trace contextRef="#ctx0" brushRef="#br0" timeOffset="90441.28">15346 11916 46 0,'0'0'0'0,"0"0"40"0,0 0-27 16,0 0 2-16,0 0 0 0,0 0 35 0,0 0-36 0,0 0 0 0,0 0-2 15,0 0 0-15,0 0-1 0,0 0-3 0,-12 0 0 0,12 0-2 0,0 0 0 0,0 0-2 16,0 13-1-16,-14-13-2 0,14 13 0 0,0-13 1 0,0 13-1 0,0 1-2 0,0-1 2 16,0-13-2-16,-12 13 0 0,12 0 1 0,0-1 0 0,0 3-1 0,0-2 0 15,0 0-3-15,0 1-9 0,0-2 2 0,0 2 0 0,0-14 1 0,0 12 0 16,0-12 1-16,0 14-11 0,0 0 8 0,0-14-3 0,0 12 1 15,0-12-23-15,0 0 25 0,0 0 2 0,0 0 0 0,12 0 2 0,-12 0 3 0,14-12-4 16,-14 12 8-16,12-14-1 0,-12 14 1 0,0-14 1 0,15 2-1 0,-15 12 1 0,11-14 1 16,-11 14-1-16,15-26 0 0,-15 26 0 0,14 0 2 0,-14-13 0 0,0-15 8 15,12 16-2-15,-12 12 2 0,0-13 2 0,14 13 3 0,-14-13 3 0,0 0 0 0,12 13 4 0,-12-14-2 0,0 14-4 16,0-13-2-16,14 13 0 0,-14-13-5 0,0 13 0 0,0 0 17 16,0 0-14-16,0 0 0 0,0 13-2 0,0-13 0 0,0 13-2 0,0-13 1 0,0 27 0 15,0-1 16-15,0 1-18 0,0-14 1 0,0 0-2 0,-14 39 7 16,14-38-9-16,0 12-1 0,0-12 0 0,0-2 0 0,0 2-1 0,-12 0 0 0,12-2 1 15,0 14-1-15,0-26 0 0,0 27-4 0,0-27 3 0,-14 28 0 0,14-16-1 16,0-12-2-16,0 13-2 0,0-13 6 0,0 13-1 0,0-13-2 0,0 13-6 0,0-13-4 16,0 0-2-16,0 0-5 0,0 15-37 0,0-15-23 0,0 0 33 15,0 0 1-15,0 0 3 0,0 0 6 0,0-15-46 0</inkml:trace>
  <inkml:trace contextRef="#ctx0" brushRef="#br0" timeOffset="91386.25">16207 11757 63 0,'0'0'0'16,"0"0"28"-16,0 0-21 0,0 0-2 0,0 0 0 0,-14 0 2 0,14 0 2 0,0 0 4 0,0 13 43 0,-15-13-36 15,15 0-1-15,0 0-1 0,0 0-3 0,0 13-3 0,0-13-3 0,0 0-1 0,0 13-2 0,0-13 1 16,0 14 5-16,0-14-6 0,0 0-1 0,0 13 0 0,0-13-4 0,0 13 2 16,0-13-2-16,0 14 0 0,0-1 1 0,0-13-1 0,0 13 1 0,0 0 0 0,0-13-1 0,0 40-3 15,0-40-1-15,0 26-3 0,0-26-8 0,15 14-28 16,-15-1 13-16,0 0-3 0,0-13-7 0,0 13 2 0,0-13 1 0,0 12 5 0,0 3-47 15</inkml:trace>
  <inkml:trace contextRef="#ctx0" brushRef="#br0" timeOffset="91565.76">16312 11651 125 0,'0'0'50'0,"0"0"-14"0,0 0-13 0,0 0-7 0,0 0-2 16,0 0-1-16,0 0-2 0,0 0 0 0,0 0 3 0,0 0 1 0,0 0 1 0,0 0-4 0,0 0 0 15,0 0-3-15,0 0 9 0,0 0-10 0,0 14-1 0,11-2 8 0,-11-12-11 16,0 14-1-16,15-14 1 0,-1 41 2 0,-2-41-6 15,-12 12 1-15,14 1 1 0,-2 0-1 0,-12 0 0 0,14 0-2 16,-14 1 2-16,0-14 0 0,12 13 0 0,2 14-13 0,-14-14 1 16,0-13-6-16,12 13-1 0,-12 0-5 0,0-13-2 0,0 13-2 0,0-13-4 0,0 14-2 0,15-1-3 0,-15-13-4 15,0 13 3-15,0-13 2 0,0 13 5 0,0-13 4 0,0 14-22 0</inkml:trace>
  <inkml:trace contextRef="#ctx0" brushRef="#br0" timeOffset="92033.22">16509 12338 85 0,'0'0'20'0,"0"0"7"0,0 0-19 0,0 0-2 0,0-13 2 0,0 13 2 15,-14 0 3-15,14-13 2 0,0 13-1 0,0 0 0 0,-12-12-2 0,12 12 8 0,-15 0-10 16,15 0-1-16,-11-15-2 0,11 15 1 0,-15 0-4 0,15 0 1 0,0 0-3 0,-12 0 0 16,12 0 2-16,0 0-2 0,-14 0 1 0,14 0 4 0,-12 0-4 0,-2 15 0 15,14-3-4-15,0-12 0 0,0 13 1 0,-12-13 1 0,12 13-1 0,0 0 0 16,0 2 1-16,0-15 0 0,0 12-2 0,-14 14 2 0,14-26 0 0,0 13 0 0,0 0 0 0,0-13 0 0,0 14-1 16,0-14 1-16,14 13 0 0,-14 0 1 0,0-13-2 0,0 0 1 15,12 0 0-15,-12 0-1 0,0 0 1 0,14 0 0 0,-14 0 0 0,12 0 2 0,2 0-1 16,-14 0-1-16,12-13 0 0,-12 13-1 0,15-27 2 0,-15 27-1 15,0-13 2-15,11-13 4 0,-11 13-4 0,15 1-2 0,-15-3 2 0,0 2-1 0,0 13 2 0,12-38 14 16,-12 23-12-16,0 15-1 0,0-26-1 0,14 26 1 0,-14 0 1 0,0 0-2 16,0-14 2-16,0 14-3 0,0 0-2 0,0-12 2 0,0 12 3 0,0 0-2 15,14 12 0-15,-14 2 3 0,0-1 2 0,0 0-6 0,12-13 1 0,-12 15-6 16,0 23 0-16,0-25 5 0,14-13-2 0,-14 15 2 0,0 10-3 16,12-25 1-16,-12 26 0 0,0-26 0 0,14 13 0 0,-14 1 0 0,0-14 1 0,0 26-3 15,15-26 0-15,-15 14 2 0,0-1-1 0,12 13-2 0,-12-26-3 0,0 13-1 0,14-13-3 16,-14 14-17-16,0-1 9 0,12-13-4 0,-12 13-32 0,14-13 21 15,-14 0-6-15,0 0-6 0,12 0-4 0,-12 0 1 0,0 0-24 0,14 0 15 16</inkml:trace>
  <inkml:trace contextRef="#ctx0" brushRef="#br0" timeOffset="92210.22">16880 12351 32 0,'0'0'7'0,"0"0"-2"15,0 0-4-15,0 0-1 0,0 0 0 0,0 0 1 0,0 0 1 16,0-13-2-16,0 13-1 0,0 0 0 0,0 0 2 0,-15 0-3 16,15-13 1-16,0 13-1 0,0 0 0 0,0 0-2 0,0 0-5 0,0 0-18 0</inkml:trace>
  <inkml:trace contextRef="#ctx0" brushRef="#br0" timeOffset="92709.7">16839 11732 67 0,'0'0'17'0,"0"0"-4"0,0-15 4 0,0 15-9 0,0-13 1 0,0 13 1 0,0 0 1 16,0-13 0-16,0-1 25 0,0 14-25 0,0 0-1 15,0-12 6-15,0 12 7 0,0 0-16 0,0 0-1 0,0 0-1 16,0 0-2-16,0 0 10 0,0 12-7 0,15-12-1 0,-15 0 4 16,0 14-5-16,0-14 3 0,0 0-2 0,11 13 2 0,-11-13 1 0,0 13-4 15,0-13-1-15,0 15 1 0,0-15 0 0,0 12 4 0,15 14-4 0,-15-26-1 0,0 40 3 16,0-40-5-16,0 26 3 0,12 27 1 15,-12-40-5-15,0 1 0 0,0 39 1 0,0-27 0 0,14 40-1 0,-14 0 0 16,0-40 0-16,0 0-2 0,0 14 2 0,0-14-1 0,0 41-1 0,0-41-1 0,0 14 3 16,0-14 3-16,0-13-2 0,0-13 1 0,0 0 1 15,0 13-2-15,0-13 2 0,0 0 0 0,0 0-1 0,12 0 1 0,-12-13-2 16,0 13 0-16,14-26 5 0,12-14 15 16,-14 14-15-16,2 26-2 0,-14-13-3 0,15 1 1 0,-3-3 1 15,-12 15-1-15,14-13-1 0,-14 13 0 0,0 0 1 0,0 0-1 0,12 0 1 16,-12 0-2-16,14 0 1 0,-14 0 1 0,0 0-2 0,0 13-1 15,0-13 0-15,0 0-1 0,0 15 3 0,-14-15-1 0,2 25 2 0,-2-25 0 16,2 13-1-16,-3 0 0 0,-11-13-1 0,26 0 0 0,-14 0-2 0,2 15 0 16,-2-15-9-16,2 0-1 0,12 0-4 0,-14 0-6 0,-13 12-57 15,27-12 48-15,0 0-1 0,-11 0-2 0,11 0-1 0,0 0 1 0,0 0 3 0,0 0-25 16,0 0 36-16,0 0 12 0,0 0-1 0,11 0-2 0,-11 0-9 16</inkml:trace>
  <inkml:trace contextRef="#ctx0" brushRef="#br0" timeOffset="93065.21">17329 11757 128 0,'0'0'0'0,"0"0"85"0,-14 0-73 0,14 0 20 0,0 0-21 16,0 0-2-16,-12 0-2 0,12 0 0 0,0 13-1 0,0-13-2 0,-14 13 0 0,14-13-1 0,0 13-2 15,0-13 0-15,0 14-1 0,-15-1 0 0,15-13 1 0,-11 13-1 0,11 1 1 16,0-14-2-16,0 13-1 0,0 0-1 0,0-13-4 0,-15 13-2 0,15 0-3 0,0-13-6 0,0 14-1 16,0-14-5-16,0 13-4 0,0 0-4 0,0-13 0 0,0 13-20 0,0 1 34 15,0-14-1-15,0 13-17 0</inkml:trace>
  <inkml:trace contextRef="#ctx0" brushRef="#br0" timeOffset="93193.68">17393 11770 51 0,'0'0'0'0,"0"0"44"0,0 0-21 0,0 0 0 16,0 0-5-16,0 0-3 0,0 0-1 0,0 0-2 0,0 0 0 0,0 0 2 0,0 0-1 0,0 0 1 15,0 0-1-15,0 0-2 0,0 13 11 0,0-13-12 0,0 13-1 0,0 27 17 16,0-13-22-16,0 12-4 16,0-25 0-16,0-1 1 0,0 13-2 0,0-12 1 0,0-1-4 0,0 0 0 0,0 12-4 0,-12-10-5 15,12-2-4-15,0 26-39 0,0-25 17 0,0-2-6 0,0 2 1 0,0 12 7 0,0-26 7 16,0 26-21-16</inkml:trace>
  <inkml:trace contextRef="#ctx0" brushRef="#br0" timeOffset="114717.21">14001 8149 69 0,'0'0'17'0,"-27"0"-11"15,13 0-7-15,14 0 0 0,0 0 1 0,-14 0 0 0,14 0 0 0,-12 0 1 0,12 0 0 16,-14 15 6-16,2-15 1 0,12 0 3 0,-26 0 23 0,26 0-25 0,-15 0-2 16,15 0 4-16,0 0-8 0,0 0 1 0,-11 0-1 0,11 0 0 0,0 0-1 15,0 0 0-15,0 0 3 0,0-15-3 0,11 15-1 0,-11 0 1 0,0 0 2 16,0 0-2-16,0-12-1 0,0 12 0 0,15 0 0 0,-15 0 1 0,0 0 1 16,12 0-1-16,-12 0 0 0,0 0-1 0,0 0 1 0,14 0 4 0,-14 12-2 15,12-12 0-15,-12 15 0 0,0-15 1 0,0 13 5 0,0 0-5 0,14-13-2 0,-14 14 1 16,0-2-2-16,0 2 5 0,0-14-4 0,0 13 2 0,0 0 0 0,0-13 0 0,0 14-2 15,0 12 7-15,0-14-6 0,0 2 0 0,0 0 1 0,0 24 0 16,0-38-2-16,12 28-1 0,-12-16 1 0,0 3 0 0,0-3 0 0,0 14 0 0,0-26 1 0,0 13-1 16,14 2 0-16,-14 10 4 0,0-12-4 0,14 1 2 0,-2 0 0 15,-12-2-2-15,15-12 0 0,-15 0 0 0,11 13 1 0,4-13-1 0,-15 0-1 16,12 0 0-16,-12 0 1 0,14 0-1 0,-2-13 2 0,-12 1-2 0,14 12-1 16,-2-14 0-16,-12 0 0 0,0 1-1 0,14 0 1 0,-14 13 0 0,12-27-1 0,17 1 2 0,-29-14 0 15,26 40-2-15,-26-26 0 0,12 0 4 0,-12 12-2 16,14 2 1-16,-14-2 0 0,14 0 1 0,-14 14 0 0,12-26 0 0,-12 26 1 0,0 0-3 0,14-12 1 15,-14 12-2-15,12-14 0 0,-12 14-1 0,14 0 1 0,-14 0 1 0,0 0-1 16,0 0 0-16,12 14-2 0,-12-14 0 0,0 12 1 0,15 14 2 0,-15-12-1 16,0-14 0-16,0 26-1 0,14-12 0 0,-14-2 0 0,0 2-1 0,0 12-1 0,12-11 0 0,-12 36-17 15,0-36 7-15,0-3-3 0,0 14-4 0,0-26-4 0,0 28-4 16,0-16-6-16,0 1-5 0,0 0-6 0,0 1-7 0,0-1 4 0,14-13 8 0,-14 13-49 16</inkml:trace>
  <inkml:trace contextRef="#ctx0" brushRef="#br0" timeOffset="115527.94">14845 8348 88 0,'0'0'56'0,"0"0"-43"0,-12 0-5 0,12 0-1 0,-15 0-2 0,15 0 1 0,-11 0 1 0,-4 0 24 0,3 0-19 16,12 0 0-16,-14 0-1 0,14 0 0 0,-26 0 15 0,26 0-19 16,-14 0-1-16,14-12 1 0,-12 12-1 0,12 0-1 0,-14 0-2 0,14 0 0 0,-12 0-1 0,-3 0 1 15,15 0-2-15,-14 0 1 0,14 0 0 0,-12 0 1 0,-2 0-1 0,14 0 0 16,0 12 0-16,0-12 0 0,0 14 0 0,-12-2-1 0,12 2 2 0,0 12-2 15,12 1 0-15,-12-14-1 0,0 0 1 0,14 0-2 0,-14 2 1 0,12-3 0 0,-12 14 0 16,14-12 0-16,-14 0 1 0,15-2-2 0,-15 14 1 0,12-26-1 0,-12 27 2 0,14-27-1 16,-2 27 1-16,2-14 0 0,-14-13 0 0,12 13 1 0,2-13 0 0,-14 0 4 15,14 0-3-15,-2 0 2 0,14-53 9 16,-11 40-12-16,-15-14 0 0,12 14 1 0,2-40 3 0,-14 28-4 16,0 10 0-16,0 2 0 0,0-13 0 0,0-13 1 0,0 25-1 0,0-12 3 15,0 12-2-15,0 2-1 0,-14-2-1 0,2 0 1 0,-3 2 0 0,15 12-1 16,-11-14-1-16,11 14 0 0,0 0-2 0,-15 0 1 0,15 0-1 0,0 0 0 0,-12 0-1 0,12 14 0 15,0-2-2-15,0-12-3 0,0 14-4 0,0 0-3 0,0-2-4 0,0 2-5 0,0-14-5 16,0 12-7-16,0 2-5 0,12 0-7 0,-12-14-1 0,26 27-23 0,-11-27 49 0,-3 12-19 16</inkml:trace>
  <inkml:trace contextRef="#ctx0" brushRef="#br0" timeOffset="115896.01">15387 7490 178 0,'0'0'61'0,"-15"0"-47"0,15-13-2 0,-11 13 7 0,-4 0-13 0,15 0 0 0,-12 0-1 0,-2 0 1 0,14 0 1 16,-12 0 1-16,12 13 1 0,-14 12 14 0,2-10-17 0,12-2-3 15,-14 14 0-15,14-15 1 0,-12 42-1 0,12-28-2 0,0 14-1 0,0-14 2 0,0 14 0 16,0-1-1-16,0 27-3 0,0-26 2 0,12 12-1 0,-12-12 2 0,0 0-3 16,14 52-2-16,-2 1-7 0,-12-53 3 0,0-2-5 0,0 16-5 0,0-14-7 15,0-1-6-15,0 0-4 0,0-12-3 0,0 13-1 0,0-14 4 0,-12 0 7 0,12 1 8 0,-14 0 9 16,14-14 5-16,-12-13 2 0,12 26 1 0,-14-26 0 0,14 13-2 0,-15-13 3 15,15 0 0-15,0 0 2 0,-12 0 0 0,-2-26 1 0,14 13 2 16,-12-14 1-16,12 14 2 0,-14-27 9 0,2 15-5 0,12-3 1 0,-14 15 5 0,14-12 4 16,-14-3 2-16,14 2 5 0,-27-13 28 0,27 11-29 0,-11 2-2 0,-4 14-3 0,15-16-4 15,-14 16-1-15,14-14-3 0,-12-14 12 0,-2 26-15 0,14-12-1 0,0 26-1 0,0-26-2 16,0 26 0-16,0 0 0 0,0-15-3 0,26 3 3 0,-26 12-3 0,29 0 3 0,-29 0-2 16,26 0 0-16,0 0-2 0,-26 12-1 0,26-12-1 0,0 28 2 15,-12-28-3-15,-2 13-1 0,17 1 0 0,9 12-6 0,14 14-5 0,-26-28 1 16,15 28-26-16,-1-14-24 0,-14-12 19 0,-14 12-11 0,14-26-1 0,1 26 6 15,13-11-54-15</inkml:trace>
  <inkml:trace contextRef="#ctx0" brushRef="#br0" timeOffset="116326.88">16219 7992 73 0,'0'0'0'0,"0"0"52"0,-12 0-35 0,-2-13 20 15,14 13-28-15,0 0 1 0,-15 0 0 0,15 0 2 0,0-14 2 16,-11 14 10-16,-4 0-12 0,15 0-3 0,-12 0 0 0,12 0-1 0,-14 0 1 16,2 0-4-16,-2 0-2 0,14 0 1 0,-14 0-1 0,14 0-1 0,-12 0 2 0,12 0 1 0,-14 14-2 15,2-1 3-15,12 0-3 0,-15 1 1 0,1-1 1 0,14 0-4 16,-12 13 0-16,12-26 0 0,0 27-1 0,-14-14 0 0,14 0 0 0,0 12 0 0,0-10 0 0,0 11-1 15,-12 14 2-15,12-14-2 0,0 0 2 0,0-12 0 0,0 12-1 0,0 0 2 0,0-12-2 16,0 12 1-16,0 15 1 0,0-29-1 0,0 14-1 0,12-13 0 16,-12 2 0-16,0 10 1 0,0-25-1 0,0 27 0 0,14-13-1 0,-2 24-2 15,2-38 1-15,-14 14-4 0,0-14-2 0,15 13-5 0,-15-13-6 0,26 13-74 16,-14-13 46-16,2 0 2 0,-14 0 7 0,14 0 9 0,-2-13-30 16</inkml:trace>
  <inkml:trace contextRef="#ctx0" brushRef="#br0" timeOffset="116659.37">16468 8270 119 0,'0'0'0'0,"0"0"120"0,-11 0-112 0,11 0-3 0,-15 0 1 16,15 0-3-16,0-14 2 0,-12 14 3 0,12 0 2 0,0 0 2 0,-14 0 8 16,14-13-11-16,-12 13-3 0,12 0 3 0,-14 0-7 0,14-13 0 0,0 13 0 0,-12 0-1 15,12 0-1-15,0 0 1 0,0 0-1 0,-14 0 0 0,14 0 1 16,0 13-1-16,0-13-1 0,0 27 0 0,0-27 1 0,0 38-2 15,0-24 3-15,0 12-1 0,0 0-1 0,0-12 1 0,0 0 0 0,0 13 0 0,0-15 1 16,0 1-1-16,0 13 0 0,0 1 0 0,0-27 0 0,0 26 0 0,0-12 1 0,0 0 1 16,14-2 0-16,-14-12 0 0,0 0 2 0,0 0-1 0,12 0 0 0,-12 0 1 15,0 0-1-15,0 0 5 0,14-12-5 0,-14-2 0 0,0 0-1 0,12-12 2 16,2 14-3-16,-14-16 0 0,12 15 0 0,-12-12 0 0,26-30 0 16,-26 29 0-16,15 0-1 0,-15 0 3 0,0 0-1 0,12 12 0 0,-12-12 0 0,14 0-1 15,-14-1 0-15,0 14 0 0,14-40 0 0,-2 53-2 0,-12-26-5 16,0 26 2-16,14-14-8 0,-14 14 5 0,0 0 0 0,12 0-2 0,-12 14-2 0,0-14-3 15,0 13-2-15,0 0-2 0,0 0-4 0,14 0-4 0,-14 14-1 0,0 13-32 0,0-28 28 16,0 2 2-16,0 12 2 0,0-12 8 0,0 12 5 0,0-14 3 0,0 16-10 0</inkml:trace>
  <inkml:trace contextRef="#ctx0" brushRef="#br0" timeOffset="116974.88">16654 8467 66 0,'0'0'19'0,"0"0"-4"0,0 0 3 0,0 0-13 16,0 0 0-16,0-13 1 0,0 13 1 0,0 0 1 0,0 0 1 0,0-13 15 15,0 13-17-15,0 0 0 0,0 0 6 0,0 0-7 0,14 0-2 0,-14 0 0 16,0 0-1-16,0 0-1 0,0 0-2 0,0 13 1 0,14-13-1 16,-14 0 1-16,0 13 1 0,12-13 0 15,-12 0-2-15,0 13 1 0,15-13 0 0,-15 0 1 0,11-13 2 16,-11 13-1-16,15 0 3 0,-15-13 1 0,0 13 1 0,12-13 0 0,-12 13 1 0,0-12-1 16,14-3 2-16,-14 3-3 0,0 12 1 0,12-28 7 0,-12 28-7 0,14-12 0 15,-14-2-1-15,0 2-1 0,12-2 5 0,-12 14-7 0,14 0 1 0,-14 0-1 0,0-14 0 16,14 14-1-16,-14 0 0 0,0 0 0 0,12 0 0 0,-12 0 0 0,0 14-1 0,0-14-1 15,15 14 1-15,-15-2 0 0,11 14 1 0,4 2-1 0,-15-16 0 16,12 3-1-16,-12-3-1 0,0 1 1 0,14 0-1 0,-14 0 1 0,0 14-1 0,12-27 0 16,-12 54-2-16,0-42 0 0,0 14-2 0,14-26-2 0,-14 27 0 15,0-27 0-15,0 27-4 0,0-27-1 0,0 13-4 0,0-13-3 0,0 13-5 0,0-13-5 0,0 0-6 16,0 0-7-16,12 0-3 0,-12 0-33 0,0-13 51 0,0 13 8 0,14-27-31 16</inkml:trace>
  <inkml:trace contextRef="#ctx0" brushRef="#br0" timeOffset="117302.87">17303 8177 62 0,'0'0'22'0,"0"0"-3"0,0 0-3 0,0 0-4 0,0 0-1 16,0 0-3-16,0-13 12 0,0 13-9 0,0 0 1 0,0 0 12 0,0 0-14 0,0-15 0 15,-14 15-3-15,14 0 1 0,0 0-4 0,0 0 1 0,0 0-2 0,0 0 0 0,0 0 0 16,-15 0-1-16,15 0 0 0,0 0 0 0,0 0-1 0,0 0 0 0,-11 15-1 0,11-15 0 16,0 13 0-16,0-13 1 0,0 13-1 0,0-13 0 0,0 14 1 0,0-2-1 15,-15 2 1-15,15-1-1 0,0 0 0 0,0-13 1 0,0 14 1 0,0-2 0 0,0-12 1 16,0 14 1-16,0-14 0 0,0 12 2 0,0-12 0 0,0 14 1 0,0-14 0 0,15 14 0 16,-15-14 0-16,0 12 0 0,11-12 7 0,4 14-2 0,-1-2-6 0,-14-12-1 15,0 14 1-15,12-14-2 0,-12 14 3 0,14-2-3 0,-14 3 1 16,12-15-3-16,-12 12-1 0,0 1 0 0,0 0 0 0,0-13-1 0,0 28 0 0,0-28 1 0,0 12-1 15,0 1 2-15,0 0-2 0,0-13 0 0,0 28-2 0,-12-16-3 0,12-12-1 16,-14 13-3-16,14 0-5 0,-12-13-6 0,-2 14-5 0,-1-14-41 0,15 0 25 0,-11 0-4 16,11 0 0-16,-15-40-22 0,15 40 45 0,-12-26-22 0</inkml:trace>
  <inkml:trace contextRef="#ctx0" brushRef="#br0" timeOffset="118254.41">17633 7833 119 0,'0'0'53'0,"0"0"-9"0,0-13-8 0,0 13-29 0,0-13-1 0,0 13-2 0,12 0 0 16,-12 0 2-16,0 0 1 0,0 0 1 0,15-12 1 0,-15 12-2 0,0 0 0 16,11 0 4-16,-11 0-5 0,15 0-2 0,-15 0 0 0,12 12 5 15,-12 1-7-15,0 0 0 0,0 0 0 0,0-13-2 0,0 27 1 0,14-27-1 0,-14 26 0 0,0-12 1 16,0 52 0-16,0-40-1 0,0 14-1 0,0 39 1 16,0-39-2-16,0 0-1 0,-14-14 0 0,14 0 0 0,0 14 0 0,-12 52-12 15,-3-66 8-15,15 1-3 0,-11 27-19 0,11-29 9 0,-15 2-3 16,15-1-4-16,-12 0-3 0,-2 14-37 0,14-13 40 0,0-14 6 0,-14 0 9 15,14 0 2-15,0 1 8 0,-12-14 1 0,12 0 0 0,0 0 1 0,0 0 0 0,0 0 0 16,0 0 0-16,0-27 0 0,0 1 1 0,0-1-1 0,0 14 1 0,0-14 1 0,0 1 1 16,0 0 0-16,12-14 2 0,-12-26 9 0,14 27 0 0,-14-1 6 0,26 14 3 15,-26-14 2-15,0 14-1 0,15-1-5 0,-4 14-4 0,-11-13-4 0,15 12-2 0,-15 1-4 16,12 0 1-16,-12 13 3 0,14-15 0 0,-14 15 1 0,26 0 17 0,-14 0-21 16,-12 0 0-16,14 0 0 0,-14 0-1 0,14 0 0 0,-14 15 0 0,12-15-2 0,-12 13 1 0,15-13-1 15,-15 13 0-15,12 13 3 0,2-26-4 0,-14 14-1 0,0-1 0 0,12-13 1 16,-12 13-1-16,14 1 1 0,-14-2-2 0,12-12 1 0,-12 14-1 0,0-2 0 0,14-12 0 15,-14 14-3-15,12 0 3 0,-12-2-2 0,0-12 0 0,0 14-1 0,14-14 0 16,-14 12 0-16,0 2-6 0,0-14 6 0,12 14 1 0,-12-14 0 16,0 0 0-16,0 0 2 0,0 0-1 0,0 0 1 0,0 0 0 0,0 0 0 0,0 0 0 0,0-14 0 15,0 14 0-15,0 0 2 0,0 0-1 0,0-14 0 0,0 14 0 0,0 0-1 0,0 0 1 16,-12 0 2-16,12 0 0 0,0 0 0 0,0 0 1 0,0 0-1 0,0 0-1 0,0 0 0 16,0 0 4-16,0 14-3 0,0-14 0 0,0 0-1 0,0 14 1 0,0-14-1 15,0 0 1-15,0 0 0 0,0 0 1 0,12 12 9 0,-12-12-8 0,0 0-2 16,0 15 2-16,14-15-2 0,-14 0 0 0,0 0 1 0,15 0-2 0,-15 0 1 0,12 0-1 0,-12-15-1 15,14 15 0-15,-14 0 0 0,0-12 1 0,12 12-2 0,2-28 3 16,0 28-2-16,-14-12-1 0,12-2 1 0,-12 14-1 0,0-12 0 0,14 12 0 0,-14-28-1 0,12 28 0 16,-12-12 2-16,0-2 0 0,15 2-1 0,-15 12 0 0,0 0 2 0,11-14 1 0,-11 1-3 15,0 13-2-15,15 0-1 0,-15 0 3 0,0 0 0 16,0 0 0-16,0 13 1 0,0 1-2 0,0-2 1 0,0 2 0 0,0-2-2 0,0 2 2 0,0 12-1 16,0-12 0-16,0 12 0 0,0-12-1 0,0 38-6 15,0-26 4-15,0 14-7 0,0-27 3 0,0 1-3 0,0 38-34 0,0-25 28 16,0-27 0-16,0 27 1 0,0-27-1 0,0 13 0 0,0-13-1 0,0 13 0 0,0-13-4 15,0 0-2-15,0 0-47 0,0 0 55 0,14-13 6 0,-14 13 3 16,0-27 2-16,0 27 2 0,12-26 1 0,-12 26 0 0,0-27 2 0,14 14-1 0,-14-13 1 0,12-1 0 16,2 2 0-16,-14 10 0 0,26 2 0 0,-26 0 0 0,0-12 1 0,12 25 1 15,3-27 18-15,-15-1 2 0,11 16 1 0,-11-2-2 0,15 2-7 0,-1-2 1 16,-14 14-8-16,12-14 2 0,-12 14 2 0,0 0 2 0,14 0-2 0,-14 0-1 0,0 0 8 16,12 0-9-16,-12 0-1 0,0 0-1 0,0 14-1 0,14 0-1 0,-14-14 0 0,0 26 0 15,0-14 3-15,0 2-5 0,12 0-1 0,-12-2 0 0,0 3 0 0,0-3-2 0,0 1 1 16,0 0-1-16,14 0 0 0,-2 40-1 0,-12-39 0 0,0 0 0 15,15 11 1-15,-15-25 1 0,0 13-1 0,11-13 0 0,-11 14 0 0,0-14 0 16,15 13 1-16,-15-13-1 0,0 0 1 0,12 13-1 0,-12-13 0 0,14 0 0 0,0-13-3 16,-14 0 2-16,12-1-1 0,-12 1 0 0,14 0-2 15,-2-13 2-15,-12 12 1 0,14-24-2 0,13-16 1 0,-13 27 3 16,-2 1-2-16,-12 0 1 0,26 0 1 0,2-28-1 0,-28 28 1 0,27 0 0 16,-27 12 0-16,26-12 0 0,-26 0 0 0,12 11 1 0,2-10 0 0,12-14 4 0,-14 39-3 15,2-14 3-15,0 1 0 0,-14 13 1 0,27-13 0 0,-15 13 6 0,2 0-6 16,-14-13 0-16,26 13 0 0,-26 0 0 0,12 0 0 0,-12 13 0 0,26 0 9 15,-26 0-9-15,14 1 0 0,-14-1-3 0,12 13-3 0,-12-13 1 0,14 14-2 0,-14-1-2 0,15 14 5 16,-15 26 2-16,0-40-3 0,12 40 0 0,-12-25-1 0,0-16 0 16,0 1-1-16,0 1 1 0,0 13 0 0,0-14-1 0,0 0 0 0,0 1 1 0,0 0-1 15,0 39 0-15,0-40 0 0,0 1-1 0,0 25 1 0,0-26 1 0,0 15-1 16,0-28 0-16,0 13-1 0,0-14 1 0,0-12 0 0,0 28 0 0,0-16 0 0,0 3-2 0,0-3-1 16,0 1-7-16,0 1 3 0,0-14-4 0,0 12-2 0,14 3-21 15,-14-15 13-15,0 0-2 0,0 0-1 0,0 12-2 0,0-12-2 0,12 0-2 0,-12 0-3 0,0 0-1 16,14-12-47-16,-14-3 66 0,0 15 0 0,14-26-22 0</inkml:trace>
  <inkml:trace contextRef="#ctx0" brushRef="#br0" timeOffset="118800.74">19535 7570 86 0,'0'0'0'0,"-14"0"67"0,14 0-58 0,0 0-3 0,0 0-2 0,0 0 1 0,0 0 1 16,0 0 13-16,0 0-7 0,0 0 1 0,0 0 0 0,0 0 0 0,0 0-2 0,0 0 0 0,0 0 0 16,0 0-3-16,0 0 1 0,0 0-1 0,0 0-1 0,0 12 8 15,0-12-9-15,0 0 1 0,0 0 0 0,0 0 0 0,0 0 2 0,14 14-1 0,-14-14 1 0,0 0-1 0,0 13 5 16,0 0-7-16,0-13 1 0,12 14-2 0,-12-14 1 0,0 12-1 0,0 2-2 0,15-2 2 16,-15-12-2-16,0 28 3 0,0-2-4 0,12 0 2 0,-12 0-1 15,0-11-1-15,0 10 0 0,0 16 0 0,0-3-1 0,14 2 1 0,-14 0-1 0,0 13 0 0,0-14 1 16,0 1-4-16,0 13 3 0,-14-13-2 0,14 38-3 0,-12-38 3 0,12 0-2 15,-15 39-7-15,-11 27-33 0,26-80 22 0,-14 14-4 16,14-14-5-16,-26 1-5 0,26 12-5 0,-26-12-4 0,26-1-6 0,-12-12 4 0,-3 12 8 0,1-26 11 16,2 26 12-16,12-12 0 0,-14-14-11 0</inkml:trace>
  <inkml:trace contextRef="#ctx0" brushRef="#br0" timeOffset="118942.23">19310 8282 96 0,'0'0'50'0,"0"0"-2"0,0-26 19 15,0 0-45-15,11 0 17 0,-11-1-3 0,0 27-19 0,15-28-1 0,-15 28 0 16,12 0-2-16,-12 0-4 0,14-12 2 0,0 12-5 0,-14 0 1 0,26 0-1 0,-26 0-4 15,41 0 14-15,-29 0-11 0,14 12-2 0,-12-12-4 0,-2 0 1 0,16 15 1 0,11-2 5 16,-25-13-5-16,12 13 0 0,-14-13-1 0,14 14 0 0,-12-14-1 0,12 12 2 16,1 2-2-16,13 12-8 0,-28-26 0 0,14 26-5 0,-12-26-6 0,12 14-3 0,-11-2-8 15,11 2-6-15,0 0-59 0,0-2 29 0,-12-12 1 0,-14 14 9 0,27-14 12 16,-16 12-7-16</inkml:trace>
  <inkml:trace contextRef="#ctx0" brushRef="#br0" timeOffset="120092.39">10434 11889 37 0,'0'0'25'15,"-14"0"-22"-15,14 0 1 0,0-13 0 0,0 13 6 0,-12-13 3 16,12 0-5-16,0 13 1 0,0 0 1 0,0-14 1 0,0 14 0 0,-14-13 0 0,14 13 0 0,0-13 11 16,0 13-1-16,0-14-11 0,0 14 0 0,0 0-2 0,-14-13 14 15,14 13-15-15,0 0-1 0,0-13-2 0,0 13 2 0,0 0-2 0,0 0 0 0,0 0 2 16,0 0-2-16,0 0 2 0,0 0-5 0,0 0 2 0,0 13 3 15,0-13-6-15,0 13 1 0,0-13 0 0,0 14-1 0,0-14 1 0,0 0 0 16,0 13-2-16,0 0 1 0,0 1 0 0,14-1 1 0,-14 13 1 0,0-13-1 0,0 1-2 16,0-1 1-16,14 27-3 0,-14-40 0 0,0 26-3 0,0-13-2 0,0-1-1 15,12 3-4-15,-12 11-3 0,0 0-29 0,14-26 18 0,-14 14 1 0,0-2-2 0,12-12 3 16,-12 14 4-16,0 0 4 0,14-14 5 0,-14 12 4 0,0-12 1 0,12 0 1 0,3 0-8 16,-15 0 4-16,14 0-9 0</inkml:trace>
  <inkml:trace contextRef="#ctx0" brushRef="#br0" timeOffset="120264.89">10632 11942 28 0,'0'0'0'0,"0"0"7"0,0 0-2 0,14 0 0 0,-14-26 0 0,26 26 0 0,-14-27 6 0,-12 14-5 0,14 0 0 15,-2 0 1-15,2-14 12 0,-2 0 9 0,-12 27-12 0,14-26 0 16,-14 26 1-16,0-26 15 0,0 26-16 0,12-12 18 16,-12 12-13-16,0 0-10 0,0 0 1 0,15 12 17 0,-15-12-21 15,0 13 0-15,0 0-1 0,0-13-2 0,0 13 2 0,0 0-1 0,0 14 4 0,0 0-3 16,12-14-4-16,-12 0-1 0,0 0 0 0,0 0 1 0,0-13-4 0,0 27 2 0,14-27 0 16,-14 13-2-16,0 0 0 0,0 1-2 0,0-1-6 0,14 13 1 0,-14-26-4 0,0 12-2 15,12 16-47-15,-12-28 36 0,14 13-2 0,-14-13-3 16,12 14-3-16,-12-14-1 0,14 12 1 0,-14-12 5 0,15 14 8 0,-15-14 5 0,12 12-36 15</inkml:trace>
  <inkml:trace contextRef="#ctx0" brushRef="#br0" timeOffset="122057.89">11081 12259 74 0,'0'0'0'0,"0"0"28"0,0 0-23 0,0 0-3 0,-14-14 1 15,2 14 4-15,12-12 0 0,-14 12 2 0,14 0 1 0,-12 0 15 0,12 0-13 16,0 0 0-16,0 0-1 0,0 0-4 0,-15 0 8 0,15 0-10 0,0 0 3 0,0 0-1 16,0 0-2-16,0 0 2 0,0 0 1 0,15 0 4 0,-15 0-6 0,12 0-2 15,-12 12 1-15,14-12 1 0,-2 0 1 0,2 14 0 0,-14-14 2 0,26 13-1 0,0 0 4 16,0 2-2-16,-26-15-5 0,27 12-1 0,-1 1 8 15,0 0-9-15,-12 0 0 0,-2-13-2 0,-12 0-2 0,14 15 4 0,-14-15-2 0,0 0 2 16,15 12-1-16,-15-12 1 0,0 0-1 0,0 13 1 0,0-13 0 0,0 0-1 0,0 13-1 0,-15-13-1 16,15 13 1-16,-14 0 1 0,2-13-1 0,-2 14-1 0,14-14 1 0,-26 13-2 15,26-13 1-15,-26 27 1 0,14-27-1 0,-14 26 1 0,-1-13-1 0,27-13 0 16,-28 13 0-16,28 1 1 0,-12-14 0 0,-2 13-2 0,2 0 3 0,-2-13-2 0,14 13 2 0,-27 1 3 16,27-14-1-16,-12 13 3 0,12-13-2 0,0 13-2 0,-14-13 2 15,14 0-2-15,0 0-1 0,0 13 9 0,0-13-8 0,14 0-2 0,-14 0 1 16,12 0 0-16,-12 0-1 0,15 13 2 0,-3-13-1 0,-12 0 0 0,14 14 0 0,12-14 1 15,-14 13-2-15,-12-13-1 0,28 0 2 0,-28 0-2 0,12 0 0 0,3 13 2 0,-4-13-2 16,-11 0 1-16,27 14-1 0,-1-14-5 0,-12 0-3 0,-14 0-1 0,26 12-3 16,-26-12-4-16,0 0-2 0,26 0-6 0,-26 0-3 0,0 0-5 0,15 0-7 0,-4 0-6 15,4-12-62-15,-3-2 26 0,-12-12 39 0</inkml:trace>
  <inkml:trace contextRef="#ctx0" brushRef="#br0" timeOffset="122453.88">11835 11969 165 0,'0'0'46'0,"0"0"-30"0,-15 0-11 0,15 0-4 0,-14 0 0 0,2-14-1 15,-2 14 1-15,14 0 1 0,-12 0 0 0,-2 0 0 0,0-13-1 0,14 13 2 16,-12 0 0-16,-15 0 4 0,27 0-5 0,-14 0-1 0,2 0 0 15,-14 0-3-15,26 13 0 0,-14-13 0 0,2 27-2 16,12-1 2-16,0 1-1 0,-14-14-1 0,14 26-9 0,0-25 1 16,0 12-5-16,-12 26-58 0,24-12 18 0,2-14 40 15,-2-12 12-15,2-1-6 0,-2-13-3 0,14 13 2 16,-12-13 10-16,13-26 8 0,-1 0 4 0,-12 12-6 16,12-26 1-16,0-26 1 0,-11 40-2 15,-3 14 0-15,-12-2 1 0,14 1 1 0,-2-15 1 0,-12 16 1 0,14-1 4 0,12-13 16 16,-26 12-9-16,0 1 1 0,14 13 2 0,-14-26-1 0,12 26 18 0,-12-14-23 15,15 14 8-15,-15 0-14 0,0 0 0 0,0 14-3 0,11-14 0 0,-11 13-1 0,0 0-1 16,0 0 1-16,0 1 5 0,0 12-7 0,0-13 0 0,0 14-1 0,0-14-1 16,0 14 0-16,0-1-1 0,-11 0 0 0,11 14-2 0,-15-14-1 0,15 0-1 0,0 14 0 0,-12-14-2 15,12 27-13-15,0-40 3 0,0 14-5 0,-14-1-2 0,14 0-4 0,0 41-70 16,0-54 63-16,-14 13 6 0,14-12 8 0,0-1 5 0,0 0-1 16,0 0-16-16</inkml:trace>
  <inkml:trace contextRef="#ctx0" brushRef="#br0" timeOffset="123826.14">18663 11850 191 0,'0'0'36'0,"0"0"-27"0,0-14-5 0,-14 14-2 0,14-26 0 0,0 26-3 0,0-14 2 0,0 14 1 15,0-13 1-15,0 13 11 0,0-13-6 0,-12 13 2 0,12 0-4 0,0 0-1 0,0 0-3 16,0 0 1-16,0 0-2 0,0 0-1 0,0 13 0 0,0 0-1 16,0-13 0-16,0 14-1 0,0-1-2 0,0-13-5 0,12 13-4 0,-12 1-4 0,0-1-2 15,14 13-36-15,-14-26 24 0,0 13 1 0,12-13 4 0,-12 14 6 0,14-1 4 0,-2-13-22 16</inkml:trace>
  <inkml:trace contextRef="#ctx0" brushRef="#br0" timeOffset="123960.68">19231 11823 79 0,'0'0'29'0,"0"0"1"0,0 13-19 0,0-13-8 0,0 0 1 0,0 0 3 0,-14 14 22 16,14-14-20-16,0 0-5 0,0 13 2 15,-12-13-5-15,12 0-1 0,0 0-1 0,0 0 0 0,0 13-2 0,0-13-6 0,0 0 0 16,0 0-1-16,0 0-4 0,0 0-4 0,0 0-3 0,0 0-2 0,0 0 3 0,0 0 6 16,12 0-55-16</inkml:trace>
  <inkml:trace contextRef="#ctx0" brushRef="#br0" timeOffset="124179.68">19692 11783 155 0,'0'0'0'0,"0"0"52"0,0 0-44 0,0 0-2 0,0 0-4 0,0 0 1 0,15 0 1 0,-15 0 2 15,0 0 5-15,12 13 3 0,-12-13 3 0,0 0 1 0,14 0-2 0,-14 0-2 0,12 14 10 16,2-14-8-16,-14 0-10 0,12 0 1 0,-12 13 0 0,0-13-2 0,14 0 0 16,-2 13 7-16,-12 1-10 0,0-14 0 0,14 0 0 0,-14 13 1 0,0-13 0 15,12 13-1-15,-12-13-2 0,14 0 0 0,-14 13 2 0,15-13 0 0,-15 0-2 0,12 0 1 16,-12 13-3-16,14-13 2 0,-14 0 1 0,12 0-1 0,-12 0-1 0,14 0-1 15,-14 0-2-15,14 0 1 0,-14 0-5 0,12 0-2 0,-12 0-1 0,14-13-7 0,-14 13-1 16,27-13-80-16,-27 13 49 0,0-13-1 0,11 13-60 0,4-13 72 16</inkml:trace>
  <inkml:trace contextRef="#ctx0" brushRef="#br0" timeOffset="125443.07">11478 13316 174 0,'0'0'46'0,"-14"-13"-38"0,2-1 4 0,-2 2 2 0,-1-2-1 0,3 1-1 16,12 0-4-16,-14 13-3 0,2-27 1 0,12 14-1 0,0 13-2 0,0-13 0 0,0 13-1 16,0-13 1-16,0 13-3 0,0 0 1 0,0 0-1 0,0 0 0 15,0 0 1-15,0 0-1 0,0 0 2 0,0 0-2 0,0 13 2 0,0-13 0 16,12 0-3-16,-12 13 3 0,0-13-2 0,14 13 0 0,-14-13 2 0,12 0-1 0,3 13 1 0,-15-13 0 15,14 14 0-15,-2-14 1 0,-12 13-1 0,26-13 1 0,-26 13 0 0,26 1 2 0,0-2 4 16,0 2-5-16,-11-1 0 0,11-13-1 0,-12 27-1 0,-2-27 0 0,14 26 0 16,0-14 0-16,0 3 0 0,1 10 1 0,39 56 6 0,-11-30-5 15,-3 16-1-15,-26-28 1 0,15 41 3 0,11-1-2 16,-26-40-3-16,0 1-1 0,15 0 0 0,49 78 4 0,-61-77-4 0,-3 11 1 16,40 40-1-16,-28-52 1 0,-9 0-2 0,9 0 1 0,2-1 0 0,-14 1 0 0,1 0-1 15,13-1 2-15,-14 0-1 0,0-11 0 0,1 10 0 0,39 28-1 16,-40-39 1-16,0 0 0 0,-11-15 0 0,11 15 0 0,0-27 0 0,0 26-1 0,-12-26 1 0,13 28-1 15,-1-28 1-15,0 12 0 0,0 2 0 0,-14-14-1 0,16 12 1 0,-1-12 0 0,-16 14-1 16,16-14 0-16,-13 0-1 0,12 0-2 0,-14 0-3 0,2 0-4 0,-2 0-5 0,17-14-30 16,-3 14-19-16,-26 0 21 0,12-12-8 0,-12 12 1 0,14 0 6 0,-14-14-15 15,14 2 3-15</inkml:trace>
  <inkml:trace contextRef="#ctx0" brushRef="#br0" timeOffset="125883.03">13696 13343 226 0,'0'0'0'0,"0"0"26"0,0 0-24 0,-26 0-1 0,26-14-1 16,-28 14 0-16,28-13-1 0,-12 13 1 0,12-13-1 0,-15 13 0 0,15-14 1 0,0 14 0 0,-11-12 1 0,11-2-1 15,0 14 0-15,0-13 0 0,0 13 0 0,0-13 0 0,-15-1 1 0,15 14-1 0,0 0 0 16,0-13-1-16,0 13 0 0,0 0 0 0,0 0 0 0,0 0 1 0,0 0 0 0,15 0-1 15,-15 0 1-15,0 0 0 0,11 13 0 0,4 14 0 0,-15-14 0 0,12 1 1 16,-12-2 0-16,14 15 2 0,-14 0-1 0,14-1 1 0,-2 14 0 0,-12-2 0 0,26 2 1 0,-26 1 0 16,0-1 2-16,14-2-2 0,-14 15 0 0,27 66 4 0,-13-66-5 15,-2-13-2-15,-12 0 1 0,0 12-1 0,26-12 0 0,-26 12 0 0,14 41 1 16,-14-54-3-16,14 14 1 0,-14 1 1 0,12 25 0 0,-12-40 0 0,15 54 0 16,-15-53-1-16,0 0 0 0,0-2-1 0,0 82 1 0,0-93 0 15,0 11-1-15,0 2 1 0,0-14-1 0,0 2-1 0,0 11 0 0,11-13-2 0,-11 1-2 0,0-14-4 16,0 13-4-16,15 14-30 0,-15-14-17 0,12 1 28 0,-12-27 3 15,14 13 5-15,-14-13 4 0,0 0-33 0</inkml:trace>
  <inkml:trace contextRef="#ctx0" brushRef="#br0" timeOffset="126303.57">15108 13355 170 0,'0'0'0'0,"0"0"25"0,-11 0-22 15,11 0-3-15,0 0 1 0,0 0-1 0,-15 0 0 0,15 0 1 0,0 0-1 16,0 0 0-16,0 0 0 0,0 0 0 0,0 14-1 0,0-14 1 16,0 12-1-16,0-12 0 0,0 15 0 0,0-15 0 0,0 25 0 0,0-25 1 0,0 14-1 15,0 26 0-15,0-28 1 0,0 15 0 0,0-13 0 0,0 11 0 0,0 42-1 16,0-53 1-16,0 11 0 0,0 2 0 0,0-1 0 0,0 1 0 0,0 12 1 16,0 1 0-16,0 65 4 0,0-65-2 0,0 0 2 0,0 0-1 15,0-2 1-15,0 2 1 0,-14 41 7 0,2-43-6 0,12 2-1 0,-14 0 1 16,14 0-2-16,-12-1-1 0,-2 1 0 0,2 39 2 0,-2-12-2 15,2 12-3-15,-3-39 0 0,15-1-1 0,-11 0 0 0,11-13 0 0,-15 14 0 0,15 0-1 0,-12-14 0 16,12 1-1-16,0 12-1 0,-14-12-2 0,14-1-3 0,0 1-2 0,-14 12-22 0,14-25 10 16,0 12-34-16,0-12 29 0,0-1 4 0,0 0-9 0,0-13-21 15</inkml:trace>
  <inkml:trace contextRef="#ctx0" brushRef="#br0" timeOffset="126786.07">16747 13197 143 0,'0'0'35'0,"0"0"-24"0,-12 0-8 0,12 0-1 16,0 0 0-16,-15 0 0 0,15-13-1 0,0 13 2 0,0 0-3 15,-11 0 0-15,11 0 0 0,0 0 0 0,0 0 0 0,0 0 0 0,0 0-1 16,0 0 1-16,-15 0 0 0,15 0-1 0,0 0 1 0,0 0-2 0,0 0 1 15,-12 0-1-15,12 13 1 0,-14 0-2 0,14 0 3 0,0 1 0 16,-14-1-2-16,14 0 2 0,0 1-1 0,-26 38 0 0,14-26 2 16,-2 0-1-16,-13 2 0 0,13 10 0 0,2 2-1 0,-14-13 0 0,26 12 1 0,-28 2 1 15,-25 77 10-15,27-78-8 0,14 0 0 0,-14-1 1 0,12 1 0 0,2 0 1 0,-17-1 0 16,18 0 0-16,-16 2-1 0,-25 50 4 0,38-38-5 0,-12 1 0 0,0-14 0 16,-1 12-1-16,1-12 1 0,-2-1-1 0,16 14 1 0,-29-14-1 0,27 1-1 0,-12 14 1 0,-26 25-1 15,40-39-1-15,-14-1 0 0,-1-12 0 0,13 11 0 0,-12 2 1 0,12-14-2 16,-12 41 0-16,-1-41-1 0,16 40-6 0,11-52 2 0,-15 12-1 0,15 0-4 15,-12 1-21-15,12-14 8 0,-14 1-2 0,14 12-1 0,0-26 3 0,0 12 5 16,14-12 5-16,-2 14-49 0</inkml:trace>
  <inkml:trace contextRef="#ctx0" brushRef="#br0" timeOffset="127197.55">18069 13091 178 0,'0'0'0'0,"0"0"54"0,-15 0-51 0,15 0-2 0,-12 0-1 0,12 0 0 16,-14 0 2-16,14 0-2 0,-12 0 0 0,-2 0 1 15,14 13-1-15,0-13 0 0,-14 14 0 0,14-1 1 0,-12 0-2 0,12 1 0 0,-14-14 0 16,2 26 0-16,12-13 0 0,0 13 0 0,-15-26 1 0,1 40-3 0,14-14 4 16,-12-12-1-16,-2 52-4 0,2-39 2 0,12-2 0 0,-14 1 2 0,2 2-1 15,-2-1 2-15,2 11-1 0,-2 2 1 0,2 0-1 0,-3-1 1 0,-25 28 0 16,14-15 0-16,14-25 0 0,-14 25 0 0,0-12 1 0,-29 40 1 0,43-27 0 0,-14-14-1 15,0 1 0-15,-3 13 0 0,17-13-1 0,-14 12 0 0,-2-12-2 0,1-1 2 16,-25 54-1-16,26-54 1 0,0 1-2 0,-26 66-1 0,25-80 1 0,13 1-1 16,-12-2 0-16,14 2-1 0,-2 0-1 0,2-15 0 0,-17 15-1 0,29-27-1 0,-11 26-1 15,-4-12-3-15,15 0-4 0,0-2-1 0,-12 2-3 0,12-14-1 0,-14 12-16 0,14 2 20 16,0-14 4-16,0 0 2 0,0 0 0 0,0 0-3 0,0 0-31 0</inkml:trace>
  <inkml:trace contextRef="#ctx0" brushRef="#br0" timeOffset="127572.6">19771 12813 236 0,'0'0'0'0,"0"-12"33"0,0 12-28 0,0-26 5 0,0 12-4 0,0 14 0 0,14-26 2 16,-14 26-5-16,0-14-1 0,12 14 0 0,-12-12-3 0,0 12 0 0,14-14 1 0,-14 14 1 0,0 0 0 15,0 0-2-15,0 0 2 0,0 0-2 0,0 0 1 0,0 14-1 0,-14-14 0 0,14 12-1 16,-12 2 1-16,12-2-1 0,-26-12 1 0,26 28 1 0,-14-28-1 0,2 26 1 0,-69 66-1 16,69-66 0-16,-40 40-2 0,26-39 4 15,-41 52-1-15,41-39-1 0,0 0 2 0,-29 52 0 0,29-52-1 0,-41 66-2 16,41-53 0-16,-12-1 0 0,12 2 1 0,-55 77 0 0,43-78 1 0,12 0 1 15,-14 13 0-15,13 0 0 0,-13 0-1 0,0 0 0 0,-1 1 0 0,3-1 0 0,-2 0 1 0,2-1-1 16,11 1-1-16,-13-13 1 0,0 13-1 0,-25 53 0 0,-15-13-1 16,1 65-4-16,51-131 2 0,1 13 0 0,1-13-3 0,0-1-6 15,-12 66-56-15,12-77 43 0,12-2 1 0,-1 0 3 0,-11 1 3 0,26-2 2 16,-12-10 5-16,-2 11-1 0,14-13-39 0</inkml:trace>
  <inkml:trace contextRef="#ctx0" brushRef="#br0" timeOffset="128361.4">15242 15773 63 0,'0'0'0'0,"0"0"35"0,0 0-25 0,-15 0-3 0,15 0 0 0,-12-13 1 0,12 13 0 0,-14 0 1 15,2 0 0-15,12 0-2 0,-14 0 0 0,2 0 3 0,-2 0-8 16,0 0 3-16,2 0-3 0,-3 0 5 0,-25 13 4 16,40-13-8-16,-12 0-1 0,12 0 0 0,-14 14-1 0,14-14 0 0,-12 0 0 0,12 13 0 15,0-13 1-15,-14 0 0 0,14 0 0 0,0 0 1 0,0 26 12 16,0-26-12-16,0 0 1 0,0 13 0 0,0-13 0 0,14 0-1 0,-14 14 0 0,26-14-1 0,-26 0 0 15,12 13 1-15,2-13-1 0,1 0 2 0,-15 0-2 0,26 13-1 0,-26-13 0 0,12 0 0 16,-12 12 0-16,28-12 1 0,-28 15 0 0,12-3-1 0,2-12 0 0,-14 14 0 0,12-1 0 16,-12-13 1-16,14 12-1 0,-14-12 1 0,0 15-1 0,0-3 1 0,0 2 0 15,-14 26 3-15,2-28-3 0,12 2 0 0,-14-2 0 0,14 2 0 0,-12 0-1 0,12-2-1 16,-14 15 0-16,14-27 1 0,-14 27-1 0,14-15 0 0,-12 2 0 0,-3-1-1 0,4 13 2 16,11-12-1-16,-15-1 1 0,15 0-2 0,-14 0 3 0,14 0-2 0,-12 1 0 0,12-14 1 15,0 26 0-15,-14-26 1 0,14 0-1 0,0 14 1 0,0-1 1 0,0-13 0 0,0 13 1 0,-12-13 1 16,12 13-1-16,0-13-1 0,0 0 1 0,0 13-1 0,0-13 0 0,0 0 0 0,0 14-1 15,0-14 1-15,12 0 4 0,-12 13-5 0,0-13-1 0,0 0 0 16,14 0 0-16,-14 0-1 0,0 0 1 0,0 13 1 0,0-13-1 0,0 0-1 16,0 0 1-16,0 13-1 0,0-13 2 0,12 14 2 0,-12-14-3 0,0 13 1 0,0-13-1 15,0 13 1-15,0 13 0 0,0 0-2 0,0-26 0 16,0 28 0-16,0-28 0 0,0 26 0 0,0-14 0 0,0 2 0 0,0 0 0 0,0 12 1 0,14-26-1 0,-14 26 0 16,0-14-2-16,0 2-1 0,15 0-3 0,-15-2-4 0,0 2-5 0,11-1-7 0,-11 0-4 15,0-13-5-15,15 26-6 0,-15-26-5 0,12 0-3 0,2 14 3 0,-14-1 8 0,14-13 8 0,-2 0-29 16</inkml:trace>
  <inkml:trace contextRef="#ctx0" brushRef="#br0" timeOffset="129006.61">16060 15866 91 0,'0'0'0'0,"0"-13"66"0,-12-1-53 0,12 1-10 0,-15 13 1 0,1-13 12 0,14-13-5 0,-12 26 2 15,12 0-3-15,-14-14-1 0,14 14-2 0,0 0-1 0,-12-13-1 0,12 13 0 0,0 0-2 16,-14-13 0-16,14 13 0 0,-12 0-2 0,12 0-1 0,0 0 1 0,-14 0-1 0,14 0 1 15,0 0-2-15,0 0 2 0,-12 0-2 0,12 0 1 0,0 0 0 0,0 0 0 16,0 13 0-16,0-13 0 0,0 13 0 0,0-13 0 0,0 14 0 0,0-14 0 0,0 13 0 0,0-13-1 0,0 13 1 16,12-13-1-16,-12 13 1 0,0 0 0 0,14 1 1 0,-14-1-1 15,0 0 0-15,0-13 0 0,0 12 1 0,12 15-1 0,-12-27 1 16,0 14-1-16,0-14 0 0,0 13-1 0,0-13 1 0,0 12 0 0,0-12 0 0,0 15-1 16,0-3 1-16,0-12-1 0,0 14 0 0,0-14 1 0,0 14 0 0,0-14 0 0,-12 12 1 0,12-12-1 15,0 14 1-15,0-14-1 0,0 12-1 0,-14-12 1 0,14 14 1 0,0-14-1 16,-12 12 1-16,12 2-1 0,0-14 0 0,0 14 1 0,-15 12 0 0,15-26 0 0,0 26 0 15,0-26 1-15,0 26 0 0,-11 1 1 0,11-27-1 0,0 26-1 0,0-26 1 16,0 27 0-16,0-27-2 0,0 26 1 0,0-26 0 0,0 27 0 0,0-27 0 0,0 13-1 16,0 0 1-16,11 14 0 0,-11-27-1 0,0 13-1 0,15 0 1 0,-15 0 0 0,0-13 0 15,12 14 1-15,-12-1 0 0,0-13 0 0,0 26 1 0,0-26 0 0,14 14-2 16,-14-1 2-16,0-13 0 0,0 13 1 0,0-13 0 0,0 13 0 0,0-13 0 0,0 13 1 0,0-13 1 16,0 14 0-16,0-14-1 0,0 12-1 0,0-12-1 0,0 14 1 0,0-14-1 0,0 14 0 15,0-14-1-15,0 12 0 0,0-12 0 0,-14 0 1 0,14 14-1 0,0-14 1 0,0 12-2 16,0-12 1-16,0 0-1 0,-12 14-1 0,12-14 2 0,0 0 0 0,0 14 0 0,0-14-1 0,0 0 0 15,-15 0 1-15,15 0-1 0,0 12 1 0,0-12 0 0,-11 14-2 16,11-14 3-16,0 0-3 0,0 12 2 0,0-12-1 0,0 0 0 0,-15 14 0 0,15-14 0 16,0 12 0-16,0-12 0 0,0 14 0 0,0-14 2 0,0 14-2 0,0-14 0 15,0 12 0-15,0-12 0 0,0 14 0 0,0-14 0 0,0 13 0 0,0-13 0 0,0 13 1 0,0-13-2 16,0 26 3-16,0-12-1 0,-12-1-1 0,12-13 1 0,0 13-1 16,0 0 1-16,0 1-2 0,0-14 1 0,0 26 1 0,-14-26-1 0,14 13 1 0,0 0-2 15,-14 1 1-15,14-14-1 0,0 26-1 0,-26 1-11 0,26-14 2 0,-26-13-6 16,26 13-6-16,-27 0-46 0,16 1 25 0,-4-1-40 0,3-13 53 0,12 13 9 15,-28-13-29-15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24.93439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5T19:18:13.543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1768 7768 92 0,'0'0'6'0,"0"0"-6"0,-14 0 0 0,-12-28 2 0,14 28-1 0,12-12 1 0,-26-14 3 15,0 26-2-15,26-14 2 0,-67-26 13 16,41 28-8-16,26 12 1 0,-26-27-1 0,-15 14 1 0,15-13-4 16,14 26-3-16,12-14-1 0,-14 1 1 0,14 13-1 0,-26-28 9 15,12 28-9-15,14-12 0 0,-12-1 0 0,12 13 1 0,0-13 0 0,0 13-1 0,0-13-1 0,-15 13-2 16,15-27 0-16,0 27 0 0,0 0-1 0,0-13 2 0,-12 13-1 0,12-13 3 0,0 13-2 16,-14-27 9-16,14 27-7 0,0-13 7 0,-14 13-4 15,14 0 1-15,0 0 3 0,0 0 8 0,0 0-8 0,0 0-2 0,0 0-1 0,0 0 0 16,0 0 0-16,0 0 0 0,0 0-2 0,0 0 1 0,0 13-1 0,0-13 1 0,0 13 0 15,0-13 0-15,14 27-1 0,-14-27 0 0,0 13-1 0,26 1-1 0,15 91 9 16,-41-79-10-16,26 1 0 0,-26 0 0 0,26-1-1 0,-26 0 1 0,26 0-1 16,-26 14 1-16,26-26-1 0,-11 13-1 0,-3-2 1 0,2 1 1 0,-2 1-1 0,-12-1-1 0,28 14 1 15,-2 0 2-15,-26-40-1 0,27 13 3 0,-27 0 5 16,26-13 6-16,-14 0-5 0,2-26 0 0,-14 12-1 0,26-12-2 0,41-118 9 16,-41 63-12-16,0 3 0 0,14-15-2 0,-14-13-1 0,1 0-1 0,-1 14-1 15,14-107-1-15,-14 106-5 0,0 2 4 0,27-81-3 0,-27 81 4 16,0 24 1-16,0 1-2 0,-11 12 1 0,-4 16 2 0,18-42 0 0,-29 54-1 15,12 11-2-15,-12 3 0 0,0-1 0 0,14 13-1 0,-14-13-1 0,0 13-3 0,0 0-3 0,0-14-17 16,0 14 9-16,12 0-3 0,-12 0-2 0,0 0-4 0,14 14-83 16,-14-14 64-16,0 13-1 0,0-13 3 0,0 13 7 0,0-1-7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24.93439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5T19:20:15.4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2600 14240 35 0,'0'0'0'0,"0"0"34"0,0 0-23 0,0-12-4 0,0 12-5 0,0 0 0 0,0-14 3 0,0 14-3 0,15-12 0 0,-15 12 0 0,0 0 0 16,0-15 2-16,0 15-1 0,0 0 1 0,0 0-2 0,0 0-1 0,0 0 1 0,0-13 1 15,0 13-2-15,0 0 5 0,0 0-4 0,0 0 1 0,0 0 0 16,-15 0 0-16,15 0 1 0,0 0 0 0,0 0 9 0,-12 13-5 0,12-13-4 16,0 0-1-16,0 0 1 0,-26 41 17 47,26-15-10-47,12-26-9 0,2 0 5 15,-14 0-4-15,12 0 4 0,3 0-4 0,-15 0 1 0,11 0-1 0,-11 0-1 16,0 0 1-16,0 0 0 0,15 0 0 0,-15-14 0 0,12 14 0 0,-12 0-1 0,14 0 3 15,-2 0-2-15,-12-12 0 0,26 12 5 0,-26 0-6 0,14-14 1 16,-14 14-2-16,14 0 0 0,-14 0 0 0,0 0 0 0,12-12 1 0,-12 12-1 0,15 0 0 0,-15 0 1 16,11 0 0-16,-11 0 0 0,15 0-1 0,-15 0 1 0,14 0 1 15,-2 0-2-15,-12 0 0 0,14 0 1 0,-2 0-2 0,-12 0 1 0,14 0 0 16,-14 0-1-16,12 0 1 0,-12 12-1 0,29-12 0 0,-29 0 1 0,328 26 10 62,-302-26-12-62,-12 0 2 0,27 0 0 0,-29 0-1 0,14 0 0 16,-12 14-1-16,12-14 1 0,-12 0 0 0,-2 0 0 0,29 0 0 0,-29 0 1 0,14 0 0 16,-12 0-1-16,12 14 1 0,-12-14-1 0,24 0 0 0,-38 0 0 15,27 12 0-15,-13-12 0 0,-2 0 1 0,2 0-1 0,26 0-2 0,-28 0 1 0,3 14 1 16,11-14 1-16,-26 0 0 0,26 0 0 0,-26 0-1 0,26 0 1 0,-12 12-1 0,-2-12 0 16,-12 0 1-16,29 0-1 0,-3 0 1 0,-26 0-1 0,26 0 1 0,-26 0-1 15,12 14 1-15,-12-14 0 0,26 0 0 0,-26 0 0 0,0 0-1 63,0 0 0-1,331 53 12 1,-94-40 0-63,410 13-3 0,-633-26-10 0,1 0 1 0,-4 0 1 0,4 0 0 0,11 0 0 0,-26 0-1 0,26 0 0 0,-26 0 1 15,26 0-1-15,-12 0 0 0,13 0 1 0,-16 0 0 0,30 0-2 0,-41 0 1 16,26 0 0-16,-12 0 2 0,12 0-1 0,1 0 0 0,-16 0 0 0,4 0-1 16,-3 0 0-16,-12 0 0 0,26 0 0 0,-26 0 0 0,26 0 0 0,-26 0 0 0,28 0-1 0,-28 0 2 15,12 0 0-15,3 0-1 0,11 0 1 0,-12 0-1 0,-2 0 1 0,2 0-2 16,-2 0 2-16,14 0-1 0,-11 0 1 0,25 0 0 0,-40 0-2 0,26 0 2 15,0 0-1-15,0 0 1 0,-14 0-1 0,17 0 1 0,-3 0-1 16,-14 0 1-16,2 0-1 0,12 0 0 0,-14 0 1 0,2 0-2 0,39 0 1 16,-27 0 0-16,-12 0 0 0,27 0 0 0,-15 0 0 0,0 0 0 0,0 0 1 15,14 0 0-15,-28-13-1 0,14 13-1 0,15 0 2 0,-29 0-2 16,28 0 0-16,-14 0 1 0,-11 0 0 0,11 0 0 0,-14 0 0 0,40 0 0 16,-38 0 0-16,0-13 0 0,-2 13 0 0,3 0-1 0,-3 0 1 0,2 0 0 15,0 0-1-15,-2 0 0 0,14 0-2 0,0 0 3 0,-11 0 0 0,-1 0 0 16,12-13 0-16,-14 13 0 0,2 0-1 0,24 0 1 0,3 0-2 15,-27 0 2-15,-2-13-1 0,2 13 1 0,12 0 0 0,-14 0 0 0,2 0-1 0,12 0 2 0,-14 0-1 0,3-14 0 16,11 14 0-16,55 0 0 0,-70 0 0 0,4 0 0 16,11 0 1-16,-14-13-1 0,2 13 0 0,12 0 0 0,-12 0 0 0,-2 0 0 15,3 0-1-15,11 0 1 0,-14 0 1 0,14-13 0 0,28 13-1 0,-54 0-1 16,27 0 2-16,-15 0-1 0,2 0 0 0,-2 0 1 0,14-14-1 0,-26 14-1 0,26 0 0 16,2 0 2-16,-28 0-1 0,67-12 1 0,-67 12-1 0,38 0 0 15,-24 0 0-15,13-14 0 0,-27 14 0 0,26 0 0 0,-12 0 0 0,-2 0 0 16,14-12 0-16,-12 12 1 0,24-14-1 0,-23 14 0 0,-1 0 0 0,76-26-5 15,-64 26 5-15,0 0 0 0,-11-14 0 0,11 14 0 0,-12 0 0 16,27-12 0-16,-15 12 0 0,0 0 0 0,-14 0 0 0,16-15 0 0,-2 15 0 16,12 0 1-16,3 0-3 0,11-13 2 0,-38 13 0 15,13 0 1-15,-15 0-1 0,2-12 1 0,12 12-1 0,-14 0 0 0,-12 0 0 16,66 0 1-16,-39 0-1 0,-27 0 0 0,28 0 0 0,-28 0 0 16,26 0 0-16,-14 0-1 0,2 0 2 0,-2 0-1 0,3 0 0 0,-15 0 1 0,26 0-2 0,-26 0 2 15,26 0-1-15,-12 0 0 0,-2 0 0 0,2 0 1 0,-2 0-1 16,14 0 1-16,-11 0-2 0,-1 12 2 0,12-12-2 0,-26 0 2 0,26 0-1 0,-26 0 0 0,26 0 0 0,-14 0 0 15,2 0 1-15,39 0-1 0,-27 0 0 0,0 0 0 16,-12 0 0-16,12 0 0 0,-11 0-1 0,23 0 2 0,-24 0-1 0,12 0 1 16,-12 0-1-16,-2 0 0 0,29 0 1 0,-3 0-2 0,-10 0 2 0,-16 0-1 15,14 0 0-15,1-12 0 0,-13 12 0 0,12 0 0 0,0 0 0 0,-14 0 0 0,17 0 0 0,-18-14 1 16,56 14 0-16,-41 0 0 0,0 0-1 0,3-12-1 0,-3 12 2 0,12 0-1 16,-12-15 1-16,0 15-1 0,29 0 0 0,50-12 2 15,-79 12-1-15,0 0-1 0,0-13 1 0,14 13-1 0,-13 0 1 0,-1 0-1 16,-12 0 0-16,12-15 0 0,0 15 1 0,-11 0-1 0,11 0 0 0,26 0 1 15,-38 0-1-15,13 0-1 0,-16 0 1 0,4 0 0 0,11 0 1 0,-14 0 0 0,2 0-1 16,-2 0 1-16,14 0-1 0,-12 0 0 0,1 0 1 0,11 0-2 0,-14 0 1 0,2 0 0 0,12 0-1 16,-26 0 2-16,40 0-2 0,-28 0 0 0,17 0 2 0,-29 0-1 0,26 15 0 15,-14-15 1-15,2 0-1 0,12 0 0 0,0 0 1 0,-14 13-1 0,17-13-1 16,9 0 2-16,-12 0-1 0,-12 0 0 0,65 0-5 16,-39 0 5-16,-28 0 0 0,17 0 1 0,-3 0-1 0,-14 0 0 0,14 0-1 15,2 0 1-15,-16 0 0 0,14 0 1 0,27 0-1 0,-39 0 0 0,12 0 1 0,0 0-1 16,0 0 0-16,1 0 1 0,13 0-1 0,-2 0 0 0,2 0 2 15,15 0-2-15,-29 0 0 0,12 0 0 16,-23 0 0-16,11 0 1 0,52 0 0 0,-52 0-1 0,-11 0 0 16,11 0 0-16,0-13 1 0,-12 13 0 0,50-15 1 0,-37 15-2 15,-13-12 0-15,12 12 1 0,0 0-1 0,-12-14 1 0,13 14 0 0,-13-12 0 0,12 12-1 0,-14-13 1 16,2 13-2-16,12 0 2 0,-11-15-1 0,23 15 2 0,-24-12-2 0,-2 12 0 0,14 0-1 16,14-14 1-16,-25 14 0 0,11 0 0 0,-26 0-1 0,26 0 2 15,-26 0-1-15,26 0 0 0,-14 0 0 0,28 0 0 0,-25 0 1 0,-4 0 0 16,4 0-2-16,-3 0 0 0,2 0 1 0,-14 0-1 0,14 0 2 0,-2 0-1 0,-12 0 1 15,14 0-1-15,-2 0 0 0,2 0-1 0,13 0 1 0,-27 0 0 0,0 0 0 16,14 0 0-16,-2 0 0 0,14 0 3 0,-12 0-3 0,-2 0 0 0,2 0 0 16,-14 0 0-16,12 0 0 0,2 0-1 0,-2 0 1 0,-12-12 1 0,15 12-1 0,-1 0 0 15,-14 0 0-15,12 0 0 0,2 0 0 0,-14 0 0 0,0 0 0 0,12 0 1 0,-12 0-1 16,14 0-1-16,-14 0 2 0,12 0-1 0,-12 0 1 0,0 0-2 0,14 0 1 16,-14 0-1-16,0 0 1 0,12 0-1 0,-12 0 1 0,0 0 0 0,15 0 1 0,-4 0 0 15,4 0 0-15,-15 0-1 0,12 0 0 0,2-14 1 16,-14 14-2-16,0 0 1 0,14 0 0 0,-14 0 0 0,12 0 1 0,-12-13-1 15,14 13 0-15,-14 0 0 0,12 0 1 0,-12 0 0 0,14 0-1 0,13-27-2 0,-27 27 3 16,14 0-1-16,-14 0 0 0,12 0 1 0,2-12-2 0,-14 12 2 0,12 0-1 16,-12 0 0-16,0-14 0 0,14 14 0 0,-14 0-2 0,0 0 2 0,0 0-2 0,0 0 0 0,0-13-3 15,0 13-2-15,0 0-2 0,0 0-3 0,0 0-3 0,0-13-2 0,0 13-2 0,0 0-4 16,0 0-5-16,-14 0-3 0,14 0 0 0,0 0 1 0,-12 0 4 0,12 0 4 0,-14 0-20 16,14 0 13-16,0 13-36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24.93439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5T19:29:51.7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17091 13343 62 0,'-80'-40'224'47,"80"40"-224"16,-146 199 92-63,146-199-92 62,146-279 37-46,-146 279-37 46,-67 186 16-62,67-186-16 63,81 26 24-47,-81-26-24 46,119-158 8-62,-119 158-8 63,-15 395 7-63,15-395-7 62,200-634 10-62,-200 634-10 63,-185 767 1-63,185-767-1 62,171-528 15-46,-171 528-15 46,-238 409 15-62,238-409-15 63,14-27 22-63,-14 27-22 62,119-382 2-46,-119 382-2 46,-14 541 2-62,14-541-2 63,278-515 5-63,-278 515-5 62,-133 343 8-62,133-343-8 63,-197 132-135-48</inkml:trace>
  <inkml:trace contextRef="#ctx0" brushRef="#br0" timeOffset="924.51">16616 10951 27 0,'0'0'76'31,"0"0"-16"-31,0 52-5 31,0 147 6 1,12-40-22-32,42-80-3 31,91-118 19 0,-54-28-50-15,-51 28-56-1</inkml:trace>
  <inkml:trace contextRef="#ctx0" brushRef="#br0" timeOffset="1194">16827 10951 84 0,'-14'14'105'16,"14"-14"-105"46,-104 396 161-62,104-396-161 63,38 409-250-63</inkml:trace>
  <inkml:trace contextRef="#ctx0" brushRef="#br0" timeOffset="6132.91">17144 11320 89 0,'0'0'55'0,"0"0"-48"0,0 0-2 0,-15 0-1 16,15 0 1-16,0-12 9 0,-11 12-4 0,11 0 0 0,0-13 2 0,0 13-4 0,-15-13 22 15,15 13-19-15,0 0-1 0,-12 0-1 0,12 0-1 0,0-14-1 16,0 14 4-16,0 0-6 0,0 0 3 0,-14-13-2 0,14 13 0 16,0 0-1-16,0 0-2 0,0-13 0 0,0 13 1 0,0 0-1 0,0 0 1 0,0 0 6 15,0-14-6-15,0 14 3 0,0 0 4 16,0 0-6-16,0 0-2 0,0 14 0 0,0-14-1 15,0 0-1-15,0 13-1 0,0-13 0 0,0 0 4 0,0 13-3 0,0-13-1 16,0 14 1-16,0-14-2 0,0 13-1 0,0 0 2 0,14-13 2 0,-14 12-1 0,0-12 1 0,12 14 1 16,3 0-1-16,-4-14-1 0,-11 0 3 0,15 13-3 15,-15-13 3-15,26 0-2 0,-26 0-1 0,14 0 3 0,-2 13-2 0,2-13-1 0,-14 0 1 0,26 0 0 0,-26 0 2 16,53 0 5-16,-39 0-6 0,-2 0-1 0,2 0-2 0,12 0 2 16,-26 0-1-16,26 0 1 0,-26 0 0 0,27 0-1 0,-27 0-2 0,26 0 2 0,0 0 0 15,-26 0 1-15,14 0-1 0,-2 0 0 0,2 0-1 0,-14 0-1 0,26 0 0 0,-26 0-4 16,15 0 1-16,-3-13-2 0,-12 13 0 0,26 0-36 0,-26 0 23 15,0 0-5-15,0 0-5 0,14 0-2 0,-14 0-7 0,0 0-5 0,0 0-2 0,0 0 0 16,0 0 9-16,0 0 10 0,0-13-21 0</inkml:trace>
  <inkml:trace contextRef="#ctx0" brushRef="#br0" timeOffset="6434.9">17553 11043 67 0,'0'0'0'0,"-12"0"28"0,12 0-18 0,0 0-1 15,0 0 1-15,0 0 0 0,-15-12 11 0,15-2 3 0,0 14-12 16,0 0 1-16,0 0-1 0,0-14 0 0,0 14 1 0,0 0-1 0,0 0 5 16,0 0-9-16,-14 0-3 0,14-12 8 0,0 12-7 0,0 0 2 0,0 0-2 0,0 0 0 15,-12 0 3-15,12 0-3 0,0 0 1 0,0 12-1 0,0-12 0 0,-14 0-2 0,14 14 1 16,0 0-1-16,0-2 1 0,0-12 1 0,0 27-4 0,-12-27 2 0,12 13-1 0,0 1 0 16,0-2 1-16,-14 15 4 0,14-14-2 0,-14 0-2 0,14 14-4 0,-12-1 3 15,12 1-4-15,-15-1 4 0,15 1-1 0,0-14 0 0,-11 13 1 16,11 1 0-16,-15-14 0 0,15 14-1 0,-12-1-1 0,12-1 0 0,-14 42 2 0,2-41-1 15,12 14-1-15,0-14 2 0,-14 1-1 0,14-14-1 0,0 40-2 0,-12-40 2 16,12 2 1-16,0 10-2 0,0-12-1 0,0 13 2 0,0-12-3 0,0-1-1 0,0 14 4 0,0-27-4 16,0 26 1-16,0-26 1 0,0 13-3 0,0 14-8 0,12-27 4 0,-12 13-1 15,0-13-1-15,0 13-15 0,0 0 9 0,14-13-2 0,-14 0-1 0,0 14-3 0,0-14-1 16,0 0-1-16,0 0-3 0,12 0-40 0,-12 13 34 0,0-13 4 0,0 0 8 16,14 0-5-16,-14 0 15 0,0 0-25 0</inkml:trace>
  <inkml:trace contextRef="#ctx0" brushRef="#br0" timeOffset="7290.32">16999 11043 36 0,'0'0'0'0,"0"0"17"0,0 0-13 0,0 0-2 0,0 0 6 0,0 0-5 0,0 0 1 0,0 0 0 16,0 0 1-16,0 0 6 0,-15 0-5 0,15 0-1 0,0 0 1 0,0 0 0 15,0 0 0-15,0 0 1 0,0 0 2 0,0 0 0 0,0 0-5 0,0 0 0 16,0 0-2-16,0 0 2 0,0 14-1 0,0-14 1 0,0 0 8 0,0 13-6 16,0-13 2-16,0 0-2 0,0 13 0 0,0-13-1 0,0 0 0 0,0 0 7 0,0 14-6 15,0-14 2-15,0 0 0 0,15 0 0 0,-15 0 0 0,0 0 4 0,0 12-7 16,0-12 2-16,0 0-3 0,0 0-1 0,12 0 1 0,-12 14 1 0,0-14-3 0,0 0 0 0,0 0 2 16,14 13-2-16,-14-13 2 0,0 13 3 0,12-13-2 0,-12 0-3 0,0 13 0 15,14-13-1-15,-14 14 5 0,14-14-2 0,-14 13 1 0,12-13-4 16,2 26 4-16,-14-26-4 0,0 13-2 0,0 1 2 0,0-14 1 0,12 26 0 15,-12-26 2-15,0 14-5 0,15-1 2 0,-15 0 1 0,0-1-3 0,11 2 3 16,-11 13-3-16,0-27 2 0,0 25-1 0,15-10 0 0,-15 11-3 0,0-1 0 0,0-25-1 0,0 27-2 16,0 1-26-16,0-16 17 0,0 2-4 0,0-14-7 0,-15 12-42 15,15-12 28-15,0 14 2 0,0-14 5 0,0 0 9 0,0 0 4 0,-11 0-20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24.93439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5T19:30:34.9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16709 13118 103 0,'0'0'0'0,"0"0"37"0,0 0-35 15,-15 0-1-15,3-14 0 0,-2 14 0 0,14 0 0 0,-14 0 1 16,14 0 0-16,0 0 0 0,-12 0 0 0,12 0 0 0,0 0 0 0,0 0 0 15,-14 0 1-15,14 0 0 0,0 0-1 0,0 0 1 0,0 14 4 0,0-14-4 0,0 13 1 16,0-13 1-16,0 13-1 0,0-13 0 0,0 14 0 0,0-14-1 0,0 13 2 16,0 0-3-16,0-13 0 0,0 13-2 0,0 13 2 0,0-12-2 0,0-1 0 15,0-13 0-15,0 13 1 0,-12 13 0 0,12 1-2 0,0-14 1 0,0 1 0 16,0 24 1-16,0-38 0 0,0 28-1 0,0-16 1 0,0 2-1 0,0-14 0 0,0 27 1 0,0-27-2 16,0 40 2-16,0-40 0 0,0 12 1 0,0-12-1 15,0 14 1-15,12-14 1 0,-12 0-1 0,14 0 1 0,-14-14 0 0,12 14 0 0,-12-12-1 16,0-3 0-16,14 3 1 0,0-28 0 0,-2 26 0 0,14-26 1 0,1 14-3 15,-27 0 0-15,14 13-1 0,-14-14 2 0,26 1-1 0,-26 13 1 0,26-14-1 16,-26 14-1-16,26-13 1 0,-26 13 0 0,26-14 3 0,-26 1-1 0,15 26 1 0,-15 0-1 16,12-14 0-16,2 14 0 0,-14 0-1 0,12 0-1 0,-12 0 0 0,0 0-1 15,0 14 2-15,0-1-1 0,0 0 0 0,0 1 1 0,0 12-2 0,0 40 1 16,-12-39-1-16,12-1 0 0,-14 0 0 0,14 0 1 0,-27 15 0 0,27-16-1 0,-11 1 1 0,11 2-1 16,-15-1 0-16,15 11 1 0,-12 2-1 0,12-26 0 0,-14 12 0 15,14-26 2-15,0 26 1 0,0-26 3 0,0 0 2 0,0 13 8 0,0-13-8 16,0 0-1-16,0 13-1 0,0-13-1 0,0 0-1 0,0 0 0 0,0 0-3 0,0-13 1 0,0 13 0 0,0-13-1 15,0 1 1-15,14 12 0 0,-2-28 0 0,-12 16-1 0,0-2-1 0,15 2 1 16,-15 12 0-16,26-28 0 0,-26 2 0 0,26 26 1 0,-26-27-2 0,0 15 0 16,26-16 0-16,-26 28 0 0,12-26 1 0,2 26-1 0,-2-25 0 0,-12 25 1 0,14-15-1 15,-14 15 0-15,27-12 0 0,-27 12 0 0,0-14 1 0,14 14 0 0,-14 0-1 0,12 0 1 16,-12 0 0-16,14 0-1 0,-14 14 1 0,0-14-2 0,0 27 2 0,0-27-3 0,0 13 3 0,0-1 0 16,0 14-1-16,0-26 2 0,0 28-3 0,0 11 0 0,0-25 1 0,-14 26 0 15,14-28 0-15,0 14 0 0,0-12 1 0,0 0 0 0,0-2-1 0,0 1 2 16,0 0-1-16,0 1 1 0,0-14-1 0,0 13 1 0,0-13 1 0,0 0-1 0,0 0 1 15,0 0 7-15,0 0-8 0,14 0 1 0,-14-13-2 0,0-1 1 16,14-12 1-16,12 26-2 0,-26-26-1 0,0 26 0 0,12-26 0 0,3 0 2 0,-15 11-1 0,11-10-1 16,4-16 2-16,11 29-3 0,-26-16 3 0,14 16-1 0,-2-14-1 15,-12-2 1-15,14 16-1 0,-2-14 0 0,-12 12 0 0,14 1 1 0,-2-14 0 0,-12 27-1 0,15-26 0 0,-4 0 0 16,-11 26 1-16,15 0-1 0,-15-14 0 0,14 14 0 0,-14 0 0 0,0 0 0 16,12 0 0-16,-12 0 1 0,0 0-1 0,0 0 0 0,14 14 0 0,-14-1 0 0,0-13-1 15,0 13 2-15,12 13-1 0,-12-12 0 0,0 12 0 0,0-12-1 0,0 12 0 16,0 1 0-16,14-2 2 0,-14-11 0 0,0 13 0 0,0-2-1 0,12 41 3 15,-12-51-3-15,0 11-1 0,14-26 0 0,-14 26 1 0,0 0 1 0,12-26 0 16,-12 13 0-16,0-13 1 0,15 13 0 0,-15-13-1 0,0 0 1 0,11 0 1 0,-11 0-1 0,0 0 0 16,15 0 1-16,-15 0-2 0,0 0 0 0,12-13 1 0,-12 0-1 0,0 13 1 15,14-26 0-15,-14 26-1 0,14-26 0 0,-14 0-1 0,12 11 0 0,2-10 1 0,-14-1 0 0,26-41 2 16,-26 28-2-16,15 12 0 0,-15-13-1 0,26 14 1 0,-26 0-2 0,0-1 3 0,0 0-2 16,12 1 1-16,-12 0 1 0,0 13-1 0,0-1 0 0,0 1-2 0,0 13 2 0,0-13-2 0,0 13 3 15,0-14-2-15,0 14 1 0,0 0-1 0,0 0 0 0,0 0 1 0,0 0-1 16,0 14 1-16,-12-14 0 0,12 26-1 0,-14-26 0 0,14 27 0 0,-27 12-2 15,13-12 3-15,-24 39 1 0,24-26-2 0,-27 38-3 0,30-52-1 0,-16 14 0 0,27-13-3 16,-26 39-18-16,26-40 5 0,-14-12-3 0,14 12-5 0,-12-26-6 0,12 26-7 16,0-26-10-16,0 0-4 0,-14 14 0 0,14-14-31 0,0 0 20 0</inkml:trace>
  <inkml:trace contextRef="#ctx0" brushRef="#br0" timeOffset="675.37">16694 10885 31 0,'0'0'0'0,"0"-12"16"15,0 12-14-15,0 0 1 0,0 0 0 0,0 0 1 0,0 0 2 0,0 0 1 0,0 0 0 16,0-14 1-16,0 14 9 0,0 0-8 0,0 0-1 0,0 0-1 0,-12 0 0 16,12 0 0-16,0 0 1 0,0 0 7 0,0 0-3 0,0 0-5 0,0 0 1 15,0 0 1-15,0 0 0 0,0 14 0 0,0-14-1 0,0 0-1 0,0 0-3 0,0 12 1 16,0-12-3-16,0 14 1 0,0-2-2 0,0 2 1 0,-14-14-1 0,14 14-1 0,0-2 4 16,0-12-3-16,0 14 3 0,0-2-1 0,0 2 0 0,0 12-3 15,0-26 1-15,0 14 0 0,0-14-2 0,0 12 1 0,0 2-1 0,0-14 0 0,0 13 1 0,0 0 2 16,0 1 1-16,0-14 1 0,0 0-3 0,14 12 2 0,-14-12 0 0,12 0-1 0,-12 0 1 15,26 0 1-15,-26 0 0 0,27 0 7 0,-13 0-10 0,-14 0 2 0,26 0-1 0,0-12 6 16,0 12-5-16,-26 0-2 0,26 0 0 0,-11-14-2 0,11 14 1 16,-26 0 1-16,26 0 0 0,-26 0 0 0,26-13 0 0,-26 13-3 0,26 0 1 0,-26-13 0 0,27 13 0 15,-27 0 0-15,26-14-17 0,2 2 5 0,-28 12-5 0,0 0-1 0,26-14-25 16,-26 14 21-16,12-26-45 0,-12 26 48 0,15-14 2 16,-15 14 2-16,0-12 1 0,0 12-3 0,0-14-14 0</inkml:trace>
  <inkml:trace contextRef="#ctx0" brushRef="#br0" timeOffset="873.37">17103 10740 81 0,'0'0'14'0,"0"0"4"0,-12 0-8 16,12 0-1-16,0 0 1 0,-14 0-1 0,14 0 1 0,0 0-3 0,-12 12 10 15,12-12-10-15,-14 0 1 0,0 0 4 0,14 15-7 0,-12-15 5 0,12 13-6 16,-14-13 1-16,14 13-1 0,-12-13 2 0,-3 13 1 0,15-13-1 0,-26 12-1 0,12 15 5 16,2-13-6-16,12-14-2 0,-14 26-1 0,2-26-1 0,-2 26 1 0,14-26-1 0,-12 28 1 0,12-16 4 15,-15 2 0-15,4 12-3 0,11-14 1 0,-27 42-1 0,-1-28-2 0,28 0 0 16,-12-12-2-16,12 12 3 0,-14 1-1 0,2-1 0 0,12 14 2 0,-14-14-2 0,14-12-1 15,-12 12 1-15,12 0 0 0,0 1 2 0,-15-2-1 0,15-10-2 0,0 24-11 16,-11-12 2-16,11-15-6 0,0 16-1 0,0-16-7 0,0 14-4 0,0-12 0 0,0-14 0 0,0 40-44 16,0-28 49-16,0-12-21 0</inkml:trace>
  <inkml:trace contextRef="#ctx0" brushRef="#br0" timeOffset="1167.86">17367 10833 154 0,'0'0'25'0,"0"0"-13"0,0 0-4 0,-12 0-1 0,12 0-1 16,0 0 0-16,-14 12 13 0,14-12-10 0,-12 0 0 0,12 14-2 0,0-14 1 0,-14 14 0 16,14-14 0-16,-12 12 6 0,12 2-7 0,0-14 0 0,-14 12-3 0,14 2 1 0,0 0-3 15,0-2 1-15,-15-12-1 0,15 14 2 0,0-2 1 0,0 2-1 0,-11-14 1 0,11 12-5 16,0 2 0-16,0-14 1 0,0 14-2 0,0-2 1 0,0-12 1 0,0 14-1 0,0-1 0 0,0-13 1 15,11 13-1-15,-11 1 1 0,15-14-2 0,-15 0 2 0,14 12 0 0,-2-12 0 0,2 14 0 16,-14-14-1-16,26 0 2 0,0 13-1 0,-26-13 0 0,12 0-1 0,29 0 2 16,-41 0-2-16,26-13 0 0,-26 13-2 0,26 0 0 0,-12 0 1 0,12-14-11 15,-11 14 0-15,11 0-21 0,-26-12 10 0,26 12-1 0,-26 0-3 0,0 0-4 16,26-14 2-16,-26 14-1 0,0 0 2 0,14-13-18 0,-14 0-14 0</inkml:trace>
  <inkml:trace contextRef="#ctx0" brushRef="#br0" timeOffset="1359.88">17619 10634 78 0,'0'0'0'0,"-14"0"85"0,14 0-69 0,-12 0 15 0,-2 0-15 16,14 14-2-16,-12-14-1 0,12 13 0 0,-14 0 1 0,14-1-1 0,-12 2 1 0,-3 0-1 15,-11 39 13-15,26-27-18 0,-26-1-1 0,26-10 1 0,-14 11-4 0,-12 26 8 16,11-24-7-16,15-2 1 0,-26 0-1 0,26 0-4 0,-12 14 0 0,-2-14 1 16,14 0-1-16,-26 41 2 0,14 25 0 0,-2-65-2 15,14 12 0-15,-12-12-2 0,12-2 2 0,-14 3 0 0,-1 65-1 0,4-67 0 16,11 0-2-16,-15 0 0 0,15 14 1 0,-12-14-3 0,12 0 0 0,-14 29-15 15,14-43 4-15,-12 14-5 0,12 0-7 0,0 1-4 0,0-14-4 0,-14 14-4 0,14-14 1 0,0 13-29 16,0-26 41-16,0 27 4 0,0-27 0 0,-12 13-19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24.93439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5T19:39:50.047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24752 5270 82 0,'0'0'0'0,"0"-12"47"0,0-2-21 0,0 2-19 0,0 12 0 0,-14-15 12 15,14 15-14-15,-12-13 13 0,12 1-14 16,0 12 5-16,-15 0-7 0,15 0-1 0,0 0 0 15,0 0 0-15,0 0 1 16,15 25-1-16,-15-25 0 16,12 15 1-16,16 11 0 0,-28-1-1 0,64 55 7 15,-23-1-1-15,-15-13-3 16,0 27 5-16,0-53-6 0,-26 64 8 0,0-77-7 16,14 13 1-16,-14 52 11 0,-14-52-11 0,2 92 15 15,12-92-16-15,-14 66 2 0,2-81-4 0,-2 108 2 16,14-93-2-16,-26 118 0 15,11-65-4-15,15-67 3 0,-11 67 6 16,11-67-3-16,0 14-3 0,11 79 5 0,4-26-6 16,-15-67-1-16,0 0 2 0,12 66 4 15,2-65-3-15,0 92 9 0,-14-93-7 0,12 67 3 16,-12-67-5-16,0-14 1 0,14 82 8 16,-14-41-7-16,0-27-3 0,0-12 1 15,0 38 3-15,0-52-3 0,0 41 0 0,0-16 2 0,0 1 1 16,0-11-5-16,12 23 3 15,2-10 0-15,-14-16-1 0,12 1 1 16,-12 0-2-16,0 1 2 0,15-14-3 0,-15 13 7 16,11 0-4-16,-11-13-3 15,0 0 1-15,0 14 2 0,0-1-2 0,0 0 0 16,0-13-1-16,15 13 3 0,-15 0-2 16,0 1-3-16,12-14 3 0,-12 13 3 0,0-13-3 15,14 13-1-15,-2-13 4 16,2 0-3-16,12 0 0 0,-26 0 0 0,55 0 0 15,-29 0 1-15,-14 0-2 16,2 0 1-16,27 13-2 0,-41-13 2 0,52 0-1 16,-52 0-1-16,26 13 2 0,0-13-1 15,0 0 1-15,15 27 0 0,11-14-1 16,-14 0 2-16,-24-13-2 0,13 0 3 16,-1 0-2-16,40 0 1 0,-52 0-1 0,39 0-2 15,-27-13 0-15,-12 13 2 0,77-13 0 16,-25 13-1-16,-40 0 0 0,0 0 0 0,41 0 1 15,-41 0-1-15,93 13 0 0,-90-13 0 16,49 13 0-16,-40 1-3 0,-9-14 3 0,61 12-4 16,-64-12 1-16,148 14 3 15,-55-14 2-15,-81 0-2 0,133 0 1 16,-117 0 0-16,65-14-2 0,-66 14 2 0,132 0 4 16,-133 0-6-16,134 0 10 0,-134 0-9 0,81 0-4 15,-95 0 3-15,81 14 2 0,-93-1-1 16,15-13 1-16,78 13-4 0,-93 1 2 0,81 12-2 15,-69-26 2-15,2 12 1 0,79 16 2 0,67-2 0 16,-56-26-4-16,-89 0 2 16,-3 0 1-16,95 0 1 0,-93 0-2 0,146 0 8 15,-148 0-7-15,135 12 1 0,10-12-2 16,-128 14 0-16,102 0 0 16,29 13 0-16,-15 11-1 15,-26-10 9 1,-38-16-5-16,-67 1-3 0,-14-13 2 0,105 13 3 15,0 15-3-15,-91-28-1 0,108 0 0 16,-18 0-5 0,-89 0 4-16,63-14-2 0,-77 14 1 0,13 0 0 0,53-14 3 15,-67 14-3-15,93 0 1 0,-79 0 1 0,51-13-1 16,-65 13 2-16,66-13 2 0,-63 13-6 16,9 0 2-16,69-12-6 0,-2-3 4 15,-65 2 1-15,38 13-2 0,-37-13 3 0,-15 13-2 16,67-13 0-16,-67 13 2 0,93-27-3 0,-93 27 3 15,67-12 0-15,-67 12 0 0,0-14 0 0,41 14 2 16,-41-14 0-16,0 14-3 0,55-12 0 0,-55 12 3 0,0-14-2 16,38 14 3-16,-35 0-2 0,35-12 6 15,-38 12-8-15,26-14 6 0,-11 14-3 16,-41 0-1-16,14 0-1 0,12 0 2 0,-12 0-1 16,-2 0-1-16,14 0 1 0,-11 0 0 15,-3 0 0-15,-12 0 0 0,14 0 2 0,0-14-3 0,-2 14 2 16,2 0-1-16,-14 0 1 0,26-12-1 0,-26 12-1 15,12-14 2-15,3 2-1 0,-3-2-1 16,2 1 1-16,-14 13 0 0,12-13 8 0,-12-1-6 0,0 14 0 0,28-26-12 16,-28 13 10-16,26-27 3 0,-26 40-2 15,12-26-2-15,3 0-2 0,-15 26 0 0,11-27 2 0,4-12 1 16,-3 12 1-16,-12 14-2 0,14-27 2 0,-14 14-3 0,12-1 1 16,2-39 0-16,12 26 2 0,-12-38-2 0,-2 50-1 15,-12-50 5-15,0 25-2 0,41-53 0 16,-41 80-4-16,0-14 1 0,14-26 0 0,-2 0 0 0,-12-27-2 15,0 27 3-15,0 14 0 0,0 12-1 0,14 14 0 16,-14-67-6-16,0 27-2 0,0 13 7 16,0 13 1-16,-14 14 1 0,14 1 0 0,0-41 0 0,0 38 1 0,-12 1 0 0,12-77 1 15,-14 76-3-15,14-24 1 0,0 26 0 16,0-1 0-16,-15-52 2 0,15 52-2 0,0 1-1 0,0-27 1 16,0 26 1-16,-11 1-1 0,11 13 0 0,0-40 1 0,0 26-1 0,0 1 1 15,0-92 0-15,0 78-1 0,0 26 0 16,0-13 2-16,0-24-2 0,0 24 1 0,-15 1-3 15,15 12 2-15,0 0 0 0,0-24 1 0,-12 24-1 0,12 1 2 16,-14-27-3-16,14 27 1 0,0 0-1 0,-14-14 2 0,14 14-2 16,0 0 1-16,-12-26-1 0,12 39 2 0,0-27-2 0,-14 27 2 15,14-13-1-15,0-1-1 0,-12 2 2 0,12-2 0 0,0 14-1 16,-14-40 0 0,14 28 0-16,0-2-2 0,-12 14 1 0,12-12 0 0,0 12 1 0,0 0 0 15,-15 0-1-15,4 0 0 0,11 0 0 0,-27 0 1 0,13 0-1 16,14 0 1-16,-26 0 0 0,0 0 1 0,-15 0-3 15,15 0 2-15,0 12-1 0,14-12 2 0,-16 0-1 0,-10 0-1 16,23 0 1-16,-63 0 1 16,49 0-2-16,17 0 2 0,-28 0 1 0,14 0 0 0,0 0-1 0,-41 0 0 15,41 0 0-15,14-12-2 0,-14 12 1 0,-26-15 1 0,23 2 0 0,3 13-1 0,-52-26 1 16,51 26 0-16,-1-12-1 0,-36-3 1 0,37 2-1 0,-13 13-1 16,-91-27 2-16,91 15 1 0,-93-1-2 15,92 13-1-15,3 0 1 0,-54-13 0 0,51 13 0 0,3 0 0 0,-121 0-1 16,118 0 2-16,-51 0-1 0,39-13 1 0,15 13-1 15,-28 0-1-15,-39 0 0 0,-2 0 2 0,0 0-1 16,55 0 0-16,-12 0 1 0,9 0 0 0,-50 0 0 0,53 0-1 0,-3 0 0 0,-49 0 0 16,51 13-1-16,-39-13 0 0,-1 0 1 0,41 0 0 0,11 0-1 15,-51 0-2-15,-1 0 0 0,41 0 2 0,-41 13 2 16,55-13-2-16,-17 0 2 0,17 0-1 0,-43 0 1 0,29 0-1 0,11 13 0 0,-49-13 1 16,9 0 0-16,43 0-2 0,-54 0 1 0,51 0 0 15,1 0 1-15,-1 0-2 0,3 0 1 0,12 0-1 0,-14 0 1 0,14 0 0 0,-53 0 0 16,12 0-3-16,27 0 3 0,2 0 0 0,12 0 0 0,-15 0 1 0,15 0-2 15,-40 0-3-15,-1-13 3 0,29 13 1 0,-17 0 0 16,17 0-2-16,12 0 2 0,-40-13 0 0,40 13 0 0,-41 0-1 16,0 0 1-16,1-13 0 0,40 13 0 0,-12 0-1 0,9-15 1 0,-23 15 0 15,-12-12 1-15,35 12 0 0,-23 0-1 0,-1 0-1 16,27-13 1-16,-2 13 0 0,-25 0 1 0,27 0-1 0,0 0-1 0,0 0 0 16,-26 0 1-16,26 0 0 0,-1 0 0 0,-13 0-2 0,14 0 2 0,0 0 0 15,0 0 0-15,-29 0-1 0,3 0 0 0,37 0 1 0,-23 0 0 0,12 0 0 16,0 0 0-16,0 0 0 0,-41-13 1 0,41 13-2 0,0 0 2 0,0 0-1 15,-15 0 0-15,15 0 1 0,-14 0-1 0,-1 0-1 0,-25 0 1 0,28 0 1 0,-3 0 0 16,3 0 0-16,-43 0-2 0,43 0 1 0,-2 13 1 0,-38-13 0 0,11 13-1 16,27-13 0-16,-27 12-1 0,3-12 1 0,-3 15-1 15,41-15 1-15,-41 13-1 0,1 0 2 0,28-13-1 0,-3 13 0 16,15-1 0-16,-14-12 0 0,14 15 0 0,-15-3 0 0,15-12 1 0,-40 13 0 16,13 2 0-16,41-3-1 0,-28-12 0 0,14 14 0 0,12-14 0 15,-25 12 0-15,13-12 0 0,-14 13 0 0,14-13 1 0,-3 15-2 16,3-15 3-16,0 0-2 0,14 0 0 0,-2 12 0 0,-12-12-1 0,-27 0 1 15,39 0 0-15,2 0 1 0,-2 14-2 0,2-14 1 0,12 0 0 0,-14 0-1 16,2 0-2-16,12 12 2 0,-14-12 0 0,14 0-2 0,-12 0-2 16,12 13-10-16,-15-13-18 0,15 13 11 0,0-13-5 0,0 0-4 0,0 14-50 15,0 0 28-15,0-14-10 0,0 26-1 0,0-26 12 0,0 13 14 0,0 14-16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24.93439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5T19:44:47.435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12548 14003 57 0,'0'0'9'0,"0"0"5"0,0 0-9 0,0 0 0 0,0 0 0 0,-14 0 1 16,14-14 2-16,0 14-4 0,0 0-1 0,0 0 0 0,-15 0 0 15,15-12 2-15,0 12-2 0,0 0-2 0,0 0 2 0,0 0-1 0,-12 0-1 0,12 0 2 16,0-14 2-16,0 14-2 0,-14 0 4 0,14 0-2 0,0 0-1 0,0-13 1 0,0 13 2 16,-12 0 14-16,12 0-15 0,-14-13 0 0,14 13 0 15,0 0 0-15,-12 0-1 0,12 0 0 0,-26 0 7 0,0 0-5 0,26 0-3 16,-29 0 0-16,29 0-1 0,-12 0 0 0,-2 0-1 0,-12 0 3 0,14 13-3 15,-43 0 3-15,44 1-3 0,-30-2 0 0,27-12-1 16,2 14 0-16,-2-2 0 0,-65 16 3 0,67-16-3 0,-2 2 0 16,0-2 0-16,-12 3 1 0,14-2 0 0,-40 14 5 0,37-15-5 0,-11 2 1 15,12-2 0-15,2 1-1 0,-2 2 1 0,2 11 0 0,-2-26-2 0,-13 26 0 0,13-26 0 16,-12 40 1-16,-14-1-1 0,13-26 0 0,15 14-1 0,-28 12 2 16,28-25-2-16,-2 12 0 0,-12-13 0 0,-27 53-1 0,39-40 2 0,2-12 0 15,-2 13-1-15,2-14 1 0,-2-1-2 0,2 14 1 0,12-11 1 0,-26-2 0 0,26 14-1 16,-14-15 1-16,-1 27 0 0,3-24 0 0,-2-3 0 0,2 2 1 0,12 12-1 0,-14-12 2 15,2-2-1-15,12 2 0 0,-14 26 3 0,0-28-2 0,14 15-1 0,0-27 1 16,0 26-1-16,0-26-1 0,-12 27-1 0,12 12 2 0,0-12-1 0,0-27 1 16,12 26 0-16,-12-13-1 0,14 1 0 0,0 12 4 0,-2-12-1 0,-12-1-2 15,26 0-1-15,0 27 1 0,-11-27-1 0,11 0 0 0,-12-1 0 0,12-12-1 16,-14 26 0-16,14-26 1 0,-12 15 1 0,13-15-1 0,25 13 1 16,-12-1-3-16,-14 3 0 0,-14-15 2 0,3 12-1 0,25-12 3 0,-2 14-2 15,-38-14 0-15,29 13 0 0,-17-13-1 0,14 0 0 0,-26 0 1 0,26 12 1 0,-12-12-1 16,0 0 0-16,-2 0 1 0,14 0 1 0,-11 0-2 0,-3 0 1 0,2 0-1 15,-2-12 0-15,2 12 0 0,-2 0 1 0,2 0-1 0,0 0 0 0,-2-13 0 0,3 13 1 16,-4 0-1-16,16-14 1 0,-1 2 1 0,-12-3-2 0,24 3-1 16,-38-1 1-16,29-2 1 0,-29 15-2 0,26-12 2 0,-26 12 0 0,40-26 2 15,-28 26-3-15,2-13-3 0,-2 0-1 0,2 13 2 0,-2-14 1 0,43-38 6 16,-29 38-5-16,0-12 3 0,0-1 0 16,-26 14-1-16,12 0 0 0,3 0-2 0,-1-1 1 0,-14 1-2 0,12 0 2 0,-12 13-1 0,26-27 1 15,-26 27-2-15,14-26 0 0,-14 26 1 0,12-26 0 0,2 0 2 0,-2 12-2 0,3-12 0 16,-15 26 1-16,11-26-1 0,-11 26 0 0,0-28 1 0,15 2 1 0,-15 26 0 15,12-27-2-15,-12 27 1 0,0-25 1 0,14 11-1 0,-14 2-1 0,0-3 0 0,14 3 0 16,-14-1-1-16,0-2 2 0,0 3-1 0,0-40 3 0,0 24-3 16,0 16 0-16,0-2 0 0,0 1-1 0,0 0 0 0,0-1 1 0,0-12 0 0,-14 26 0 0,14-26 1 15,0 26-1-15,-14-40 1 0,14 27-1 0,-12-13-1 16,12 12 0-16,-15 1 0 0,4-14 1 0,-4 15 0 0,3-14 0 0,12 12 0 0,-26-26 0 16,12 13 0-16,2 14-1 0,12-13 2 0,-14 14-2 0,2-3 0 0,-2-10 1 0,-1 10-2 0,3 3 1 15,-2-2 1-15,2 2-2 0,-2-16 2 0,2 28-1 0,-2-26 0 0,2 26 1 0,-2-26-1 16,14 26 1-16,-12 0-1 0,-2-13-1 0,-1 0 2 0,3-1-2 0,-2 14 1 0,2-12 1 15,-2 12-1-15,2-14 0 0,-2 14 0 0,-27-13 0 0,30 0-1 0,-18 13 2 0,29 0-1 16,-26-14 0-16,14 14 1 0,-2 0-1 0,2-13 0 0,-14 13-1 0,11-13 1 16,15 13 0-16,-11 0-1 0,-4-13 1 0,15 13-3 0,-12 0-1 0,-2 0-27 15,14 0 13-15,0 0-5 0,-14 0-3 0,14 0-5 0,0 0-4 0,0 0-4 0,0 0-6 16,0 0-57-16,0 0 59 0,14 0 9 0,-14 0 8 0,0 0-36 0</inkml:trace>
  <inkml:trace contextRef="#ctx0" brushRef="#br0" timeOffset="3722.21">3276 13831 28 0,'0'0'24'0,"0"0"-16"0,-15 0-3 0,15 0-2 0,0 0 0 0,0 0 0 0,-14 0 0 0,14 0 0 0,-12 0 0 0,-2 0 2 16,14 0-3-16,-12 13 1 0,-2-13-2 0,-1 0 1 0,4 13 2 15,-4-13 0-15,3 14-2 0,12-1-1 0,-14-13-1 0,14 13 2 16,-12-13-1-16,12 14 0 0,-14-14-1 0,14 12 0 0,-12 2 0 0,-2-1 1 16,2-13 0-16,12 13 1 0,-14 1-1 0,14-14 1 0,-12 12 2 0,12 2-2 15,-15-2 0-15,15 3 0 0,-14-2-1 0,14-13 1 0,-12 26 0 0,12-26 0 0,-14 12 0 0,14 3 0 16,-12-2 1-16,-2-1-1 0,14 15-1 0,-12-27 1 0,12 26 0 0,-14-13-1 0,2 14 0 16,-29 27 4-16,15-16-2 0,26-11-1 0,-26 0 1 0,12-1-1 15,-12 0 0-15,11 14 0 0,-23 26 2 0,24-39-1 0,-12 26 0 0,12-28-2 16,2 16 1-16,-2 11 2 0,14-25-3 0,-12 0 0 0,-3 25 3 15,4-26-2-15,11 0 1 0,-15-12 0 0,15 12 1 0,0 14 5 0,0-14-6 16,0 14 3-16,0 26 2 0,15-53-7 0,-15 14 0 0,26-14 2 16,-26 1-1-16,26 12 1 0,-26-26 1 0,26 26 2 0,0-12-4 0,-12-1 0 0,-2-13 0 15,14 13 1-15,-11-13-1 0,11 12 1 0,14-12 0 0,-28 0 0 0,17 0 0 16,9 0 3-16,-24 0-3 0,24 0 0 0,-12-12-2 0,-12 12 1 16,13-26-1-16,-13 26 0 0,12-14 0 0,12-25 5 0,-12 26-3 0,-11-1 0 0,11-12 0 0,0-1 0 15,14-26 3-15,-14 14-4 0,1-14 3 0,-1 26-3 16,-26 1 0-16,28 0-1 0,-2-14-1 0,-14 14 0 0,3 0 2 0,-4-1 0 0,4 0-1 15,-15 0 1-15,26 2 0 0,-26-2 0 0,26-25 4 0,-12 24-3 0,-2 2 0 16,-12 0 1-16,0 0 0 0,14-1 0 0,-14 1 0 0,0-1-1 0,12-39 7 0,-12 39-8 16,0 1 0-16,0 0 0 0,-12 12 1 0,12-39 1 0,0 28-4 0,0 11-1 15,-14-25 2-15,2 11 1 0,12 16-1 0,-14-2 0 0,14 2-1 0,-26-16 1 16,12 2 0-16,-13 14 1 0,27-2-2 0,-11 14 1 0,11-13 0 0,-27 13-2 16,27-13 1-16,-26 13 0 0,-28-26 4 0,42 26-4 15,-3 0 0-15,4 0 0 0,-18 0-1 0,29 0 1 0,-26 0 0 0,14 0 0 0,-2 0 1 16,-1 0-1-16,4 0 1 0,-4 0-1 0,-11 0-1 0,26 0 1 0,-26 0-1 0,0 0-4 15,14 0 2-15,-14 0-2 0,26 0 1 0,-41 12-9 0,27-12 4 0,2 14-3 0,-2-14-3 16,2 13-1-16,-28 14-53 0,40-1 37 0,-27-26-1 0,27 27 0 16,-40 24-35-16,28-36 50 0,-2 10-52 0</inkml:trace>
  <inkml:trace contextRef="#ctx0" brushRef="#br0" timeOffset="5581.68">7764 13659 39 0,'0'0'12'0,"0"0"-10"0,-12 0 1 0,-14-13 2 0,12 13-1 0,2 0-1 0,-28 0 7 15,28 0-6-15,-17 0 2 0,17 0-2 0,-2 0-2 16,-24 13 5-16,10-13-4 0,16 27 0 0,-15-27 0 0,13 13 1 0,0 0 0 0,-38 14 3 16,-1 12 1-16,27-25-4 0,-26 38 2 0,26-25-3 15,0-14-1-15,-1 14 2 0,-39 39 6 0,40-40-7 16,0-14 1-16,11 16-2 0,-11-2 1 0,-14 26 0 0,14-25-2 0,11-1 0 0,3 2 0 0,-2 10-1 0,-12-10 0 15,26-2 1-15,-26 26-1 0,14-25 2 0,-2 26-2 0,14-27 0 16,0 1-1-16,-12 12 1 0,12-12 0 0,0-1 1 0,0 40 2 0,0-26 1 16,0 26 5-16,12-27-5 0,-12 27 3 0,26-26-5 0,-26-14 1 0,26 14 1 15,-12-14 1-15,12 41 4 0,-14-41-4 0,14 0-2 0,-11 1 2 0,11-14 1 0,-12 14-1 16,27-2 1-16,-15-11-5 0,-14 0 0 0,14-1 1 0,2-13 1 0,-2 13-1 16,1-13 0-16,-1 12 0 0,0-12-1 0,0 0 0 0,14 0 1 0,-13 0-1 0,-1 0 0 15,12 0 0-15,16-12 3 0,13-14 0 0,-41-2-3 0,12 16-1 0,-9-14-1 16,35-14 2-16,-38 13 2 0,15-12 0 0,-15 12 0 0,-12 1 1 0,12-1 1 0,0-12 0 15,-14 13 0-15,14-14 0 0,-11-40 3 0,11 53-6 0,-26-12 1 0,26 0-1 16,-26-1 1-16,26 14 0 0,-26-14 0 0,0 0-1 0,29 14 1 0,-29 0-1 0,0-14-1 0,0 13 2 16,0 1 0-16,0-14-1 0,0 14 1 0,0-107 6 15,0 108-7-15,-15-1 1 0,1-14-1 0,2-26 1 0,-14 39 0 0,26-13 1 0,-29 14-2 16,18-14 0-16,-4 14 0 0,-11-1-2 0,26 1 1 0,-26 0 0 0,14 12-1 0,-2-12 0 16,2 13 0-16,-2 0 1 0,2-1 0 0,-17 1 0 0,29 0-1 0,-12-1 0 0,-2 14-2 15,14-13 0-15,-26 13 1 0,26-13 0 0,-26 13 0 0,26-12 1 0,-26 12-2 16,26 0 0-16,-26-14-2 0,-1 14-7 0,1 0 3 0,12 0-1 0,2 14-2 0,-16-14-2 0,16 12-3 15,-15 1-2-15,13 0-3 0,-12-13-4 0,0 27-4 0,-41 13-77 16,41-14 75-16,0-13 7 0,12 14 2 0,-12-14-24 0</inkml:trace>
  <inkml:trace contextRef="#ctx0" brushRef="#br0" timeOffset="14958.49">24911 5588 25 0,'0'0'0'0,"0"0"17"0,0 0-11 0,-14 0-2 0,14 0 0 16,-14-27 11-16,14 14-11 0,0 13-1 0,-12-13 2 16,12-1-2-16,0 14 2 0,-15-13 3 0,15 0-4 0,-11 13-1 0,11-13 6 15,-15 0-3-15,15 13 1 0,-12-14 1 0,-2 1 9 0,14 13-8 0,-12 0 0 16,12-13 7-16,-14 13-9 0,14 0-2 0,0-13 0 0,-12 13 4 0,12-14 4 15,-14 14-8-15,14 0 0 0,0 0 0 0,0 0 0 0,0-12 0 16,0 12 6-16,0 0-7 0,0 0-1 0,0 0 3 0,0 0 0 16,14 0-4-16,-14 0 0 0,0 0 0 0,12 0 0 0,2 12 3 0,-14 2-3 15,0-14 1-15,12 13 1 0,-12-13-1 0,14 13-1 0,-14-13-1 0,12 13 0 0,3 1 2 16,-15-1 0-16,0 0-2 0,0-13 1 0,11 26 0 0,-11-26 0 0,15 27 0 16,-15 0-1-16,0-14 0 0,12 0 1 0,-12-1 0 0,0 16 0 0,14 10 1 15,-14-23-3-15,0 11 2 0,0-1-1 0,14 2 1 0,-14 1-1 0,0 10 1 0,0-10 0 0,0 50 3 16,0-25-1-16,0-13-1 0,-14-14-1 0,14 0 0 0,0 41 3 15,0-14-1-15,0-15-2 0,0 3 0 0,0-1-2 0,0-14 2 0,-14 14-1 16,14 0-1-16,0-2 2 0,0 2-1 0,0 53 1 0,14-54-2 0,-14 1 0 16,14 53 7-16,-14-14 1 0,12-54-3 0,-12 16-6 0,0-1 2 0,14-14-1 15,-14 0 0-15,26 40 1 0,-26-40-1 0,12 2-1 0,-12-2 1 0,0 0 1 16,15 0 0-16,-15 1 0 0,0 12-1 0,11 14-1 0,4 13 3 16,-15-39-1-16,12-14 0 0,-12 14-1 0,0-14 1 0,0 13-1 0,14 14 1 0,-14-1 1 15,12 1 1-15,-12-26-2 0,14 12-1 0,-14-14 1 0,0-12 0 16,0 28-1-16,14-16 1 0,-14 2 0 0,0 26 1 0,12-1-1 15,-12-26-1-15,0 0 2 0,0 15-2 0,14-28 0 0,-14 38 3 16,0-24-3-16,0 0 0 0,0-2 1 0,0 1-1 0,0-13 0 0,0 13 1 16,0-13-2-16,0 14 2 0,0-1 0 0,12-13-1 0,-12 13 3 0,0-13-2 0,0 14 0 15,0-14 0-15,0 13 1 0,0-13-2 0,0 13 1 16,0-13 1-16,0 0-1 0,-12 0 4 0,12 13-4 0,0-13 3 16,0 0-3-16,0 0 2 0,0 0 0 0,0 0-1 0,0 0 0 0,0 0-1 0,0 0 2 15,0 0-2-15,0 0 0 0,0 0-1 0,0 0 0 16,0 0 0-16,0 0 1 0,0 0 0 0,0 0 0 0,0 0 2 0,0 0-3 0,0 13-1 15,0-13 1-15,0 0 0 0,0 0 1 0,0 0 2 0,0 0-3 0,0 0 2 16,0 0-2-16,0 14 2 0,0-14-3 0,12 0 2 0,-12 0-1 16,0 0 2-16,0 0-1 0,0 0-1 0,0 0 2 0,15 0-2 0,-15 0 0 0,0 0 0 0,0 0 0 15,14 13 1-15,-14-13-1 0,12 0 0 0,-12 0 1 0,0 0-2 16,14 0 3-16,-14 0-3 0,0 0 2 0,12 13-1 0,-12-13 0 0,14 0-1 0,-14 0 2 16,12 0 0-16,-12 13-2 0,14-13 1 0,-14 0 1 0,0 0-1 15,15 0 1-15,-15 0 0 0,0 0-3 0,11 13 3 0,-11-13 0 0,15 0-2 16,-15 0 0-16,0 0 1 0,12 12 0 0,-12-12 2 0,14 0-1 0,-14 0 0 0,0 0-1 15,12 0-1-15,-12 0 0 0,14 0 0 0,12 0 2 0,-14 0-2 16,2 0 2-16,1 0-1 0,-4 0 0 0,4 0 1 0,11 0-1 0,-26-12 0 0,38 12 0 16,2-13 0-16,-13 13 1 0,-13 0-2 0,12-13 1 0,0 13-1 0,0 0 1 0,-12-13 0 15,13 13-1-15,-1 0 2 0,0 0-2 0,-12 0 2 0,24 0-1 0,-12 0 0 0,1 0 0 16,13 0-2-16,-14 0 2 0,0-13 1 0,0 13-1 0,27 0 0 16,-25 0 0-16,-2 0 0 0,1 0 1 0,-1 0-1 0,0 0-1 0,0 0 1 0,-12 0 1 15,39 0 0-15,-27 0-1 0,0 0 0 0,40 0-1 0,-39 0 3 0,-13 0-2 16,12 0 0-16,38 0-3 0,-23 0 3 0,-15 0-2 0,2 0 3 0,37 0 1 15,-25 0-2-15,-14 0 1 0,53 0-3 0,-39 0 3 0,-14 0-2 0,15 13 0 16,23-13 2-16,-24 13 0 0,1-13-1 0,66 13-2 16,-69-13 3-16,2 13-2 0,79-1-8 0,-67 3 5 0,-14-15 6 0,17 13 0 15,-15-13 0-15,-2 13 0 0,17-13-1 0,-17 14 0 0,14-14-1 0,41 12 1 16,-26-12-1-16,25 14 0 0,-39-1-1 0,-1-13 1 0,3 13-1 0,-3-13 1 0,0 0 1 16,53 14 1-16,-12-2-2 0,-39-12-1 0,-16 0 1 0,17 14-1 0,-3-14 0 15,-14 0 1-15,17 12-1 0,-3-12 1 0,146 28 0 16,-146-28-1-16,3 0 1 0,-3 12 0 0,-14-12 0 0,55 14 1 0,-15-14-1 15,-37 12-1-15,13-12 1 0,25 0 2 0,-39 14-3 0,-2-14 1 16,3 0-1-16,-15 14 0 0,40-14 2 0,-39 0-1 0,25 12-1 0,-12-12 1 16,-14 15 0-16,27-15-1 0,-27 12 1 0,0-12-1 0,-12 0 0 0,39 13 0 15,-27 0 0-15,-12-13 1 0,12 0 1 0,-14 13-1 0,17-13 1 0,-17 15-1 0,14-15-1 16,0 12 0-16,-12-12 1 0,24 13 2 0,-12-13 0 0,29 13-1 0,-43-13 0 16,16 14-1-16,-1-14 2 0,-1 0-1 0,26 14 0 0,-26-14 1 0,26 0 1 15,3 12 0-15,-29-12-1 0,0 0-1 0,13 0 0 0,-13 0-1 0,0 0 1 16,40 0 0-16,-37 0-1 0,9 0-1 0,-12 0 0 0,15 0 1 0,25 0-1 15,-40 0 1-15,15 0 0 0,-15-12-1 0,0 12 2 0,12 0-1 0,-12 0 0 0,41 0 0 16,-41 0 0-16,40 12-1 0,1-12-2 0,-41 0 1 0,0 0 3 16,27 0 0-16,-25 0 0 0,-2 0-5 0,0 0 6 0,1 0-1 0,-1 0 0 15,26 0 5-15,41 0-7 0,-79 0 0 16,12 0 1-16,-14 0-1 0,29 0 0 0,-1 0 1 0,-28 0 0 0,2 0-1 16,65-12 0-1,-65 12 1-15,-2 0 0 0,-12-14-1 0,52 14 1 0,-52 0-1 0,26-14 1 16,-12 14-1-16,-2-13 0 0,17 13 0 0,-17-13 0 0,2 13 2 15,38-27 0-15,-52 27-1 0,26 0 0 0,1-26 1 0,-13 26-1 16,26-25 0-16,-14 10 0 0,1 3 1 0,-15 12-3 0,28-14 2 16,-26-12 1-16,-2 26-1 0,14-14 0 0,0 2 0 0,1-2 1 0,-13 14-2 15,-2-14 2-15,42 2 2 0,-27 12-3 0,-1-14 0 16,14 2-1-16,-28 12 1 0,28-14 0 0,-25 14 0 0,-3-13 0 0,2 13 0 16,12 0 0-16,-14-13-1 0,2 13 1 0,-2 0 1 0,28-14 1 0,-40 14-1 15,53 0 2-15,-27-12 0 0,0 12-2 0,0-14 2 16,0 14-4-16,-11 0 0 0,-1-13-1 0,24 13-1 0,-24 0 5 0,12-13-1 15,15 13 5-15,-29-15-2 0,16 15 1 0,-16 0 0 0,28-12-3 16,-28 12-1-16,15-13-1 0,-13 13 0 0,12-13 2 0,-12 13-3 0,12-13 0 0,-14 13 1 0,29-13-1 16,-29-1 2-16,2 14 0 0,38-26-1 0,-52 26 1 0,26-13 0 15,0 0-3-15,-26 13 1 0,15-14 0 0,-1 1 1 0,-2 13 1 16,-12-13-1-16,14 13 0 0,-14-14-1 0,0 1 4 0,12 13-3 0,-12 0 1 0,0-25 1 16,0 25-2-16,0-14 1 0,0 0-1 0,0 1-1 0,0 13 0 0,0-25-1 0,0 10 2 15,0-11 2-15,-12 13-1 0,12-14-1 0,0 27 2 0,-14-26-2 0,14 12-2 0,-12-12 1 16,-2-26 1-16,14 38 1 0,0-12 0 0,-15 13-1 15,15-26 3-15,-11 12-3 0,11-13 1 0,-15 14-1 0,15-14-1 0,0 0 1 16,0 1-1-16,-12-1 3 0,12-51-5 0,0 50 2 0,0 15 2 0,0-28-3 16,-14 28 0-16,14-40 0 0,0 40 1 0,0 0 0 0,0-1 0 15,0-39-2-15,0 40-1 0,0-1-1 0,0 1 2 0,0-1 2 16,0 1 2-16,0-1 1 0,0 1-2 0,0-40-2 0,0 41 2 0,0-3 0 0,0 1 2 0,0 1-1 16,0 14-2-16,0-16 1 0,0 2-1 0,0 0 1 0,0-26 0 0,-14-3 1 15,14 30-1-15,0-1 0 0,0-1 0 0,0-13 2 0,-12-39-2 0,12 52 1 16,-14 1-1-16,14-13 1 0,-12 12-2 0,12 0 2 0,-14 1-1 0,14 0 0 15,0 0 1-15,-12 0-1 0,-3-28 0 0,4 28 0 0,11 0-1 0,-15-1 1 16,3 14 0-16,12-13 1 0,-26-1 0 0,26 1-1 0,-14-2 1 0,0 3-2 0,-12-28 0 16,26 26 0-16,-27 1 0 0,27-1 1 0,-26 1 0 0,0-40 0 0,0-1-1 15,26 41 3-15,-14 0-1 0,-24-67-1 0,11 28 1 16,27 39 0-16,-28-1-1 0,16 1 1 0,-28-27-1 0,-1 0-1 16,15 26 1-16,14 1-1 0,-14-1 2 0,0 1 0 0,0 13 0 0,-3-13 1 0,3 12-2 0,0-12 0 15,-26 0-1-15,25-2 1 0,-39 2-2 0,40 14 2 0,-15-2-1 0,-11-26 1 16,12 28 0-16,1-3 1 0,-1 3-1 0,0-2 0 0,2 14 1 0,-15-25-1 15,13 25-1-15,-1-15 1 0,3 3 0 0,-57-2-1 0,-47 2 0 16,87-2 1-16,17 14 1 0,-14 0-1 0,-3-14 1 0,-12 14-2 0,15 0 0 0,-79 0 0 16,65 0 1-16,-67 0 1 0,68 14 0 0,-68 0 0 0,55-14-1 15,-3 12-1-15,17-12 2 0,-17 14-2 0,2-2 1 0,13-12 1 0,-13 15-1 0,-1-3 1 0,1 1-1 16,1 1 0-16,-70 13-3 0,70-15 1 0,-1 1 0 0,-158 28 2 16,156-29 0-16,17-12 1 0,-15 13-2 0,-80 0 1 0,80 1-1 0,-1 0 0 15,1-14 2-15,13 12-1 0,-91 2 1 0,90-1-3 0,-14-13 2 0,3 13-1 16,-1-13 1-16,-2 14 1 0,-156-2 3 0,158 2-4 0,1-1 0 15,11-13 0-15,-11 13 0 0,-3 0 0 0,2 1 0 0,13-14 0 0,-13 13 1 0,-54 13-2 16,-12-13-1-16,79 14 2 0,-1-27 0 0,-11 27 0 0,11-27 0 0,-11 13 0 16,11 0 1-16,-11-1-1 0,11 2 1 0,-64 0-1 0,65 12 0 0,-1-26 1 0,1 12-1 15,1 3 0-15,-1-2 0 0,-1 0 1 0,-37 0-2 0,-3 14 1 0,40-15-2 16,15-12 4-16,11 13-3 0,-11 2 0 0,12-15 2 0,-51 12 0 16,51 2 0-16,-1-14-1 0,15 12 1 0,-12-12-1 0,12 13 0 0,-14-13 0 0,13 15 0 15,1-15 0-15,-2 0 1 0,16 0-1 0,-14 12 1 0,12-12-1 0,-1 0 0 0,3 0 0 0,-14 14-1 0,12-14 0 16,2 0 0-16,12 12 0 0,-26-12-3 0,0 13 1 0,26-13-2 0,-26 13 0 15,26-13-3-15,-15 28-19 0,1-28 8 0,2 12-3 0,12 2-2 0,0-1-4 16,-14 0-3-16,14 1-3 0,0-2-6 0,-12 15-5 0,12-14-4 0,0 14 0 0,-14-1 8 0,14 0 10 16,-12 41-12-16</inkml:trace>
  <inkml:trace contextRef="#ctx0" brushRef="#br0" timeOffset="17443.48">24050 8045 53 0,'0'0'0'0,"0"0"11"0,0 0-4 0,0 0-4 0,0 0 0 0,0 0-2 0,15 0 1 0,-15 0-1 0,0 0 1 0,0 0 0 0,0 0 2 15,12 0 0-15,-12 0 2 0,0 0-1 0,14 0 0 0,-14 0-1 16,0 0 0-16,12 0-2 0,-12 13 0 0,0-13 0 0,0 0-1 0,0 0-1 0,14 13 0 0,-14 1 1 16,0-14-1-16,0 13 1 0,0-13-2 0,0 13 1 0,0-13 0 0,0 13 0 15,0 12 0-15,0-10 0 0,0-2 1 0,0 0-1 0,-14 1 0 0,14-2 1 0,-12 42 1 16,-2-54-1-16,14 26 0 0,-12-14 0 0,-3 16 0 0,4-2 3 15,-4-14-1-15,3 16 1 0,-2-16 0 0,2 3 3 0,-14 10-1 0,12-12 1 16,-27 40 8-16,15-26-8 0,-38 39 14 0,36-40-14 16,1 1-1-16,1-1 0 0,0 1 0 0,0-1-1 0,0-13-1 0,-3 13 0 0,-75 54 6 15,77-53-7-15,-196 130 2 16,183-130-4-16,-1-14 0 0,1 14-1 0,-77 53 2 0,24-41-1 16,15 14 0-16,-3-14 2 0,-12 1 0 15,53-14-2-15,-12 0 0 0,14-12 1 0,-3 13 0 0,-78 26 3 0,79-40-3 16,-38 12 1-16,37 1-2 0,15-11-1 0,-53 10 3 0,39-10-2 0,2-3 0 15,-2 2-1-15,-1-1 0 0,3-1 0 0,-2 3 1 0,-1-3 1 0,-63 14 1 16,63-12-3-16,1-14 1 0,2 26 0 0,12-26-1 0,-15 0 2 0,1 26-1 0,2-26 1 0,-55 28 1 16,41-28-1-16,-3 12-2 0,3 2 0 0,-1-1 1 0,1-13 0 15,-3 26 1-15,17-26 0 0,-28 13-2 0,14 1 2 0,-1-14 0 0,-1 13 1 0,-118 27 3 16,54-14-7-16,51-26 3 0,15 13-1 0,-55 0 2 16,-10 1-2-16,62-14 1 0,3 0-1 0,0 12 0 0,0-12-1 0,-15 0 0 0,15 0-1 0,-3 0 2 15,-9 14-1-15,-43-14 0 0,43 0 0 0,9 0 1 0,-9 0-1 16,9 14 0-16,-12-14-1 0,15 0 0 0,-12 0 2 0,-3 0-1 0,1 0 1 0,-1 0 0 0,-66 13 0 15,2-13 0-15,65 0 0 0,2 0 0 0,-17 13 0 0,14-13 0 16,1 0 0-16,-13 12 0 0,15-12 0 0,-3 0-1 0,-11 14 1 0,11-14 0 0,-144 14 0 16,144-14-1-16,1 0 0 0,13 13 2 0,-25-13-1 0,-43 13 2 0,56-13-2 15,13 12 1-15,-3-12-1 0,-61 15-1 0,49-3-1 0,13-12 2 0,1 14-1 16,1-14 0-16,0 13 0 0,-1-1-1 0,-1-12 0 0,1 15 1 0,1-3-2 0,-41 2 1 16,41 0 0-16,-14-2 2 0,13 2-1 0,1-14 2 0,-3 26-1 0,3-26 0 0,0 26 0 15,-1-26-1-15,-1 26 1 0,1-26-1 0,-51 40 1 0,51-26-2 0,-1 12 2 0,-65 0 0 16,67 1 0-16,-1-14-1 0,-1 0-1 0,1 13 0 0,1 1 1 0,0-14 0 0,-15 1 1 15,15 12-1-15,-15 0 0 0,15-12-2 0,-55 39 4 0,55-40-2 0,-1 0 2 0,1 12-2 16,12-10 1-16,-65 37 1 0,53-38-3 0,11 12-1 0,1-12 3 0,-12-2 2 16,11 14 0-16,3-26 0 0,-17 26-1 0,17-12-2 0,-40 26 0 0,37-14 0 0,1-12 0 15,14-2 0-15,-15 15 1 0,15-14-2 0,-14 0 1 0,2 14 0 0,12-14-1 16,-15 13 3-16,-63 28-2 0,78-28-1 0,-15 0 3 0,15 1-3 0,-14-2 3 16,13 3-3-16,-13-2-1 0,14 1 3 0,-15-1-2 0,15 14 2 0,-12-14 1 0,-2 0 0 0,14 14-1 15,-15-14 0-15,15 14-2 0,-12-14 0 0,12 1 0 0,-15 12 1 0,15-12 1 16,0-1 0-16,-2 14 0 0,-39 13-1 0,41-27 0 0,-12 1 0 0,12 11-2 0,0-10 1 0,-67 51 0 15,67-53 0-15,-15 0 1 0,29 14 0 0,-16-14-1 0,-24 29 2 16,25-30-2-16,1 1 0 0,0 1 0 0,12-1 1 0,-12 0 1 0,11 1 0 0,-11 0 1 16,14-1-2-16,-14 0 2 0,26 1-1 0,-26-1-1 0,12 1 0 0,2-14 0 0,-2 27-1 0,-1-14 1 15,-11 54 1-15,14-42 0 0,12-10-1 0,-14-2 0 16,14 0 0-16,-12 0-1 0,12 1 1 0,-14-1 0 0,2 2-1 0,12-3 1 0,-14 2 1 16,14-1-1-16,-12 0 0 0,-17 54 1 0,29-54-1 0,-12 1 3 0,-2-14-2 15,14 14-2-15,-12-1 1 0,-2-13 0 0,14 14-1 0,-12-1 2 0,12-14-2 0,-14 16 2 0,14-16 0 16,-14 2-1-16,2 13 0 0,-3 13 0 0,15-28-1 0,-11 2 3 0,11-2-3 15,0 1 3-15,-15-13-2 0,15 15 1 0,-14-3-2 0,14 2 2 0,0-14 0 16,-12 12 0-16,12-12 0 0,0 14-1 0,-14-14 0 0,14 0 0 0,0 14 1 16,0-2-1-16,-12-12 1 0,12 0-2 0,0 0 2 0,0 13 0 0,0-13 1 0,-14 0-1 15,14 0-1-15,0 0 1 0,0 13 0 0,0-13 0 0,0 0 1 0,0 0-2 16,0 0 1-16,0 0 0 0,0 0-1 0,0 0 1 0,0 0 0 0,0 0 0 16,0 0 0-16,0 0 0 0,0 0 0 0,0 0-2 0,0 0 1 15,0 0 0-15,0 0 1 0,0 0-1 0,0 0-1 0,0 0 1 0,0 0 1 0,0 0-2 16,0 0-1-16,0 0-1 0,-12 0-10 0,12 0 3 0,0 0-3 0,0 0-4 0,0 0-4 15,0 0-31-15,-14 0 19 0,14 0-4 0,0 0-6 0,-12 0-71 16,12 0 92-16,0 0 6 0,-15 0-12 0</inkml:trace>
  <inkml:trace contextRef="#ctx0" brushRef="#br0" timeOffset="17777.48">11913 13343 71 0,'0'0'36'0,"0"0"-30"0,-14 0 6 0,2 0-6 0,12 0-1 0,0-14 1 0,-14 14 1 0,14 0 1 0,0 0 2 16,-12-13 1-16,12 13 9 0,-14-13-1 0,14 13-11 0,0 0-1 0,0 0-1 15,0-14-1-15,-12 14-1 0,12 0 1 0,0 0-1 0,0-12 4 0,0 12-6 16,0 0 0-16,0 0-1 0,0 0 0 0,12 12-1 16,-12-12 0-16,0 27 0 0,14-14-1 0,-14 54 3 15,0-42-3-15,12 1 2 0,-12 14-2 0,0-13 0 0,0 39 2 16,0-40 0-16,0 2-1 0,14 24 1 0,-14-26 0 0,0 1 1 0,12-1-2 15,16 27 6-15,-16-40-2 0,-12 0 0 0,15 0 1 0,-4 1 1 0,-11-14 1 0,15 13-1 16,-3-13 10-16,14 13-9 0,-26-13 1 0,14 0 0 0,-2 0-2 0,16 0 0 0,-28 0-2 16,27-13 0-16,-27 13 1 0,38-13-2 0,-24-1 1 0,-2 1-1 0,14 0-2 0,29-26 4 15,-29 25-4-15,-14-12 2 0,16 13-3 0,-2 0-1 0,0-14 0 0,-14 27 0 16,17-27 1-16,-17 27 1 0,28-52-9 0,-14 52-1 0,-14 0-5 16,2 0-2-16,13 0-31 0,-27 0 17 0,14 0-3 0,-14 0-2 0,12 14-40 15,2-2 41-15,-14 14 7 0,12-12 7 0,-12 12 2 0,0-12-11 0</inkml:trace>
  <inkml:trace contextRef="#ctx0" brushRef="#br0" timeOffset="20351.58">12415 15191 41 0,'-12'0'11'0,"12"0"-10"0,0 0 1 0,0 0-1 16,0 0 0-16,0 0-1 0,0 0 0 0,0 0 1 0,0 0-1 0,0 0 0 0,0 0 1 15,0 0-2-15,0 0 1 0,0 0 0 0,0 0 0 0,0 0 0 16,0 0 0-16,0 0 1 0,0 0-2 0,0 0 0 15,0 0 0-15,0 0 0 0,0 14 1 0,0-14-3 0,0 0 2 16,0 0-1-16,0 0 1 0,0 0 0 0,0 0 0 0,0 0 0 0,0 14 0 0,0-14 0 16,0 0-1-16,0 0 0 0,0 0 0 0,0 0 0 0,0 0-1 0,0 0-1 0,0 0-3 0,0 0-14 15</inkml:trace>
  <inkml:trace contextRef="#ctx0" brushRef="#br0" timeOffset="20524.05">12534 15245 54 0,'0'0'0'0,"0"0"7"0,0 0-6 16,0 0-1-16,0 0 0 0,-15 12 1 0,15-12-1 0,0 0 0 0,0 0 0 0,0 0 0 0,0 14 0 16,0-14 0-16,0 0 0 0,0 0-1 0,0 0-2 0,0 0 1 15,0 0 0-15,0 0-3 0,0 0-1 0,0 0-26 0</inkml:trace>
  <inkml:trace contextRef="#ctx0" brushRef="#br0" timeOffset="20706.06">12786 15191 50 0,'0'0'7'0,"0"0"-4"0,0 0-2 0,0 0 0 0,0 14-1 0,0-14 0 0,-15 0 1 0,15 0 0 15,0 0 0-15,0 0 0 0,-14 0-1 0,14 0 1 0,0 0-1 0,0 0 1 0,0 0-1 16,0 0 1-16,0 0-1 0,0 0 0 0,0 0 0 0,0 0 1 0,0 0-2 15,0 0 1-15,0 0-1 0,0 0 0 0,0 0 0 0,0 0 0 0,0 0 0 0,0 0-1 16,0 0 0-16,0-14 0 0,0 14-1 0,14 0-7 0,-14 0-1 0,0 0-23 0</inkml:trace>
  <inkml:trace contextRef="#ctx0" brushRef="#br0" timeOffset="21092.55">12916 15205 37 0,'0'0'13'0,"0"0"-10"0,0 0-1 0,15-14 1 0,-15 14-1 0,0 0-1 0,0 0 1 0,0 0 0 0,12-12 0 15,-12 12-1-15,14 0-1 0,-14 0 1 0,0 0-1 0,12-13 0 16,-12 13-1-16,0 0 1 0,14 0 0 0,-14 0 0 0,0 0-1 0,12 0 1 16,-12 0-1-16,0 0 1 0,14 0-1 0,-14 0 0 0,0 0-1 0,0 0 1 0,14 13-1 15,-14-13 1-15,0 0 0 0,0 0 0 0,12 0 0 0,-12 0 1 0,0 0-2 0,15 0 1 16,-15 0 1-16,0 0-1 0,11 0 1 0,-11 0 0 16,0 0 0-16,0 0 0 0,0 0 1 0,15 0 1 0,-15 12-1 0,0-12 1 15,0 0-1-15,0 0 0 0,12 0 0 0,-12 0 0 0,0 0 1 0,0 0-1 0,0 0 0 16,0 14 1-16,0-14-1 0,0 0 0 0,0 0 1 0,14 0 3 0,-14 0-2 0,0 14 0 15,0-14 1-15,0 0 11 0,12 0-7 0,-12 13-1 0,0-13 1 0,0 0 0 16,0 0 5-16,0 0-8 0,14 0-1 0,-14 13 0 0,0-13 1 16,12 0-3-16,-12 0 1 0,0 12-2 0,14-12 1 0,-14 0-1 0,0 0 0 0,0 0 1 0,12 0-1 15,-12 0 1-15,14 0-1 0,-14 0 0 0,0 0 0 0,0 0-1 16,15 0 1-16,-15 0 1 0,0-12-1 0,0 12 1 0,11 0 0 0,4-13 3 16,-15 13-4-16,0 0 0 0,12-13-1 0,-12 13 0 0,0 0 0 0,14-14 1 0,-14 14-2 0,0-14 1 15,14 14 0-15,-14 0 1 0,0-12-1 0,12 12 0 0,-12 0 0 0,0-13 1 16,14 13-1-16,-14 0 0 0,12-13-2 0,2 13 2 0,-14 0-1 0,0-14 0 0,12 14-1 15,-12 0 0-15,0 0-1 0,15 0 1 0,-15 0-6 0,14 0 2 16,-14 0-1-16,0 0-1 0,12 0-2 0,-12 0-1 0,0 0-1 0,0 14 0 0,0-14-1 0,14 13 0 16,-14-13 2-16,0 13-7 0,0-1 10 0,0-12-6 0,0 14-20 15</inkml:trace>
  <inkml:trace contextRef="#ctx0" brushRef="#br0" timeOffset="23901.57">13009 13977 39 0,'-14'0'17'0,"14"-14"-14"0,0 14 0 0,0 0 0 0,-12 0 0 0,12 0 0 0,0 0 1 16,-14-13-1-16,14 13 1 0,-12 0 4 0,12 0-2 0,-14-13 5 0,-13 13 18 15,27 0-22-15,0 0-1 0,-11 0 1 0,11 0-2 0,0 0 0 16,-15 0 1-16,15 0-1 0,0 0 0 0,-12 0 1 0,12 0 0 0,0 0 0 0,0 0 0 0,0 0-1 16,0 0 5-16,-14 0-5 0,14 0-1 0,0 0 1 0,0 13-1 0,0-13 1 15,0 0-1-15,-14 13 3 0,14 1-4 0,0 12 5 16,0 14 4-16,0-28-9 0,0-12-1 0,0 26 0 0,0-26 0 0,0 55 4 16,0-43-3-16,0 14-1 0,0 2-1 0,0-2 0 0,0 14 0 0,0-14 0 15,-12 13 0-15,12 27 1 0,0-39 0 0,0 52 0 0,0-39 0 0,0-14-1 16,0 14-1-16,0-2 1 0,0 2 0 0,0-13 0 0,0 27 1 0,0-16-1 0,0 2 1 15,0 0-1-15,0 0 0 0,0 39-2 0,0 0 1 0,0-52 3 16,0 13 0-16,0 26 3 0,0-28-5 0,0-12 0 0,0 2 1 0,0-1-2 0,12-1 1 0,-12-1 0 16,0 2 1-16,0-13 0 0,14 12 0 0,-14-12 1 0,0-2-1 0,0 2-1 0,14 12 2 15,-14-12-2-15,0-14 1 0,0 12 0 0,0-12 0 0,12 14 0 0,-12-1 0 0,0-13 0 16,0 0 0-16,15 13 0 0,-15-13 0 0,11 0 2 0,-11 0-2 0,15 13 1 0,-15-13-1 0,12 0 0 16,-12 0 1-16,14 0 1 0,-2 0-2 0,-12 0 0 0,0 0 0 15,14-13 1-15,-2 13 1 0,-12-13-2 0,14 13 1 0,-14-13-1 0,14 13 1 0,24-26 4 16,-38 12-6-16,15 14 1 0,-3-14-1 0,2 14-1 0,-2-12 2 15,14 12-1-15,-26-14-1 0,26 14 1 0,-26 0 0 0,29-12 0 0,9 12-1 16,2-14 1-16,-14 14-2 0,0 0 1 0,3 0 1 0,-3 0-2 0,0 0 1 0,12 0 1 0,3 0-2 16,-1 0 1-16,39 14 3 0,-41-14-1 0,2 12-1 0,0-12-1 0,1 14 1 0,-15-14-1 15,14 12 0-15,39-12 1 0,-53 0-2 0,14 14 2 0,-13-14 0 0,11 0-2 16,2 14 1-16,27-14 1 0,-41 0-1 0,14 0 1 0,-14 0-1 0,12 0 0 0,29 0 1 16,-41 0-1-16,0 0 0 0,15 0-1 0,-15-14 1 0,0 14 0 0,0 0 0 15,0-14 1-15,0 14-1 0,-11 0-1 0,11 0 1 0,-12-12 0 0,24 12 2 0,-24-14-2 16,1 14 0-16,11 0 1 0,-26 0-2 0,38-12 2 0,-24 12-1 0,0 0 1 15,-2 0-1-15,-12 0 1 0,15 0-1 0,-4 0 1 0,4 0-1 16,-15 0 0-16,12 0 1 0,-12 0 0 0,0 0 2 0,14 0-2 0,-14 0 0 16,0 0-1-16,0 0 0 0,0 0 0 0,0 0 1 0,0-14-1 0,0 14 2 0,0 0 0 15,0-14 0-15,0 14-4 0,0-12 2 0,0-2 0 0,0 14 0 16,0-12 1-16,0-3-1 0,0 3 0 0,0-15 0 0,12 15 0 0,-12-28-1 0,14-1 1 16,-14 16 1-16,0-2-4 0,12 1 1 0,-12 0-1 0,28-1 1 0,-16-39 1 15,3 26 2-15,-4 14-1 0,16-27 1 0,-27 14-1 0,14 11 1 0,-2 2-1 0,2-14 1 16,12-13-2-16,-26 28 0 0,12-1 2 0,2-1-1 0,1 14 2 0,-4-14 0 15,4 1-1-15,-3 0 0 0,2-2-1 0,12-11 0 0,-12 12 1 0,-2 15 0 0,2-15-1 16,-2-13 0-16,3 27 1 0,-1-13 0 0,-14 13-1 0,12-1 0 0,-12 1 0 0,0 0-1 16,14 13 2-16,-14-26 0 0,12 26 0 0,-12 0-2 0,0-14 1 0,0 14 0 15,0-12-1-15,0 12 2 0,0 0-1 0,0-14 0 0,0 14 0 0,0 0 0 0,0-14-1 16,-12 14 1-16,-2 0-1 0,2 0 2 0,-2-12-1 0,-1 12 0 0,15 0-1 0,-26-14-2 16,14 14 3-16,-14 0-2 0,12-12 2 0,-12 12 1 0,0 0-1 0,-81-40 2 15,69 26-2-15,-17 14 1 0,17-12-1 0,-3-3 1 0,3 3 0 0,-2 12 0 0,-119-40 3 16,106 26-4-16,1 2 0 0,-3 12 2 0,3-13 0 15,-12 13 0-15,9-15 1 0,3 15-1 0,-15 0-2 0,15 0 1 0,-15 0-1 0,15 0 2 0,-79-12-1 16,65 12 2-16,-1 0-1 0,1 0 0 0,-1-14 0 0,3 14 0 0,-3 0-1 0,15 0 0 16,-15 0 1-16,1 0-2 0,14 0 2 0,-55-12-1 0,54 12 0 0,13 0-1 15,2 0-1-15,-3 12 1 0,3-12 1 0,-2 0-2 0,14 14 2 0,0-14-2 0,-29 12-4 16,43-12 1-16,-43 28-18 0,44-16 10 0,-4 2-2 0,3-2-4 0,-2-12-2 16,14 15-4-16,-26-2-2 0,26-1-4 0,-12 41-76 0,12-53 63 15,-14 28-3-15,14-16 7 0,0 14 8 0,0-12 8 0,0 12-16 0</inkml:trace>
  <inkml:trace contextRef="#ctx0" brushRef="#br0" timeOffset="24529.07">13206 16076 36 0,'0'0'0'0,"0"0"14"0,0 0-12 0,0 0 0 0,0 0-1 0,0 0 0 15,-11 0 0-15,11 0-1 0,0 0 1 0,0 0 0 0,-15 0 0 0,15 0 0 16,0 0 3-16,0 0 2 0,-14 0-3 0,14 0 5 0,0 0-5 15,0 0 0-15,0 0 0 0,-12 0-1 0,12 0 0 0,0 0 0 0,0 0 0 0,0 0 0 0,0 0 0 16,0 0 4-16,0 0 5 0,0 0-3 16,0 0-3-16,0-12 2 0,0 12-4 0,0 0 0 0,0 0 1 0,0 0 0 0,0 0 0 15,0 0 0-15,0 0 6 0,0 0-7 0,0 0 0 16,0 0 5-16,0 0-5 0,0 0 5 0,0 0-5 0,0 12 1 0,0-12 0 0,0 0-1 16,0 0 1-16,0 14 1 0,0-14 0 0,0 14 7 0,0-14-6 0,0 0 1 15,0 26 20-15,0-26-20 0,0 13 12 16,0-13-7-16,0 0-5 0,0 0 0 0,12 0-1 0,-12 0 1 0,0 0-1 15,0 0 1-15,0 0-2 0,14 0 14 0,-14-13-13 0,0 13-1 0,15-14 0 16,-15 2 0-16,0-2-1 0,11-26 5 0,4 40-6 0,-15-26 0 0,12 14 0 16,-12-16-2-16,28 1 4 0,-28 2-3 0,12 11-1 0,2-13 0 0,-14 15 0 0,12-1-1 15,2 0 1-15,-2-1 0 0,-12-12 0 0,15 26-1 0,-1-26 1 0,-2-1-3 16,-12 27 1-16,26-13-1 0,-26 13-5 0,14-14-12 0,12 14-34 16,-26 0 30-16,12 0-3 0,-12 14-4 0,0-14-5 0,14 13-5 0,-14 0-3 15,0 1 1-15,12-14 8 0,-12 26 10 0,0-26 5 0,15 26-18 0</inkml:trace>
  <inkml:trace contextRef="#ctx0" brushRef="#br0" timeOffset="24870.2">13775 16130 74 0,'0'0'25'0,"0"0"-22"0,0 0-2 0,0 0 0 16,0 0-1-16,0 0 2 0,0 0 1 0,0-14 3 0,14 2 22 15,-14 12-22-15,0-14 0 0,12 0 5 0,-12 14-6 0,14-12 6 16,-14-2-5-16,14 2 0 0,-14 12-1 0,27-26 9 0,-27-2-9 0,11 28-1 15,-11-27 1-15,0 27 1 0,15-39 14 0,-3 39-15 0,-12-12 0 16,0-3 0-16,14 15 1 0,-14-25-2 0,0 25 2 0,0 0-1 0,0-13 0 0,12 13 0 16,-12-14 8-16,0 1-7 0,0 0 9 0,0 13-10 0,0-13-1 0,-12 13-2 15,12 0 1-15,-14 0-1 0,14 0 1 0,-12 0 0 0,12 0-2 0,-15 0 2 0,4 13-3 16,11-13 0-16,-15 0 1 0,-11 13 1 0,26-13 0 0,-14 13-1 0,2-13-1 16,12 14 0-16,-14-1 1 0,14 0-1 0,-12-13 1 0,-2 12 0 0,14 15 0 0,-12-27 1 0,-3 27-2 15,15-27 2-15,-14 12-1 0,14 3-1 0,-12 11 2 0,12 0-1 0,-14 0-1 16,14 14 2-16,0-26 0 0,0-2 0 0,0 2-2 15,0-1 0-15,0-13 0 0,0 27 1 0,0-27 0 0,14 12 0 0,-14 15-1 0,12-27 1 16,-12 26-2-16,14-26 1 0,-14 14 0 0,15-1-2 0,-15-13 2 0,12 13-2 0,-12 0-1 16,14-13 0-16,-2 27-19 0,2-27 9 0,-14 13-3 0,12-13-5 15,-12 0-3-15,14 0-4 0,-14 0-2 0,14 0-6 0,-2 0-40 0,3-13 46 0,-15 13 8 16,11 0 8-16,-11-27 1 0,15 27-18 0</inkml:trace>
  <inkml:trace contextRef="#ctx0" brushRef="#br0" timeOffset="25061.31">14091 15628 64 0,'0'0'0'0,"0"0"34"0,0 0-19 0,0-27-1 0,0 27 0 0,0-13 0 0,0 0 2 0,0 0 1 0,0 13 2 16,-12-26 19-16,12 26-21 0,0-14-1 0,0 0-3 0,-14 2 9 16,14 12-14-16,0-14 13 0,0 14-17 0,0 0 1 0,0 0-2 0,0 0 1 15,0 0-1-15,0 0-1 0,0 0 1 0,0 0-1 0,0 14 0 0,0-14 0 16,0 12 0-16,0-12-1 0,0 14-1 0,14 12 2 0,-14-26-2 0,0 14 0 0,0-1 1 0,0 0-1 16,12 27 0-16,-12-14 0 0,0 14-2 0,0-14 1 0,0 1-1 15,14-1 0-15,-14 14-1 0,0-14-2 0,0 1-3 0,0 52-20 16,0-52 7-16,0 13-5 0,0-14-3 0,0 12-5 0,0-10-4 0,0-2-2 0,0 14 4 0,0-14 7 0,0 0 12 15,0 1 5-15,0-1 3 0,-14 0-27 0</inkml:trace>
  <inkml:trace contextRef="#ctx0" brushRef="#br0" timeOffset="25182.81">13829 16038 44 0,'0'0'14'0,"0"0"0"0,0 0-10 0,0 0-2 0,0 0-1 0,0-14 0 0,0 14 0 0,0 0-1 15,0 0 0-15,0 0-1 0,0 0 0 0,0 0 0 0,0 0 0 0,0 0 0 0,0 0-1 16,0 0 0-16,0 0-2 0,0 0-1 0,0 0-6 0,12 14 4 0,-12-14-5 15,0 0-21-15</inkml:trace>
  <inkml:trace contextRef="#ctx0" brushRef="#br0" timeOffset="25766.31">13775 16012 78 0,'0'0'0'0,"0"0"39"0,-12 0-19 0,12 0-14 0,0 0 1 0,0 0 1 0,0 0 2 0,0 0 1 16,0 0 2-16,0 0 1 0,0 0 0 0,0 0-1 0,0 0-1 0,0 0-1 0,0 0 1 0,0 0 20 15,0 0-22-15,12-14-1 0,-12 14-1 0,14 0 1 0,-2 0 0 0,2-14-1 0,12 14 4 16,-11-12-7-16,11-3 7 0,0 15-8 0,0 0 1 0,-14-12-2 15,16 12 0-15,-16-13 0 0,14 13-1 0,1-14 1 0,-13 14-1 0,12-12 0 0,0 12 0 0,-14 0 1 16,55-15 2-16,-39 15-5 0,-2 0 0 0,0 0 0 0,15 0 0 16,-15 0 0-16,0 0 0 0,-14 0-2 0,2 0 2 0,13 0-1 0,-27 0 0 0,26 0-1 15,-26 15-1-15,14-15-3 0,-2 0-2 0,-12 0-2 0,26 12-32 0,-26 2 22 16,0-14-3-16,14 13-33 0,-14-13 23 0,0 12-81 16,0 3 85-16,0-3-2 0,0 2-7 0</inkml:trace>
  <inkml:trace contextRef="#ctx0" brushRef="#br0" timeOffset="29131.8">25294 8758 69 0,'0'0'12'0,"0"0"2"0,-14 0-9 0,14 0-1 0,0 0 0 0,0-13 5 0,-12 13-2 0,12 0 1 16,0 0 1-16,0 0 1 0,0-13 0 0,-15 13 1 0,15 0-1 0,0 0 0 0,0 0 0 16,0 0-2-16,-11-13 4 0,11 13-6 0,0 0-2 0,0 0 1 0,0-14-2 0,0 14-1 15,0 0 7-15,0 0-6 0,0 0 0 0,0 0 0 0,0 0 10 16,0 0-5-16,11 0 3 0,-11 14-6 0,0-14 5 15,0 13-6-15,0-13-1 0,15 0 0 0,-15 13 4 0,0 0-4 0,0 1 6 16,12-2-6-16,-12-12 1 0,0 27 1 0,0 0 6 16,14 51 4-1,-14-64-12-15,0 13 0 0,0-2 0 0,0 81 6 0,0 13-4 16,0-79-4-16,0 13 1 0,-14-13 0 0,14-1-1 0,-12 14 0 0,12-13-1 0,-15 52 3 16,4-52 0-16,11-1-3 0,-15 0 1 0,15 2 1 0,-14 51-2 0,2-66 2 0,-2 14-1 0,2 0-1 15,12-1 2-15,-14 1-1 0,14 0-1 0,-12 0 2 0,12-2-2 0,-14 3 0 16,14-1 0-16,-15-14 1 0,15 14-1 0,0-14 2 0,0 14-2 0,0-14 0 0,-12 26-1 15,12-25 1-15,0 0 0 0,0-1 1 0,0-13 0 0,12 0-2 0,-12 0 1 0,0 14 2 0,0-27-3 16,15 26 2-16,-15-13-1 0,14 14 0 0,-14 0 1 0,12-27 0 16,-12 26-1-16,40 0 1 0,-14 1 0 0,-11-14-1 0,-15-1-1 15,26 3 3-15,-14-15-1 0,2 26 0 0,12-26 0 0,-14 0-2 0,28 25 1 16,27 2 0-16,-55-27 1 0,14 14-2 0,0 0 1 0,0-14-2 0,3 0 1 16,-17 12 2-16,14-12-1 0,2 0 1 0,25 14-1 0,-27-14 0 0,0 12 0 0,0-12 1 15,0 0-1-15,0 0-1 0,1 0 1 0,13 0 0 0,-14 0 0 0,26 0-1 16,-25 0 1-16,-1 0-1 0,2 0 2 0,-2 0-1 0,15 0-1 0,-15 14 0 0,41-14 2 15,-29 0 2-15,40 14 3 0,-38-14-3 0,1 0-1 0,90 12 5 16,-39-12 4-16,-51 14-6 0,11-14-2 0,-11 0-2 16,11 12-1-16,-12-12 0 0,13 0 2 0,-15 14-3 0,16-14 1 0,-16 12 0 0,17-12 0 0,-17 14 1 0,2-14-2 0,53 14 0 15,-52-2-1-15,11-12 1 0,-14 14 0 0,14-14 1 0,3 13 1 0,-15-13-1 16,117 13-2-16,-64 1 4 0,-41-14-2 0,15 0 0 16,-15 0-1-16,15 0 2 0,-15 0-2 0,15 0 1 0,66 0-2 0,-69 0 1 15,3 0 1-15,-1-14 0 0,1 14 2 0,-1 0 0 0,-13-13-3 0,13 13 1 0,13-13 0 0,-15 13 1 16,2-14 3-16,1 14-1 0,66-12-1 0,-66 12-2 0,49-14 0 15,-49 14 0-15,-1-14-1 0,1 14 0 0,-1 0 0 0,-1 0 1 0,1 0-1 0,53 0 0 16,-67 0 0-16,3 0 0 0,12 0 1 0,37 14-2 0,-51-14 2 0,-1 0 2 0,0 14 1 16,3-14-1-16,-17 0 0 0,17 12-1 0,-17 2 0 0,54-1 0 0,-51-13 0 15,-1 0-1-15,24 13-2 0,-23 1 1 0,-3-14 2 0,28 12 2 16,-25 2-3-16,-15-14 0 0,41 13-3 0,-41-13 4 0,0 13-3 0,0-13 3 0,0 0-2 0,55 13 2 16,-55-13 0-16,0 0-2 0,0 0-2 0,27 0 0 15,1 0 4-15,-27 0 2 0,-1 0-4 0,0 0 1 0,67-13-4 16,-67 13 3-16,0 0 4 0,14-13 1 0,-14 13-1 0,1 0-1 0,-1 0-4 0,0-13-1 15,0 13 0-15,26 0 1 0,-37-14 2 0,11 14 1 0,0 0 0 0,-12 0 0 0,12 0-1 16,-11-12 1-16,23 12-4 0,-24 0 4 0,-2 0 0 0,2 0 1 0,-2 0-2 0,2 0-2 16,27 0 1-16,-29 0 0 0,2 0 0 0,-2 0 0 0,-12 0 2 15,26 0-1-15,0 0 0 0,-26 0-1 0,0 0 1 0,26 0 0 16,-26 0 1-16,14 0-1 0,13 0-1 0,-27 0 1 0,14-14 0 16,-2 14 0-16,-12 0 1 0,14-13-1 0,-14 13-1 0,0-13-1 15,12 13 2-15,-12-14 0 0,0 14 2 0,14-12 0 0,-14-2-6 0,0 0-1 0,14 14 0 0,-14-26 0 16,0 26 6-16,12-52-3 0,-12 38 2 0,0-12 1 0,0 14-2 0,15-2 1 15,-15-12 1-15,0 11-1 0,0-10 0 0,0 12 1 0,11-15-2 0,-11 16 2 0,0-14-1 16,15-2 0-16,-15-10 0 0,12-16 2 0,16-12-1 16,-28 40-2-16,26-13 1 0,-26-1 2 0,26 0-2 0,-14 14 1 0,15-14-1 0,27-66-1 15,-28 67 2-15,-14-1 0 0,14 1 1 0,1-2-2 0,-1 2 1 0,-12 0 1 0,12-1-2 16,-12 0 1-16,13 1 1 0,-16-1-2 0,44-52 2 0,-29 51-1 0,0 2 1 16,1-13 1-16,-1-1 2 0,0-1 0 0,0 2 1 0,14-1-2 0,-13 0-4 0,-1 14 1 0,52-107 5 15,-52 93-4-15,-11 13 0 0,11 1 0 0,0 0 0 0,2 11 0 16,-16 2-1-16,14 1 1 0,-11-2-1 0,-3 1-1 0,2-1 0 0,0 14 1 0,-14-13-1 15,26-14 1-15,-26 40-1 0,12-27 0 0,-12 27 1 0,0-26-2 0,0 26 2 0,0-13-1 0,0 13-1 16,0 0 2-16,-12-27-5 0,12 27 2 16,-14 0 1-16,2 0 0 0,-16 0-2 0,16 0 3 0,-3 14-2 0,4-14 2 0,-16 0-2 15,13 13 0-15,-26 0-3 0,28-13 2 0,-17 13 2 0,3 0 0 0,0 1 0 0,0-1 0 16,0 0-1-16,0 0 0 0,-1-13 0 0,-13 14 0 0,-12-2 1 0,26 2 1 0,-1-1-1 16,-13-13 1-16,14 13 0 0,0-13 0 0,-27 14 1 0,25-14-1 15,-10 0 0-15,12 0 0 0,-15 0 1 0,-51 0 0 0,13 0 1 16,39 0-1-16,13-14 1 0,-11 14-1 0,-2 0-1 0,-105-13 6 15,64 13-4-15,43-13-1 0,-2 13 1 0,2-14-3 0,9 14 3 0,-9 0 0 0,-2-12-1 16,14 12 3-16,-15 0-2 0,1 0-2 0,-51 0-1 0,51 0-1 16,-12 0 2-16,-1 0 0 0,13 0 0 0,-27 12 1 0,27 2 0 0,-65-1-1 0,-14-13 0 15,15 13 1-15,37 1-1 0,15-14 0 0,-15 12 1 0,1-12-1 0,13 14 0 16,-13-14-1-16,-1 0 1 0,15 14 0 0,-15-14-2 0,1 13 1 0,-53-13-2 16,67 0 2-16,-15 0 2 0,15 0 0 0,-12 0-1 0,9 0 1 0,3 0-1 0,-55-13 2 15,54 13-1-15,-11-28-1 0,-43 28 2 0,55 0-1 0,0-26 0 0,-186-14 0 16,183 28-1-16,-9-2-1 0,12 1 1 0,-15 13-1 0,12-13 0 0,-64 0 0 15,55 13 1-15,-2 0 0 0,-1-14-1 0,1 14 2 0,13 0 0 0,-13 0-1 16,-1 0 2-16,-64-13-2 0,65 13 1 0,-13 0 0 0,13 0-1 0,-1 0 1 16,1 13-1-16,1-13 1 0,-1 0-2 0,-1 0 2 0,3 0-1 0,-2 0-2 0,-41 14 0 15,-12-14 0-15,66 0 3 0,1 0-1 0,0 0 1 0,-3 0-1 0,17 0 1 16,-69 0 0-16,2 0-1 0,53 0 0 0,12 0 1 0,-13-14 0 0,1 14-1 16,12 0 0-16,-41 0-1 0,2 0 1 0,53 0 0 0,-14 0 0 0,2 0 0 15,-69 0 1-15,69 0-1 0,-3 0 0 0,1 0-1 0,2 14 1 16,9-14 0-16,-9 13 0 0,-43 13 1 0,43-26 0 0,12 14 1 0,-14-2-2 0,-27 15 0 15,41-27 1-15,0 27 0 0,-26-27 1 0,25 12-3 0,13-12 0 16,-12 14 1-16,-14 0 0 0,28-14-1 0,-2 0 2 0,-13 13 0 16,1-13-1-16,26 0 1 0,-14 0-1 0,14 13-1 0,-12-13-5 0,-2 0 2 15,14 0-2-15,0 0-3 0,0 0-1 0,0 0-4 0,26-13-42 16,-26 13 32-16,26 0-3 0,-26 0-5 0,55-13-52 0,-43 13 32 0,42-14-49 16,-28 14 65-16,1 0 11 0,-1-14 3 0</inkml:trace>
  <inkml:trace contextRef="#ctx0" brushRef="#br0" timeOffset="34021.48">27222 9841 55 0,'0'0'15'0,"0"-12"14"0,0 12-19 15,0-14 10-15,0 0-11 0,-14 1 29 16,14 0-27-16,-12-13 32 0,-2-14-1 16,2 1-22-16,12 39-15 0,-26-54 21 15,-3 29-17 1,17 25-7-16,-2-15 4 0,14 15-3 0,-26 0 4 15,26 0-7-15,-12 0 4 0,12 15-3 16,-14 37 1-16,14-13-5 16,0-39 5-16,26 53 0 0,-12-39-1 0,12 12 3 15,0-26 4-15,-11 0-2 0,23-40 10 16,-24 40-14-16,38-78 13 16,-11-29-6-16,-41 69-7 15,26-42 3-15,-14 54-2 0,14-67 8 0,-26 80-9 0,0-14 5 16,0 1-3-1,0 13-4-15,0 13 5 0,0 26 1 16,0-13-6-16,0 40 3 16,0-39-2-16,0 52 1 0,0-26-2 0,0 90-4 15,0-90 4-15,14 41-1 0,-2-55 1 0,14 80-13 16,-26-94 1-16,26 54-46 0,-26-52 30 16,41 39-127-16,-15-27 5 15,-12-13 130-15</inkml:trace>
  <inkml:trace contextRef="#ctx0" brushRef="#br0" timeOffset="35139.1">26720 9564 27 0,'0'0'9'0,"0"0"-6"0,0 0-1 15,-14 0 2-15,14 0-2 0,0 0 2 0,-12 0-1 16,12 0 0-16,0 0-2 0,0 0 0 0,0 0 0 15,0 0-1-15,0 0 3 0,0 0-1 0,0 0-1 0,0 0 5 16,0 0-4-16,0 0 2 0,0 0 10 0,0 0-9 0,0 0 0 16,0 0 6-16,0 0 3 15,0 0-12-15,0 0 8 0,0 0-5 0,0 0 14 16,0 0-12-16,0 0 0 0,0-14 25 16,0 14-23-16,0 0 10 0,0-12 0 0,0 12 0 15,0 0-14-15,0 0-1 0,-14-13 5 0,14 13-8 16,-12 0 4-16,12 13-3 0,-14-13-1 0,0 26 3 15,2 14-2-15,12-40-3 0,-15 12 0 0,15 15 2 16,-11 0 0-16,11 0 2 0,0-27-3 0,0 12 1 16,0 14 3-16,0-26-3 0,0 14 2 0,11-14 8 15,-11 0-7-15,15 0 9 0,-15-14-5 0,12-24 4 16,16 11-5-16,-28 0-5 0,26-40 11 16,-26 67-8-16,12-64 10 15,-12 24-4-15,0 40-7 0,0-26 0 0,0-2 7 16,-12 28-9-16,12-12 0 0,0 12 2 0,0-14-2 0,0 14-1 15,-14 14 5-15,2-2-4 0,12-12-1 0,0 14-1 16,0 38 3-16,0-52-3 0,0 41-1 16,0-28 1-16,0 13 0 0,12 26-1 0,-12-37 0 0,14 11 1 0,24 52-12 15,-23-64 5-15,11 25-19 16,-26-12 5-16,26-13-6 0,26 38-147 0,-38-26 121 0,24 1-26 16,-23-27 24-16</inkml:trace>
  <inkml:trace contextRef="#ctx0" brushRef="#br0" timeOffset="35985.54">27935 9697 28 0,'-14'0'14'0,"14"0"-2"16,0 0-5-16,0 0-3 0,0 0 1 0,0 0 7 16,0 0-5-16,-14 0 2 0,14 0 1 0,0 0 13 0,0-15 4 0,-12 15 11 15,12-12-28-15,-14 12-1 0,14 0 5 0,-12-13-9 0,12 13 1 0,0 0-1 16,-15 0 8-16,4 0-4 0,11-14-4 0,-15 14 6 16,15 0-2-16,-12 0-5 0,12 0-3 0,-14 0 2 0,14 0 0 15,-12 0-4-15,12 0 3 0,-14 0 0 0,14 14 0 0,-12-14-3 16,12 13 1-16,-14-1 0 0,14 3 2 0,-14-3-1 15,14 2-1-15,0 12-1 0,-12-12 1 0,12-2 0 0,0 1 1 16,0 0 0-16,0 1 0 0,0 0-2 0,-15-14 3 16,15 12-2-16,0 2 0 0,0-14 0 0,0 0 0 0,0 13 2 15,0-13 2-15,0 0-4 0,0 0 0 0,15 13 1 0,-15-13 4 0,0 0-2 16,0 0 1-16,0 0-1 0,12 0-2 0,-12 0 9 16,0 0-5-16,0 0-4 0,14-13 4 0,-14 13-2 0,0 0 0 0,0-13 5 15,0 13-5-15,0 0 8 0,0-14-7 0,0 14-2 16,0 0 2-16,0 0 0 0,0-12 0 15,0 12-2-15,0 0 1 0,0 0-2 0,0 0 0 0,0 0 3 16,0 0-2-16,0 0 0 0,-14 0-2 0,14 0 3 16,0 0-2-16,0 0 1 0,0 0 0 0,0 0-2 15,0 0-1-15,0 0 2 0,0 0 0 0,0 0 1 0,0 0-2 0,0 12-1 0,0-12 2 16,0 0 0-16,0 0 1 0,14 0-4 0,-14 0 1 0,0 0 0 16,14 0 3-16,-14-12 0 0,12 12-1 0,-12 0-1 0,14-14 0 0,-14 0 1 15,0 1 0-15,12 13-1 0,2-53 1 0,-14 53 0 0,12-38 0 16,-12 11-1-16,0 14 0 0,15-1 3 0,-4-38 0 15,-11 25 0-15,0 1-4 0,15 0 2 0,-15-27 1 0,12 12 0 0,-12 15-1 0,14-66 0 16,-14 52-1-16,0 14 0 0,12-27 2 0,-12 26-2 0,0 2 1 0,0-3-1 16,0-10 2-16,0 11-2 0,0-12 2 15,0 39-1-15,0-27-1 0,0 27 1 0,0 0 0 0,0-13-1 0,0 13 0 0,0 0 0 0,0-15 2 16,0 15-2-16,0 0 0 0,0 0 1 0,0 15 0 16,0-15-1-16,0 13-1 0,0 14 0 0,0-27 1 0,-12 25 0 0,12 16 2 15,0-16-2-15,0 2 0 0,0-1 1 0,0 14-1 0,-14 0-1 16,14-1 1-16,0 1-1 0,0 52-1 0,0-25 2 0,0-28-2 0,0 1 0 0,14-14-1 15,-14 26 0-15,12 2 5 0,-12-27-2 0,0-1-1 0,0 0-1 16,14 26-3-16,-14-38 2 0,14 12-4 0,-14 14-13 0,12-27 4 0,-12 14-24 16,14-1-15-16,-2 1 22 0,3 12-129 15,-15-39 130-15,14 13 10 0,-2-13-17 0</inkml:trace>
  <inkml:trace contextRef="#ctx0" brushRef="#br0" timeOffset="36254.55">28278 9576 148 0,'0'0'48'0,"0"0"-19"0,-12 0-3 0,12 0-19 0,0 0-1 0,0 0-1 0,-14 15 16 16,14-15-11-16,0 0-2 0,0 0 0 0,0 13 7 0,-12-13-9 0,12 12-1 15,0-12 0-15,0 15-1 0,0-15-2 0,0 12 0 0,0 2 0 0,0-14-1 0,0 13 1 16,0-1-2-16,0 3 1 0,0-3-1 0,0-12 1 0,0 26-1 0,12-12 1 0,-12-14 0 16,0 14 0-16,0-14 0 0,0 12 0 0,14-12-1 0,-14 13 3 0,12-13-1 0,-12 0 0 15,26 0 8-15,-12 0-4 0,12-25 6 0,-14-3-8 0,2 16 0 0,13-14 1 16,-13-1-2-16,38-27 7 0,-38 14-5 0,13 14 1 0,-1-12-2 0,0 10-2 15,0 3-2-15,-12-2 1 0,50-52 1 0,-49 66-2 0,11-1 1 0,-26 1 0 16,26 0-1-16,-26 13 0 0,26-13 0 0,-26 13-1 0,14 0 0 0,13 0-5 16,-27 0 1-16,11 0 0 0,-11 0-2 0,15 0-1 0,-15 0-1 0,12 0-3 0,-12 13 0 0,14 13-18 15,-14-26 11-15,0 27-2 0,12-27-3 0,-12 26-3 0,0-13-5 16,0 1-5-16,14-2-3 0,-14 16 0 0,0-15 7 0,0 12 9 0,0 3 7 0,0-2-13 0</inkml:trace>
  <inkml:trace contextRef="#ctx0" brushRef="#br0" timeOffset="38282.61">27776 10436 76 0,'0'0'24'0,"0"0"-7"0,0 0 1 0,0 0-14 0,-12-13 8 0,-2 13-8 0,14 0 0 0,-14 0 1 16,14 0 1-16,-12 0 1 0,12 0 1 0,-15 0-1 0,15 0 0 0,-11-14 5 0,-4 14-6 15,3 0 3-15,-2 0-2 0,14 0-5 0,-12 0 4 0,12 0-4 16,-14 0 1-16,14 0 3 0,-12 0-3 0,12 0-2 16,-14 0 1-16,14 0 0 0,0 0 0 0,-14 0 1 0,14 0-1 0,0 14 3 15,-12-1-3-15,12 0 0 0,0 1-1 0,0-2 0 0,0-12-1 16,0 40 1-16,0-40-1 0,0 27-1 0,12-1 2 0,-12-13-1 0,14 0 3 0,-14 1-2 16,14 12 0-16,-14-26 0 0,12 27-1 0,-12-14 0 0,26 27 5 15,-12-40-2-15,-2 13 2 0,-12-13 2 0,26 13 12 0,-11-13-12 16,-15 0-1-16,0 0 0 0,12 0 1 0,-12 0 0 0,28-26 0 0,-28 26 1 0,12-28-1 0,-12 16 1 15,14-28 6-15,-2 27-8 0,-12-14-2 0,14 14 1 0,-14-13-1 0,0-14 5 16,12 14-6-16,-12-14 2 0,0 27-2 0,0-14 0 0,0 15-2 0,0-2 0 16,0 0 0-16,0-12-1 0,-12 0 3 0,-2 14-2 0,14-2 1 0,-12 14-2 0,-2-26 1 15,2 11-2-15,12 15-1 0,-14 0 0 0,14-12-1 0,-14 12-1 0,14 0-1 0,-12 0-3 16,12 0-4-16,0 0-3 0,0 0-5 0,-15 12-28 0,15 3 19 0,0-3-6 16,0-12-4-16,0 28-6 0,0-28-1 0,0 26 5 0,0-14 10 0,0 14 7 0,0-12-19 15</inkml:trace>
  <inkml:trace contextRef="#ctx0" brushRef="#br0" timeOffset="38494.56">28106 10475 213 0,'0'0'51'0,"0"-12"-36"0,0 12-9 0,0 0-4 0,0 0-1 0,0 0 0 0,-11 0 0 16,11 0 2-16,0 0-2 0,0 0 0 15,0 0-2-15,0 12 2 0,11 2-1 0,4-14 0 0,-15 13-2 0,12-13 0 16,-12 13 0-16,26 14-3 0,-12-1-6 0,-2-26 2 0,-12 13-6 16,14 0-4-16,-2 1-4 0,-12-14-3 0,14 26-2 0,1-12-27 0,-15-14 33 0,12 13 7 0,-12-13 5 15,14 13 3-15,-14-13-1 0,0 12-4 0,0-12-12 0</inkml:trace>
  <inkml:trace contextRef="#ctx0" brushRef="#br0" timeOffset="38632.56">28185 10409 44 0,'-12'0'69'0,"12"0"-49"0,0-12-3 0,0 12-4 0,-14 0-2 0,14 0 1 0,-12 0 9 15,12-14-11-15,-14 14 12 0,2 0-12 0,-3 0 0 0,15 0-1 0,-26 14 0 0,12-14 3 16,2 12-6-16,12-12-1 0,-14 14-2 0,2-1-1 0,-2 0-1 0,2-13 0 16,-2 14 1-16,14-2-1 0,-15 2-1 0,15-1-1 0,-26 13-3 0,26-12 2 15,-12-1 0-15,12-13-2 0,-14 26-1 0,14-26-2 0,0 27-4 0,-14-27-4 0,14 13-7 16,0 14-41-16,0-27 25 0,0 26-26 0,0-14 43 0,0-12-21 0</inkml:trace>
  <inkml:trace contextRef="#ctx0" brushRef="#br0" timeOffset="38923.06">28304 10199 202 0,'0'0'77'0,"-12"0"-75"0,12 0-2 0,-14 0-2 0,14 0 1 0,-12 0 0 15,12 0 2-15,-14 0 0 0,14 0-1 0,0 0 1 0,-12 0-1 0,12 0-1 0,-15 0-1 16,15 0 0-16,0 12 0 0,0-12-1 0,0 27-4 0,0-15 4 0,15 15-4 16,-3-27 4-16,2 28 1 0,-2-16 1 0,2 2 1 0,12-2 0 15,-26 2 1-15,26-14-1 0,-26 12 1 0,26 2-1 0,1-14 0 0,-13 14 0 0,12-14 0 16,14 12 3-16,-2-12-1 0,-23 0 0 0,11 0-2 0,-12 0 1 0,65 0-3 16,-53 0 3-16,-14 0-1 0,28 0-1 15,-26 0-2-15,-14 0-1 0,53-12-44 0,-15-2-152 16</inkml:trace>
  <inkml:trace contextRef="#ctx0" brushRef="#br0" timeOffset="39085.56">28582 10013 194 0,'0'0'106'0,"-12"0"-92"16,-28 27 9-16,25-1-19 0,4-12 6 0,-4 24 6 15,-11 28-9-15,0 81-5 16,26-3-11-1,0-91 3-15,0 0-5 0,12-26 1 0,-12-1-6 16,14 40-63-16,-14-39 44 0,26 39-130 16,-26-53 120-16</inkml:trace>
  <inkml:trace contextRef="#ctx0" brushRef="#br0" timeOffset="39389.55">29110 10184 195 0,'0'0'0'0,"0"0"121"0,0 0-106 0,-12 0-8 0,-2 0-2 0,2-12 0 0,-14 12 2 0,-3 0-1 0,29 0 0 15,-26 0 1-15,0-13 6 0,0 13-10 0,11 0-1 0,3 0 0 0,-2 0 0 16,2 0 1-16,-2 0-3 0,0 0 2 0,-39 0-7 16,53 13 3-16,-11-13 3 0,11 27-1 0,-15-1-2 0,15-13 0 0,-12 14 0 15,-2 77-5-15,14-76 5 0,0 11 0 0,0-12-2 0,14-1 0 16,-2 0-1-16,3-13 1 0,11 14 0 0,-26-27 3 0,38 26 1 0,-24-26 1 15,26 13 1-15,-28-13-3 0,43-26 4 0,142-185 2 32,-144 131-4-32,-27 2 3 0,-12 25-3 0,-2 13 1 0,-12 0-1 0,0-26 2 15,0 26-3-15,-12-13-1 0,12 40-2 0,-26-13-3 0,26-1-3 0,-26 15-6 0,12 12-6 0,-27-28-39 16,15 2 28-16,0 26-3 0,14 0 2 0,-14-12 1 0,0 12 3 0,11 0 7 16,-11-14 6-16,0 14 5 0,-29 0-42 0</inkml:trace>
  <inkml:trace contextRef="#ctx0" brushRef="#br0" timeOffset="41897.29">13470 15404 51 0,'0'0'12'0,"0"0"-9"0,0 0-2 0,0 0 0 0,0 0 0 0,-12 0 0 0,12 0 1 0,0-15 4 15,-14 15 5-15,14 0-4 0,0 0 2 0,0-12 0 0,0 12 8 0,-12 0-9 16,12 0-1-16,0 0 0 0,0-13 0 0,0 13 5 0,-14 0-5 0,14 0-1 0,0-14 10 16,0 14-8-16,0 0 0 0,0 0-2 0,0 0 1 0,0-12 6 15,0 12-2-15,14 0-6 0,-14 0-2 0,0-15 2 0,0 15-1 0,0 0 1 0,0 0-1 0,0 0 0 16,12 0-1-16,-12 0 2 0,0 0-1 0,0 0 1 0,0 0-2 0,0 0 0 0,0 0-1 16,14 0 0-16,-14 15 1 0,0-15-1 0,0 12 1 0,0-12 0 0,0 14-1 0,0-14 1 0,0 13-1 15,0-1 0-15,12 15 3 0,-12-13-4 0,0 12 2 16,0 0-1-16,0-26 0 0,0 26 0 0,15 41 0 15,-15 12 2-15,0 54-1 16,0-67-2 0,0 13-2-16,0-66 1 0,0 80 4 0,-15-15-3 15,15-51 0-15,-12 12 1 0,-14 107 6 16,12-119-5-16,2 12-1 0,-40 93 3 0,11-52-2 0,1 12-1 0,-27 26 2 16,41-78-3-16,0-13 1 0,-26 52 0 15,26-39-2-15,-119 132 4 0,119-132-3 16,-81 52 2-16,54-26-1 0,-54 13 0 15,81-53-1-15,-12 0-1 0,12 1 1 0,-15 0 0 0,1-1 0 0,14 0-1 0,-53 14 2 16,53-13-2-16,-14-14 1 0,-53 40-1 0,53-40 1 0,2 0 1 0,-55 27 3 0,41-28-3 16,11 16-2-16,1-16 1 0,-12-12-1 0,11 26 1 0,-52 2 0 15,41-16-1-15,0 2 0 0,-1 13 1 0,1-27-1 0,0 25-1 0,-3-25 1 0,3 27 0 0,-55-1 1 16,55-26-2-16,-1 28 1 0,1-28-1 0,-15 12 2 0,15-12 1 0,-55 26 1 16,41-26-3-16,13 13 0 0,1-13 1 0,-119 27 1 0,104-13-2 15,15-14 0-15,-15 12-1 0,1 2 1 0,2-14 0 0,9 13 2 0,-9-13-2 0,-3 0 0 16,15 13-1-16,-15-13 1 0,-40 14-1 0,43-14 1 0,9 12 1 0,3-12 0 0,0 0 1 15,-15 0-1-15,15 0-1 0,-29 0 0 0,-50 14 2 0,79-14 0 0,-15 0-1 0,1 0-1 16,2 0 0-16,-122-14-1 0,120 14 1 0,-1 0 0 0,15-12 0 16,-15 12 0-16,1-14 1 0,13 14-2 0,-13 0 0 0,13-13 3 0,-13 13 0 0,2 0-2 0,11-13 2 0,-135-1-3 15,124 2 2-15,-2-2-1 0,13 14-1 0,-13 0 1 16,14-14-1-16,-15 1 1 0,0 0 0 0,15 13 1 0,-26 0-2 0,11-26 1 0,0 26-1 0,-104-40-2 16,119 28 2-16,-15-2 0 0,1 2 1 0,14-3-1 0,-15 15 3 0,3-25 1 15,-69-2 3-15,66 27-4 0,15-26-1 0,-15 26 0 0,1-28-1 16,1 28 1-16,-1-26 0 0,-1 26 1 0,1-12-1 0,-1-2-1 0,3 0 0 0,-69-12 1 15,81 14 0-15,-15-2 0 0,15 1-1 0,-15 13 0 0,15-13 1 0,-81-14-1 0,80 27-1 16,-77-26 2-16,75-1 0 0,-12 27 0 0,29-13 1 0,-14 0-2 0,-3 0-2 0,-9-1 2 16,-95-25-1-16,106 39 1 0,-1-27 0 0,1 27-1 15,15-26 0-15,-16 26 1 0,1-27-2 0,-39 2 0 0,-1-1-1 0,55 26 1 0,-2-28 2 16,-1 1 0-16,15 27 1 0,-12-26 2 0,-2 26-2 0,-1-25 0 0,3 10-1 0,12 3 2 16,-29-14 0-16,-23-2 2 0,37 16-2 0,15-14-1 0,-14 12 1 0,14 0 1 15,-12-12-3-15,-3 13 2 0,15-13-1 0,-14 13 0 0,13-14 0 0,1 14 0 0,0-14-1 0,0 1 1 16,0 13 0-16,0-14 0 0,-15 1-1 0,15-1 0 0,0 1 1 0,-3-1 0 0,3 1 1 15,-52-53 0-15,52 53-2 0,14 12 0 0,-3-12 1 0,-11 0 0 0,26 0 0 16,-66-54 3-16,40 27-1 0,14 40-2 0,-17-40 2 16,29 27-4-16,-26 12 1 0,14-12-1 0,-2 13 2 0,14-14 0 0,-12 14 2 0,12-14-2 15,-14 1 0-15,14 0 0 0,-15 12 0 0,15 1 2 0,-11 0-2 0,-4-14 0 0,3 27 1 16,12-26 0-16,-28 0-2 0,28 26 0 0,-26-26 0 0,26 26 1 0,-12-14 1 0,-2 0-3 16,14 14 1-16,-12-12 1 0,-3 12-2 0,4-26 3 0,-4 12-1 15,15 2 2-15,-12-2-2 0,-2 14-1 0,14-14 1 0,-12 2-2 0,-2 12 1 0,14-15 0 0,-14 15-2 16,14-12 3-16,-12-1-2 0,12-1 2 0,0 2-2 0,0 12 1 0,0 0 0 15,0-15-1-15,0 15 0 0,0 0 1 0,0-12 1 0,0-1-2 0,12 13-1 16,-12-13 1-16,0 13 1 0,0 0 0 0,0-14-1 0,0 1-2 16,0 13 3-16,0 0 0 0,0-13-2 0,0 13 1 0,0-13-1 0,0 13-1 15,0 0 0-15,0-13-5 0,0 13-1 0,0 0-3 0,0-14-25 16,0 14 13-16,0 0-4 0,0 0-2 0,0 0-2 0,0 0-3 0,0 0-6 0,0 0-4 16,0 0-43-16,0 0 58 0,0 0 7 0,0 0 2 0,0 0-23 0</inkml:trace>
  <inkml:trace contextRef="#ctx0" brushRef="#br0" timeOffset="42383.27">2046 15879 111 0,'0'0'18'0,"-14"0"-9"0,14 0-6 0,-12 0 0 0,12-13 0 0,-26 13-1 0,26-13-1 0,-14 13 0 0,14 0-1 15,-12-14 2-15,12 14 0 0,-14 0 2 0,14-13 0 0,-12 13 1 0,12 0-1 0,0 0 0 0,0-13 10 16,0 13-11-16,0 0-1 0,0 0 0 0,0 0-1 0,12 0 0 16,2 0 0-16,-14 0-1 0,12 0 0 0,-12 0 0 0,26 0-1 15,-26 0 1-15,14 0 1 0,-2 0 0 0,2 13 2 0,-2-13-1 0,2 0 1 0,1 0 2 16,-3 0 7-1,40-39 21-15,-52 39-28 0,0-14 1 0,14 1-1 0,12-53 18 0,1 26-13 16,-16 14-6-16,-11 12 1 0,41-64 10 16,-41 64-12-16,26-26 6 0,-12 0 3 0,0 2 1 15,-14 23-6-15,27-36 8 0,-27 24-12 0,12 14 1 0,-12-2-1 16,0-11-1-16,14 14 2 0,12-42 6 0,-26 29-9 0,0 12 1 0,26-27 8 16,-12 13-4-16,13 14-4 0,-27 0 1 0,11 0-1 15,4 13 1-15,-3 0-1 0,14-14-2 0,-12 14 0 0,0 0 1 0,12 0 1 0,-14 0 0 0,3 0-2 16,-4 0-1-16,16 0 0 0,13 27-2 0,-14-27 3 0,-12 26 3 0,13-13-1 15,13 27 5-15,-14-26-7 0,-14 12 1 0,14-14-1 0,3 16-1 0,-3-2 3 16,-14-14-2-16,14 14 0 0,-26-26-2 0,26 28-1 0,-26-28 1 0,26 12 0 0,-26-12 1 16,29 15-3-16,-3-3-10 0,-26-12 1 0,26 14-5 0,-26-14-8 0,26 0-44 15,0 0 28-15,1 13-55 0,-27-13 53 0,26 0-19 0,0 0 2 16</inkml:trace>
  <inkml:trace contextRef="#ctx0" brushRef="#br0" timeOffset="44533.8">25544 11348 31 0,'0'0'19'0,"0"-14"-14"0,-15 14 0 16,15-14 0-16,-12 2 9 0,12-14-5 0,0 26 0 0,-14-14 0 0,14 14 2 15,0-26 0-15,0 26 1 0,0-14-1 0,-12 1 0 0,12-13 10 0,0-1-3 16,0 1-10-16,-14 13 0 0,14-1 2 0,0 2-2 0,0-2-1 0,0 1-2 16,0-26 9-16,0 25-8 0,0 0 2 0,0 14-2 0,0-12 4 0,0 12-6 15,0-14 1-15,0 14-2 0,0 0 10 0,0 14-8 0,14-14 0 0,-14 26-2 16,0-26-1-16,0 26 1 0,0 1 1 0,0 0-2 0,0-1-3 0,0 13 1 0,0 54-1 16,0-40 2-16,0 0 0 0,0 0 0 0,0 0-1 0,0-1 1 0,-14 2-1 0,14-2 1 15,0 0-1-15,-12 3-1 0,-2-17 2 0,14 2 0 0,-12 13-1 0,12-14 2 0,-14 1 1 16,14 0-2-16,-27 91-2 0,27-91-1 0,-11 40 2 0,11-54-1 15,0 15 2-15,0-3-1 0,0-10-3 0,0-3 3 0,0 1-2 0,0-13 1 0,0 41 4 16,11-41-4-16,-11 0 1 0,15 0 1 0,-3 0 2 0,2 1-1 16,-2-1-1-16,-12 0 1 0,26-13-1 0,-26 13-1 0,40 1 3 15,-28-1-1-15,17 0 1 0,9 13 2 0,-10-26-2 0,-2 14-1 0,1-1 0 16,13-13 0-16,-14 13-1 0,0 1 0 0,12-14 1 0,3 12-1 0,-1 2 0 0,51-2-1 16,-51 2 1-16,12-14 1 0,3 26 0 0,-3-26 0 0,1 14 0 0,-1-14-2 0,3 27 0 0,61-14 1 15,-61-1-1-15,76 14 0 0,-65-12 0 0,1-1 0 0,11-13 1 16,-11 28-1-16,-1-28-1 0,1 12 0 0,11-12 1 0,67 13 0 0,-66 0 0 0,-1 0-2 15,3-13 2-15,78 27-1 0,-80-14 2 0,14-13 0 0,-15 27-1 0,3-27 1 16,-3 0-1-16,1 13 1 0,2-13-1 0,-17 13 0 0,95-13-1 0,-92 0 1 0,11 13-1 16,-11-13 1-16,11 0-1 0,-11 0 2 0,-1 0 0 0,13 0-1 0,-13 13 1 0,53-13 2 15,-52 0-2-15,-3 0-1 0,-12 0 1 0,15 0-2 0,-12 0 1 0,11 0 1 0,-14 0-1 0,1 0 0 16,-1-13 0-16,0 13-1 0,-11-13 1 0,11 13 0 0,-12 0-1 0,53-26 0 16,-40 26 1-16,-13-14 0 0,-2 1 0 0,2 0-2 0,1 1 2 0,-3-3 0 15,2 2 2-15,-2 13 1 0,3-26-1 0,-1 26 0 0,1-12-1 0,-3-3 0 0,2 2-1 0,0 0 2 16,25-13 0-16,-25 12-1 0,-14 2-2 0,41-16 0 15,11 16 1-15,-52-2 1 0,81 2-2 0,-80-16 0 0,65 2-2 16,-25 26 2-16,-41-12 1 0,52-2 0 16,15-12-1-16,-14-1 4 0,-65 14-3 0,12 0 2 15,14-14-2-15,-13 27 1 0,-1-13 1 0,0 0 0 0,-12-14 0 0,12 14 4 0,0-13-3 16,-14 13 0-16,15-14 1 0,-1 14-4 0,-12-14 1 0,-2 14-1 0,16-13 1 0,-16-1 2 16,3 14 1-16,25-25 5 0,-28 10-6 0,2 1-3 0,-2 1 0 0,2 0 1 15,-2 12-3-15,2-12 1 0,1 0-2 0,11 0 2 0,-26 12 1 0,26-12 0 0,-26 0 1 0,12 11-3 16,2-23 1-16,-2 25 1 0,2-1 1 0,-14 1-2 0,0 0 0 0,12-14 1 0,-12 27 0 15,14-26 0-15,-14 0 2 0,15 26-2 0,-15-14 1 0,0 1-1 0,0 0 0 16,0 13-1-16,-15-27 2 0,15 27 0 0,0-13 1 0,-14 0 0 0,2 0 0 0,-2 1-1 16,2-3 2-16,-14 15 0 0,-14-40 0 0,13 28-2 0,-51-28 1 15,38 26 2-15,-53-24-2 0,40 24-2 0,1-12-2 0,-3 0 4 0,-142-41 4 16,131 41-2-16,-1 13-1 0,-11-14 1 0,11 1-3 0,-11-2 2 0,-94-10-1 0,80 11 1 16,-1 0-5-16,0 14 0 0,0-13 2 0,1 13-4 0,-13-1 2 0,-2 1 2 15,17-13-2-15,-17 26 3 0,14 0 0 0,-12-14 3 0,-2 14-1 0,3-12-1 0,-3 12 1 0,2 0-4 16,-199 0 5-16,199 0-4 0,-2 0 0 0,3 12 1 0,-1-12-1 15,-95 0 3-15,96 0-3 0,-3 0-1 0,2 0 0 0,-2 14 1 0,3-14 0 0,-3 0 1 16,2 0 2-16,0 13-5 0,-2-13 2 0,3 13 1 0,-227 14 5 0,224-14-5 16,3 0-1-16,-1 0 0 0,12 0 0 0,-14 1-1 0,15 12-1 0,13-26 3 0,-14 27-1 0,15-27 1 15,-69 25 1-15,94-11-2 0,-11 0 1 0,9-14-2 0,3 13 1 0,0-13-1 16,11 13 1-16,3-13-1 0,-2 12-3 0,14-12 1 0,-15 15-5 0,15-15-2 0,0 13 0 0,0-13-4 16,0 13-4-16,11 0-27 0,-11-13 16 0,26 12-4 0,-14 15-44 15,14-13 33-15,-12 0-3 0,12 12 2 0,12-14 7 0,2 28-12 0,1-14 15 16</inkml:trace>
  <inkml:trace contextRef="#ctx0" brushRef="#br0" timeOffset="46513.88">3670 15232 22 0,'0'0'12'0,"0"0"-3"0,0 0-3 0,0 0-1 0,0 0-1 0,0 0 3 15,0 0-4-15,0 0-1 0,0 0 2 0,0 0-1 0,0 0 1 0,0 0 0 0,0 0 0 0,0 13 10 16,0-13-8-16,14 0-1 0,-14 0 0 0,0 0 0 0,0 0-1 0,0 12-1 0,0-12 0 0,0 0-1 16,0 0-1-16,0 0 0 0,12 0 0 0,-12 14 0 0,0-14 0 15,0 0 0-15,15 0-1 0,-15 0 0 0,11 12 0 0,-11-12 0 0,29 0-2 0,-29 15 1 16,12-15-1-16,-12 0 0 0,14 0-5 0,-2 0 3 0,-12 0-1 0,14 0 0 15,-2 0 0-15,-12 0 0 0,14 0 1 0,-14 0 0 0,27 0-2 16,-13-15 5-16,-2 15 0 0,-12 0 0 0,14-12 0 0,-2 12 0 0,-12 0 0 0,14 0 0 16,-14 0 1-16,0-14 0 0,12 14 0 0,-12 0 2 0,14 0 0 0,-14-12 14 15,0 12-8-15,12 0 1 0,-12 0 0 0,0 0 1 0,0-13-2 16,0 13 0-16,0 0 0 0,0 0-1 0,0 0-1 0,0 0 3 0,0 0-6 0,0 0 1 0,0 0-2 16,0 0 3-16,0 0 0 0,0 0-2 0,0 0-1 0,0 0 0 0,0 0-1 15,0 0-1-15,0 0 1 0,0 13-1 0,0-13 0 0,0 12 0 0,15-12 0 0,-15 14 1 16,0-14-1-16,14 12-1 0,-2 3-1 0,-12-15 0 0,14 13 1 0,-2-1 0 15,2-12 2-15,-14 0-1 0,26 15-1 0,-26-15 1 0,0 0-1 0,12 12 0 0,2-12 0 16,-14 0 0-16,38 14-2 0,-23-1 1 0,-1-13 0 16,-2 0 2-16,-12 0-1 0,14 12 0 0,-14-12 0 0,12 0 0 0,-12 0-1 0,14 0 0 0,-14 0 1 15,15 0 0-15,-15 0 1 0,11 0 1 0,-11 0 0 16,15 0-1-16,-15 0 2 0,0 0-1 0,0 0 1 0,0 0 2 0,0 0-1 0,0 0 0 16,0 0 4-16,-15 0-3 0,15 0-1 0,-11 0 0 0,11 0 1 0,-15 0 0 0,15 0-2 15,0 15 0-15,-14-15 0 0,14 0-2 0,0 0 2 0,0 0-2 0,0 12 2 0,-12-12-2 16,12 0 0-16,0 14 0 0,0-14-1 0,0 12 2 0,0-12-1 0,0 14-1 0,12-14 1 15,-12 14 0-15,14-14 0 0,-14 12-1 0,26 2 0 0,-11-14 1 0,-15 12-1 0,26-12 0 0,-26 0 1 16,12 14 0-16,2-14 1 0,0 0-1 0,-14 0 0 0,26 0-1 0,-26 0 0 0,12 0 1 0,3 0 0 16,23 0-1-16,-38 0 0 0,14 0 1 0,-14-14 0 15,26 14 0-15,-26-12-1 0,14 12 1 0,-2-14 0 0,-12 14 1 0,14-12-1 0,-2 12 0 0,-12-14 1 16,26 0 2-16,-26 2-3 0,0 12 2 0,15 0 0 0,-15-14 2 16,0 14-2-16,12-12 0 0,-12 12 0 0,0 0 3 0,0 0-3 0,0 0 0 15,0 0 0-15,0 0 0 0,-12 0 1 0,12 0-2 0,0 0 0 0,0 0-1 0,-15 12 1 16,15-12 0-16,0 0-1 0,-11 14-1 0,11-2 1 0,0 2 0 15,0 0 0-15,0-14 1 0,0 12-2 0,-15-12 2 0,15 26-2 16,0-12 1-16,0 0 1 0,0-14-2 0,0 0 1 0,0 12-1 16,0-12 1-16,0 0 0 0,0 14 1 0,15-14-1 0,-15 0 1 0,0 0-2 15,0 0 2-15,0 0-1 0,11-14 1 0,-11 14-2 0,15-12 1 0,-15 12 0 0,12-14 1 16,-12-12-1-16,0 26 1 0,14 0-1 0,-14-14 1 0,0 2 0 16,12-2 0-16,-12 14-1 0,0-14 2 0,14 2-2 0,-14 12 1 0,0-14 0 0,0 14 0 15,12-12-1-15,-12 12 1 0,0-15-1 0,0 15 1 0,0 0-1 0,0-12 0 0,0 12 0 16,14 0 0-16,-14-13 0 0,0 13 0 0,0 0-1 0,14 0 2 15,-14 0-1-15,0 0 0 0,0 0-1 0,0 0 1 0,12 0 0 0,-12 13-1 0,0-13 1 0,15 12 0 16,-15 3 0-16,11-15 0 0,-11 12-1 0,0-12 1 0,15 14 0 0,-15-14-1 0,14 12 1 16,-14-12 0-16,0 0 1 0,12 14-1 0,-12-14 0 0,0 0-1 0,14 14 1 15,-14-14-1-15,12 0 1 0,-12 0-1 0,0 12-1 0,14-12 1 0,-14 0-6 16,0 0 2-16,12 0-4 0,-12 0-5 0,0 0-5 0,0 0-5 0,0 0-5 0,0 0-4 16,14 0 2-16,-14 0 8 0,0 0-5 0,0 0 13 0,0 0-19 0</inkml:trace>
  <inkml:trace contextRef="#ctx0" brushRef="#br0" timeOffset="49066.94">5613 14015 33 0,'0'15'17'0,"-15"-15"-13"0,15 0-1 0,0 0 0 0,0 0 0 0,-12-15-1 0,12 15 1 0,0 0-1 15,-14 0 0-15,14 0 0 0,0 0-1 0,-14-12 0 0,14 12-1 0,0 0 0 0,-12 0 0 16,12-14 0-16,0 14 0 0,0 0 0 0,0 0 0 0,0 0 0 0,-14-12 1 16,14 12-1-16,-12 0 0 0,12 0 1 0,0 0-2 0,0-14 1 0,-14 14 0 15,14 0 1-15,0 0-1 0,0 0 0 0,-12 0 0 0,12-13 0 0,0 13 0 0,-15 0 4 16,15-13 2-16,-11 13-1 0,11 0 0 0,0 0 0 0,-15 0-1 16,15 0 0-16,-12 0 0 0,12 0 0 0,-14 0 2 0,2 0-2 0,12 0-1 0,-14 0 0 15,-12 13 5-15,12 0-6 0,14-13 0 0,-12 14 0 0,-3-14-1 16,4 0 1-16,-4 12-1 0,3-12 1 0,-2 14 0 0,2-2 0 0,-16 3 1 0,2-2 3 15,26 13-3-15,-27-26 0 0,16 12 1 0,-4 3-1 0,1-15 0 0,2 13 1 0,-28 14 3 16,40-15-2-16,-26 2-2 0,26-14 1 0,-27 12-1 0,27 1 0 0,-26 2 1 0,26-15-2 16,-26 26-1-16,26-26 1 0,-26 12 0 0,26 2-1 0,-14 0 1 0,2-14-1 0,-2 26 0 15,-1-26 0-15,15 12-1 0,-12 2 1 0,-2-1-1 0,2 0 1 0,12 1-1 0,-26-1 0 16,12 13-1-16,14 1 2 0,-12-27 0 0,-2 26-1 0,2 1-1 0,-3-1 1 16,15-13 0-16,-14 0 0 0,2 13 0 0,-14 15 0 0,26-28 1 0,0 13-1 0,-26 67 0 15,26-68 0-15,-14 2 1 0,14 27 0 16,0-28-1-16,0 0 0 0,-15 0 1 0,15 1 0 0,0-1 1 0,0 14 0 0,15 26 1 15,-1-40 0-15,-14 1 0 0,0 0 0 0,26-1 0 0,-26 14-2 0,26-14-1 16,-26 0 1-16,26 1-1 0,1 25 4 0,-1-25-3 0,-12 0 0 0,12-15-1 0,12 42 2 16,-9-42-1-16,-17 14 0 0,14-12 0 0,0 12 0 0,14 1 1 15,-28-14-1-15,14 0 0 0,15 14 1 0,-15-14 3 0,29 0 6 16,-43-13-7-16,14 0 2 0,-12 0-2 0,26 0 8 0,-2-26 2 16,-11 12-9-16,-13 14-1 0,12-26 0 0,-12 13 1 0,12 0 0 0,27-27 5 15,-41 14-6-15,14-14 0 0,0 14 0 0,29-27 1 0,-29 26-2 0,-12-12 1 0,-2 11 0 16,2-10 0-16,12 12-4 0,-26-14 2 0,12 14-1 0,3-1 1 0,-15-13 1 0,14-118 14 15,-2 118-14-15,-12 14 1 0,0 0-2 0,0-14 1 16,0 14-1-16,0-1 1 0,0 0 0 0,0 0-1 0,0 2 0 0,0-2-2 0,0-12 3 16,0 12-3-16,0 13 1 0,0-12 0 0,0 0 0 0,0 12 1 0,-12-51 1 15,12 51-2-15,-14 1 0 0,14 0-1 0,-15 0 1 0,15 0-1 16,-12-1 0-16,-2-12 0 0,2 26 0 0,-2-26 0 0,14 26 0 16,-26-14-3-16,12 14 1 0,-39-26-7 0,53 0 3 0,-26 26 0 0,0 0-2 15,12 0-3-15,-13-14-1 0,1 14-1 0,0 0-2 0,0 0 0 0,-14 0-1 0,13 0-2 0,-25 14-23 16,26-2 17-16,0 2-3 0,0 0-2 0,0 12-4 0,-3 0 0 0,3-13 1 15,-15 14 7-15,15 12 7 0,0-12 5 0,0-1-1 0,-12 1-23 0</inkml:trace>
  <inkml:trace contextRef="#ctx0" brushRef="#br0" timeOffset="50256">4859 16104 73 0,'0'0'23'0,"-12"0"-15"0,12 0-7 0,0 0 0 0,-14-14 0 0,14 14-1 0,-12 0 2 15,-2 0-1-15,14 0 2 0,0 0-1 0,0 0 1 0,-12-14 0 0,12 14-3 0,0 0 2 16,0 0-1-16,0 0-1 0,0 0 1 0,0 0-1 0,0 0 0 0,0 0 1 0,0 0-1 16,0 0 1-16,0 0-1 0,0 0 1 0,0 0 0 15,0 0 1-15,0 0-1 0,0 0 2 0,0 0 3 0,0 0 0 0,0 14 6 0,0 0-6 16,0-2 5-16,0 15 2 0,0-27-10 0,0 13 1 0,0-13-1 16,-15 14 1-16,15-14 0 0,0 12 1 0,0-12 0 0,0 14 1 0,0-14-1 0,0 13 1 15,0-13 6-15,0 0-7 16,27-39 25-16,-1-15-22 0,14-24-4 15,13-42 1 1,-39 108-6-16,-14-15 2 0,26 14-2 0,-26 0 1 0,0-1 0 0,26 1 0 16,-14 0-2-16,-12 0 0 0,14 13-1 0,-14-13 0 0,12 13-7 0,2 0 2 15,-14 0-2-15,0 0-3 0,12 0-4 0,-12 0-3 0,0 0-3 0,15 0-2 0,-15 13-2 0,0-13 0 16,0 13 2-16,0 0 6 0,11 0 5 0,-11 1 4 0,0-1 0 0,0 12-19 0</inkml:trace>
  <inkml:trace contextRef="#ctx0" brushRef="#br0" timeOffset="50512.49">5071 16288 39 0,'0'0'12'0,"0"0"-8"0,0 0 1 0,0 0 4 0,0 0-4 0,0 0 0 0,0 0 2 16,11 0 4-16,4 0-6 0,-15 0-3 0,14-13-1 0,-2 13 0 0,2-13-1 15,-14 13 1-15,26-13-2 0,-11-1 1 0,-15 14-2 0,26-13 1 0,-26 0-2 16,38 0-10-16,-38-1 8 0,28 2-5 0,-28-2 6 0,26 1 2 16,-26 13-1-16,12-13 2 0,-12 13-1 0,15-26 1 0,-4 12 0 0,-11 0 1 15,15 2 1-15,-15 12 0 0,0-14 2 0,0 2 0 0,0 12 2 0,0-14 1 0,-15 2 15 16,4-2-13-16,11 14 0 0,0-14 0 0,-15 14 0 0,3 0 0 0,-2-12 2 15,14 12-1-15,-26 0 1 0,26 0-2 0,-14-15 0 0,2 15-1 0,-2 0-2 0,14 0 0 16,-27 0 1-16,27 15-3 0,-11-15-2 0,-4 0 0 0,15 12 0 0,-14 2 0 16,2 12 0-16,12-26 0 0,-14 14-1 0,14-2 0 0,-12 28 0 0,12-14 0 15,0-12-1-15,0 12 1 0,0 0-1 0,0 1 1 0,0-1-2 0,12 40-1 16,-12-39-2-16,14 0-2 0,-14-14-4 0,12 13-6 0,-12 1-4 0,0-14-4 0,14 0-1 0,12 40-29 16,1-53 43-16,-27 13-17 0</inkml:trace>
  <inkml:trace contextRef="#ctx0" brushRef="#br0" timeOffset="50693.5">5732 15522 187 0,'-15'-14'56'0,"15"2"-58"0,0 12-1 0,0 0 1 0,0-14 1 0,0 14-1 0,0 0 2 0,15 0-1 0,-15 0-1 15,14 0 1-15,-14 14-1 0,12-2 0 0,-12 2-2 0,14 0 0 0,-14-2-1 0,12 41-4 16,-12-26 5-16,14 12-1 0,-14 1-2 0,0 0-1 0,0 0-3 0,0 12-2 0,0-12-2 15,0 38-21-15,-14-23 17 0,14-17 2 0,-12 2 5 0,-2 0 2 0,2 0 4 16,-2-1 0-16,14-13-1 0,-27 14-20 0</inkml:trace>
  <inkml:trace contextRef="#ctx0" brushRef="#br0" timeOffset="50832.99">5323 16038 139 0,'0'0'24'0,"0"0"-15"0,0-26 1 0,-15-2 9 15,3 28-12-15,12-27-2 0,0 27 0 0,0-25 1 0,27-16 9 0,-27 29-9 0,26-1-1 16,-14 0-2-16,14-14-1 0,2 1 0 0,-2 13 0 0,12-14-2 0,-11 14 0 0,-1-14 0 15,14 27-1-15,-14-26 1 0,1 26 0 0,27-13-3 0,-28 13-1 0,1 0-2 16,-1 0-2-16,0 13-6 0,0-13-7 0,0 0-7 0,15 26-44 0,-15-26 42 0,-12 13 5 16,12 1-22-16</inkml:trace>
  <inkml:trace contextRef="#ctx0" brushRef="#br0" timeOffset="54251.86">27631 11876 56 0,'0'0'7'0,"0"0"-7"0,0 0 0 0,-12 0 0 0,12 0 0 0,0 0 0 0,0-13 1 0,0 13 0 16,0-13 2-16,0-1 1 0,0 14-1 16,0 0 0-16,0-13 1 0,-14 13-1 0,14-13 5 0,0-1-4 0,0 14 1 0,0 0 1 0,-14-13 15 15,14 0-15-15,-12 0 15 16,-3 13-13-16,15-13-2 0,0 13 5 0,-11-12-7 0,11 12-1 0,0 0 0 0,0 0-2 0,-15-15 2 15,15 15-4-15,-12 0 3 0,12 0-1 0,0 0-1 16,0 0 1-16,0 0-1 0,0 0 0 0,-14 0-1 0,14 0 2 0,0 0-1 0,0 0 0 16,0 15 1-16,0-15 0 0,0 0-1 0,14 12 2 15,-14 1 0-15,0-13 1 0,0 0 0 0,0 0 0 0,12 0 1 0,-12 13 0 0,0-13-1 16,15 0 5-16,-4 0-2 0,-11 0-4 0,15 0-1 0,-15-13 1 0,26 0 3 16,-26 13-5-16,0 0 3 0,14-12 4 15,-14-3 1-15,12 15-3 0,-12-13 12 0,0 13-11 0,0-13 2 0,14 13-1 0,-14 0-2 16,0-14-1-16,0 14 0 0,0 0-3 0,0-12 1 0,0 12-1 0,0 0 0 15,0 0 2-15,0 0-2 0,0 0-2 0,12 12 2 16,-12 2-1-16,0-1 1 0,14 40-3 0,-14-40 2 0,12 0-1 16,-12 0 3-16,0 14-2 0,15-14 0 0,-15 1 0 0,0 12-3 0,11 0 1 15,-11-26-1-15,0 27-2 0,15-27-3 0,-3 53-42 0,-12-53 22 16,0 26-5-16,14-26-2 0,-14 12-1 0,14 16-38 0,-14-28 40 0</inkml:trace>
  <inkml:trace contextRef="#ctx0" brushRef="#br0" timeOffset="54688.35">28159 11902 122 0,'0'0'51'0,"-12"0"-50"0,12-26-13 16,0 26 5-16,0-13 0 0,0 13 1 0,0-13 1 0,0 13 0 0,0-14 0 16,12-12-12-16,2 26-3 0,-2-40 5 15,2 40 14-15,-14-13 1 0,0 0 1 0,0 13 1 0,0-12 0 16,0 12 0-16,0-15 1 0,-14 15-2 0,14 0 0 0,0 0 0 0,-12 0 1 0,12 0 1 15,-14 0-1-15,14 0 0 0,-12 0 1 0,12 0 0 0,-14 15 3 0,2-15-2 0,-3 12-1 16,15 1 0-16,-11-13 0 0,-4 26-1 0,15-26-1 0,-14 13 0 0,14 1-2 0,-12-1 2 16,-2 27-1-16,14-27 0 0,-12 0 1 0,12 0 1 0,0 1-1 15,-14 12-2-15,14-26 0 0,0 13 1 0,0 1 0 0,0-1 4 0,0-13-3 0,14 13 1 16,-14-13-1-16,0 0 1 0,38 0 4 0,-24 0-4 16,12-26-1-16,-26 26-1 0,27-27 1 0,-27 27 0 0,14-26-1 0,24-1 1 15,17-52 1-15,-43 39-1 0,14 14-1 0,-12-14 0 0,-2 1 0 16,28-27 3-16,-40 40 0 0,12-2 0 0,-12-10 3 0,14 10 0 0,-14 1 1 15,12 2-2-15,-12-1 1 0,0-1 0 0,15 1-2 0,-15-2 0 0,0 16-1 0,26-54 5 16,-26 52-3-16,0 1 0 0,14-13 1 0,-14 26 0 0,0 0 0 0,0-27 0 16,12 27 1-16,-12 0 1 0,0-13 0 0,0 13-1 0,0 0 1 0,14 0 7 15,-14 0-14-15,0 0 0 0,0 0-1 0,0 13 4 16,0 1-5-16,-14-1 1 0,14 0 0 0,0 0 0 0,-12 14 0 0,12-14-1 0,0 14 1 0,-14-1 0 16,-12 52-1-16,11-37 1 0,15-16-2 0,-12 16 2 0,12-1-2 0,-14-14 0 15,14 14 1-15,-12 12-5 0,12-12 0 0,0-14-4 0,0 1-5 0,0 52-70 16,0-52 47-16,0-1 3 0,0 0 6 0,0-12 3 0,0 12-23 0</inkml:trace>
  <inkml:trace contextRef="#ctx0" brushRef="#br0" timeOffset="55085.85">28858 11850 188 0,'0'0'0'0,"0"0"77"0,0 0-76 0,-12-54-16 0,12 41 8 15,-14 13 1-15,14-26-2 0,-12 1-2 0,-14-3-24 16,26 28 30-16,0 0 1 0,-15 0 1 0,15 0 1 16,-12 0 0-16,12 0 1 0,-14 0 0 0,2 0-1 0,-2 13 2 0,2 2-1 15,-2-3 0-15,0 1 0 0,14-13 0 0,-27 26 0 0,27-13 1 0,-11 14 2 0,-4-14-1 16,15 14 0-16,-12-27-2 0,12 26 0 0,-14 1 0 0,14-1 1 0,0 1 1 16,0-14-2-16,0 0 1 0,0 0-1 0,14-1 3 0,-14 3-2 0,0-15 1 15,12 13-1-15,-12-13-1 0,26 0 2 0,-26 0-1 0,27 0 0 0,-27 0 1 0,14 0-2 16,0-13 1-16,-2-2-2 0,14-10-1 0,15-15-1 0,-30 14 2 0,30-14 2 15,-1-26 0-15,-14 39 0 0,1-12-1 0,13-27 5 0,-28 26-2 16,-12 14 3-16,26 0 1 0,-12-14 1 0,1 14 1 0,11-55 10 16,-14 43-10-16,2 10-1 0,24-76 8 0,-38 77-13 0,14 0 1 0,-14 1-5 0,12 0 4 15,2-41 5-15,-14 55-8 0,0-2 2 0,0 1-3 0,15 13 4 16,-15-13 0-16,0 13 1 0,0-14-2 0,0 14-1 0,0 0 0 0,0 0 0 0,12 0 0 0,-12 0 0 16,0 0 0-16,0 0 2 0,-12 14-2 0,12-1 1 0,-15 14-2 15,15-15 0-15,-26 28-1 0,0 26 3 0,12-26-2 0,-12 0 1 0,-1 117-1 16,1-64 0-16,26-39 0 0,-14-15 0 0,14 0 0 0,-12 1-1 15,12 26 0-15,-14-26-1 0,14-13-2 0,0-1 0 0,-12 0 0 0,12 1-2 16,0-1-3-16,0 1-6 0,-14 11-28 0,14-10 13 0,0-15-6 0,0 1-3 16,0 12 3-16,14-14 8 0,-14 2 4 0,0 0-25 0</inkml:trace>
  <inkml:trace contextRef="#ctx0" brushRef="#br0" timeOffset="55349.35">29374 11916 265 0,'0'0'0'0,"0"0"77"0,0 0-67 0,0 0-8 0,-12-27 0 0,12 1-6 16,0 26 2-16,0-13 0 0,0-1 1 0,0 14-1 0,0-13 0 0,0 13 0 0,12-27 3 15,-12 27-2-15,0 0-3 0,14-13-3 0,-14 13 1 0,0 0 2 16,12 0-7-16,-12 0 11 0,0 13-3 0,0-13 3 16,0 14-1-16,0-1 1 0,0 0-1 0,0-13 1 0,0 27 1 0,0-27-1 0,-12 53 2 15,12-27-1-15,-14-26 2 0,14 13 0 0,0-13-1 0,0 14 2 0,0-14-2 16,0 0-2-16,14 0 0 0,-14 0-1 0,12 0 2 0,16-27 0 0,-1 27 0 15,-16-13-4-15,16-14 1 0,1 14-1 0,51-40-5 0,-41 27 0 0,-10 12-1 0,10-12-2 16,-12 0-1-16,15 14-1 0,-15-3 0 0,0 2-1 0,14-14-2 0,27 1-52 16,-41 26 40-16,-14-13 2 0,-12 13 5 0,29 0 6 0,-29 0 5 0,26 0-1 15,-26 0-22-15</inkml:trace>
  <inkml:trace contextRef="#ctx0" brushRef="#br0" timeOffset="55936.35">28504 12300 104 0,'0'0'0'0,"0"0"35"0,0 0-33 0,0 0-4 0,0 0-1 0,0 0-1 0,0 0-1 16,0 0 2-16,0-15 0 0,0 15 1 0,0 0 2 0,0-13 0 0,0 13 0 0,0 0-1 0,0-13 1 16,0 13-1-16,0 0 1 0,0-14-1 0,0 2 1 15,0 12 1-15,0-14 1 0,0 14 1 0,0-12 1 0,0 12 0 0,0-14 1 0,0 14 1 0,0-14 2 16,0 2 14-16,0 12-16 0,0-14 1 0,0 14 1 0,0 0 1 15,0-12 1-15,0 12-1 0,0 0 0 0,0-14 0 0,-15 14 0 0,15 0-2 0,0-14 0 0,0 14 0 16,0 0 0-16,-12-12 3 0,12 12-8 0,0-14 0 0,-14 14-1 0,0 0 6 16,2 0-6-16,-2 0 3 0,2 0-4 0,-2 0 0 0,-1 0 1 15,15 0-1-15,-12 0 0 0,-2 0 2 0,14 14-2 0,-12-14 0 0,-2 12 2 0,2 16-3 16,-2-28 0-16,14 12 0 0,-12 14 2 0,-14 40-3 16,26-52 0-16,0 12 2 0,-14-11 1 0,14 10 0 0,0 1-1 0,0 1 1 15,0-1-3-15,0 67 6 0,14-67-2 0,-14 1-2 0,26-1 0 0,-26 1 1 0,26 25-1 16,-26-38 0-16,26 12 0 0,-26-12 2 0,53 12 1 0,-39 0-2 15,-2-26 1-15,2 14-1 0,-2-14 1 0,2 0-1 0,12 12 2 0,-26-12-1 16,26 0 0-16,-26 0-1 0,27-12 0 0,-27 12 0 0,28 0 0 0,-28-28 0 0,26 28 0 0,-26-26 1 0,26 26 1 16,27-66 4-16,-41 27-3 0,-12 12-3 15,14 14 1-15,-14-13-1 0,14-1 1 0,-14 1-3 0,0 13 1 0,0-27 2 16,0 13-1-16,-14-12 8 0,0-1-2 0,2 27-5 0,12-12-3 0,-26-3 1 16,26 1 0-16,-27 15 1 0,27-14-1 0,-26-2 0 0,26 16 0 0,-14-14-1 0,-12-2 1 15,26 2-2-15,-14 26-1 0,2-26-19 16,-3 13-11-16,15 13 11 0,0 0-2 0,-11 0-3 0,11 0-4 0,0 0-40 15,0 13 38-15,11-13 8 0,-11 14 8 0,15-2 4 0,-15 2-4 0,12-2-18 0</inkml:trace>
  <inkml:trace contextRef="#ctx0" brushRef="#br0" timeOffset="56143.86">28858 12351 213 0,'0'0'0'0,"0"0"66"0,0 0-48 0,0-13-16 0,-12 0 1 0,12 13 0 16,-14-13-3-16,14 13-2 0,0-12 1 0,0-3 2 0,14 15-2 15,12-13-2-15,-12 13 0 0,-14 0-2 0,12 0 0 0,2 0 2 0,-2 13 0 16,3 2 2-16,51 63-11 16,-66-52 8-16,26-13 1 0,-11 40-4 0,-4-26 3 0,-11-14-1 0,15 13-2 15,-15 1-2-15,12-14-1 0,-12 14-3 0,14-1-1 0,-14-13-2 0,12 14-3 0,-12-14-1 0,14 14-17 16,-2-15 24-16,-12 2 2 0,14-2 3 0,-14-12 2 0,12 14-1 0,-12-14 0 0,14 14-6 16,-14-14-21-16</inkml:trace>
  <inkml:trace contextRef="#ctx0" brushRef="#br0" timeOffset="56286.36">29176 12589 54 0,'0'0'18'0,"0"-13"0"0,0 0 22 15,0 0-20-15,0-1 0 0,-14 14-2 0,14-26 17 0,-12 0-20 0,12 26-1 0,-14-27 8 16,14 27-14-16,-12-13 0 0,12-1-2 0,-14 14-1 0,14-13-1 0,-12 13-1 16,-2 0 1-16,2 0 0 0,-3 0-3 0,-25 0 3 15,28 0-3-15,-14 13-1 0,0 1 0 0,-3 12 0 0,17-26 1 16,-14 27-1-16,12-27-1 0,-12 26 0 0,-26 14-5 0,-15 26-13 16,41-53 8-16,12 14-3 0,-13-14-5 0,16 14-6 0,-4-15-3 0,3 14-4 0,12-12-1 15,-14 0 4-15,2-2 7 0,-2 14-10 0,2 2-19 0</inkml:trace>
  <inkml:trace contextRef="#ctx0" brushRef="#br0" timeOffset="62650.59">29783 12219 64 0,'0'0'15'0,"0"0"-4"0,0 0-2 16,0-12 11-16,-12 12-11 0,12 0 1 0,0 0 1 0,0 0-1 0,0 0 0 0,0-14 0 16,-15 14 9-16,15 0-10 0,0 0 9 0,0-14-10 0,-11 14-1 0,11 0-1 15,0 0 1-15,0 0 14 0,-15 0-12 0,15 0-5 16,0 0 5-16,0 0-7 0,-12 14-1 0,12-14 0 0,0 0-1 0,-14 0 1 16,14 14 4-16,-12-2-3 0,12-12-3 0,0 14 0 0,0-14 3 15,-14 12-1-15,14 2 4 0,0-14-5 0,0 13 1 0,0-13-2 0,-12 28 4 16,12-28-3-16,0 12-2 0,0-12 0 0,12 26 1 0,-12-26 2 0,0 13 0 15,26 2 5-15,-26-3-2 0,0-12 0 0,14 13 0 0,-14-13 1 0,12 13-2 16,14-13 4-16,-11 13-3 0,11-13 4 0,-26 13-4 0,12-13-3 16,16 0 5-16,-28 0-4 0,26 14 4 0,15-14-3 15,-41 0-2-15,12 0 0 0,2 0-1 0,-14 13-1 0,26-13 0 0,-26 0 1 0,0 0-1 0,26 0 2 16,-26 13-4-16,15-13-4 0,-3 0-2 0,-12 0-3 0,0 0-2 16,14 0-44-16,-2 0 32 0,-12 0-2 0,0-13-4 0,14 13-2 15,-14-13 0-15,0 13 4 0,12 0 6 0,-12-14 7 0,0 14 2 0,0-26-23 0</inkml:trace>
  <inkml:trace contextRef="#ctx0" brushRef="#br0" timeOffset="62909.58">30061 12061 66 0,'0'0'31'0,"0"0"-12"0,0 0-4 0,0 0-5 0,-12 0 17 0,12 0-18 16,0 0-1-16,-14 0 1 0,14 0 3 0,0 0-3 0,-12 0 1 0,12 0 3 0,-14 0-5 16,14 0 3-16,-41 14 49 15,29-14-53-15,12 0-1 0,0 12-1 0,-14 2 4 0,2-2-6 0,12-12 0 0,-14 40 0 16,14-26-3-16,-12 12 0 0,-2 53 6 0,14-51-6 15,-15-3-2-15,15 1 2 0,0 1 0 0,-12 65 1 0,12-65 1 16,0 12-1-16,0-12-1 0,0-1 0 0,0 1-1 0,-14-1 2 0,14 1-2 0,0-1 3 0,0 0-1 16,0 0-1-16,0 2 0 0,-12-2-1 0,12-14 1 0,0 16 1 0,0 24-2 15,-14-39 0-15,14 0-1 0,0 14 0 0,0-1-8 0,0-13 2 0,-14-13-2 0,14 15-1 0,0-15-5 16,0 12-2-16,0-12-3 0,0 0-2 0,0 0-4 0,0 0-4 0,0 0-1 16,0 0 1-16,0 0 5 0,0 0 7 0,14-12 5 0,-14-16-8 0,0 28-16 15</inkml:trace>
  <inkml:trace contextRef="#ctx0" brushRef="#br0" timeOffset="63387.09">30498 12127 60 0,'0'0'14'0,"0"0"-2"0,0 0-2 0,0 0 0 0,0 0 1 15,0 0 2-15,0-14 1 0,0 14 3 0,0 0 1 0,0-12 1 0,-14 12-3 0,14 0-2 0,0 0 1 16,-12-14 34-16,12 14-42 0,0 0-1 0,-14 0 0 16,14 0-3-16,-14 0 0 0,14 0 0 0,-12 0-1 0,12 0 1 0,-15 0 1 0,4 14 1 15,-4-14-2-15,-11 40 4 0,12-28-5 0,14 2-1 0,-12-2 2 0,-2 2 0 16,14 12-2-16,-12-26-1 0,12 26-1 0,-14-12 0 0,-1-1-1 0,15 15 1 0,-12-3-3 15,12-12 4-15,0 15 0 0,0 10 0 0,27 15 3 16,-1-13-1-16,-26-14 0 0,26-13-1 0,-26 14 1 0,40-1-1 0,-14-12 0 16,1 38 4-16,1-52-2 0,-16 27 1 0,2-27-2 0,-14 27 1 15,12-27-1-15,2 26 2 0,-14-26-1 0,12 12 0 0,-12 2-1 0,0 0-1 0,0-2 3 0,0-12-2 16,0 14 2-16,0-2 1 0,0 3-2 0,0-15 2 0,-26 25-1 0,26-25 1 0,-38 26 3 16,10-12-3-16,16-14-2 0,-3 13-1 0,-11-13 1 0,14 13-1 0,-16-13 1 0,16 0-1 15,-14 0 5-15,-3 0-6 0,17-13 2 0,-28 0-3 0,28-13 1 0,-2 26 1 16,-12-26 0-16,0-14 0 0,14 14-3 0,-3-2 3 0,1 2 0 0,14 0-2 15,0 0 0-15,-12-14 1 0,12 0-1 0,0 1 0 0,26-1 1 0,-11-13-1 0,-3 13 5 16,14 1 0-16,0-1 1 0,-12-13 1 0,12 13-4 0,0 2-1 0,-14-2-2 0,17 0 1 0,-17 0-3 16,14 1 2-16,-12-1 0 0,0 1-1 0,13 12 2 0,-27 1-1 0,26-1 0 0,-26 1-1 0,12 13-1 15,2-1 0-15,-14-12 0 0,0 26-2 0,14-14-5 0,-14 1-11 16,0 13-20-16,-14 0 15 0,14 0-3 0,-14 0-1 0,2 0-3 0,-3 13-6 16,4-13-5-16,-4 27-8 0,-11-27 1 0,0 27 9 0,0-14 10 0,-29 26 9 0,17-12-7 0</inkml:trace>
  <inkml:trace contextRef="#ctx0" brushRef="#br0" timeOffset="65889.09">5270 14426 48 0,'-14'0'5'0,"14"0"-1"0,0 0 0 0,0 0 0 0,0 0 0 0,0 0 0 16,-14-14 1-16,14 14 0 0,0 0 1 0,0-13 2 0,0 13 1 0,0-13 1 0,0 13 1 0,-12-13 12 16,12 0-11-16,0-1 0 0,0 14-1 0,0-13 0 0,-14 0-1 0,14-1-2 0,0 14-1 0,0-26 0 15,0 26-2-15,0-26 0 0,0 26 0 0,0-14-1 0,0 2 0 0,0-14 4 0,0 11-4 16,0 2 0-16,0 1 0 0,0-2 0 0,0 2 1 0,0-3-1 0,0 3 1 0,0-1 0 16,0-2-1-16,0 3 0 0,0-2 1 0,0-11 3 0,0 25-4 0,0-27 0 15,0 13 1-15,14-12 4 0,-14 0-6 0,0 12 1 0,12-12 1 0,-12 13-1 0,0 0 0 16,0-14-1-16,14 14-1 0,-14-13 2 0,40-53 3 0,-40 52-5 0,27-38 2 15,-16 25 0-15,4-1-2 0,11 16 0 0,14-107 6 16,-14 105-4-16,-14-13-3 0,29-39 3 0,-29 39-3 0,14 1 1 0,0-1-1 0,-12 0 0 16,12 1 1-16,1-1-1 0,1 0 1 0,10-39 2 0,-12 39-2 15,3 0-2-15,9-26 1 0,-12 28 0 0,0-2-1 0,0 13 1 0,15-39 3 16,-15 40-3-16,0-14-1 0,0 14 3 0,-12-1 1 0,13 0-1 0,-1 1 0 0,0 0-2 0,-12-1-3 16,12 1 4-16,0 1-1 0,-11-3 0 0,-3 15 0 0,14-13-1 0,14-14 0 15,-26 14 0-15,13 12-1 0,25-38 2 0,-26 38-1 0,-12 2 0 0,12-2 0 0,-14 1-1 16,3 0 1-16,23-14-4 0,-12 27 3 0,0-13 1 0,2 0 2 15,-16 13-2-15,15 0-1 0,-13-13 1 0,0 13-2 0,24 0 4 0,-12 0-2 16,-11 0 2-16,-1 13-2 0,12-13 0 0,-14 13 0 0,2 0 0 0,-2-1 0 0,2 3-2 0,-2 11 2 16,2-12 0-16,-2-2 1 0,3 14 0 0,-1-12-2 0,-14 12-1 0,26 0-3 0,-26 28 1 15,26-15 3-15,-26-11 2 0,12 10-2 0,-12-10-1 0,14 10-1 0,-2-12 0 16,-12 41-1-16,14-28 3 0,-14 1 1 0,0 0 0 0,12-1 1 0,-12 1-1 0,15 0 0 16,-15 0 0-16,11-2 0 0,-11 2-1 0,15 0 1 0,-1 92 0 0,-14-92-1 15,12 39 1-15,-12-39-1 0,0 26 1 0,0-13 1 16,0-1 0-16,0-26 0 0,0 14-2 0,0-26 0 0,-12 13 1 0,12 39-1 15,0-41 1-15,0-10 0 0,0 11 1 0,0-26-3 0,0 40 2 0,0-28 0 16,0 1 0-16,0 0 0 0,0-13-1 0,0 27-18 0,0-14 8 16,0-13-2-16,0 27-111 15,0-27 64-15,0 13-39 0,0-13 75 0,0 0 6 0,0 0 3 16,0-13-14-16</inkml:trace>
  <inkml:trace contextRef="#ctx0" brushRef="#br0" timeOffset="66142.59">6880 13540 119 0,'0'0'22'0,"0"0"-15"0,-12 0-6 0,12 0-2 0,0 0 1 0,0 13 1 0,-14-13 1 16,14 0 1-16,0 0 2 0,0 0-1 0,-12 15 6 0,12-3-1 16,0-12-6-16,0 14 1 0,-14-2 5 0,14-12-5 0,0 14 1 0,0 0 0 15,0 11 3-15,14-12-5 0,-14 14 0 0,12 0 2 16,14-1 3-16,-12-13-4 0,12 14 9 0,-26-1-7 0,26-26 2 0,1 26 11 0,-27-13-7 15,26-13 1-15,-26 0-1 0,26 0-1 0,0 0 9 0,-12-13-13 0,12 0 2 16,1 0-1-16,-13-13-2 0,12-1-1 0,0-26-1 0,67-106 9 16,-67 108-11-16,0-4 1 0,15 4-1 0,-15-2 1 0,-14 13 0 0,14-13 0 0,14-13-4 0,-26 26 1 15,-2 14 0-15,3-1 2 0,-15 1-2 0,26-14-2 0,-12 40-1 0,-14-25-10 16,12 10 1-16,-12 15-6 0,0-13-6 0,0 13-4 0,14 0-37 16,-14 0 31-16,0 0 0 0,0 0-2 0,0 13-33 0,12 14 43 0,-12-1-36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#12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Review – Dataflow frameworks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BFE528-C038-7219-CFF5-953A8CC10DF8}"/>
              </a:ext>
            </a:extLst>
          </p:cNvPr>
          <p:cNvSpPr txBox="1"/>
          <p:nvPr/>
        </p:nvSpPr>
        <p:spPr>
          <a:xfrm>
            <a:off x="1144224" y="2093581"/>
            <a:ext cx="10415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Assume a dataflow analysis is operating over a lattice that has an infinite width, but a finite height. Is termination guaranteed?</a:t>
            </a:r>
          </a:p>
          <a:p>
            <a:r>
              <a:rPr lang="en-US" dirty="0"/>
              <a:t>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Threat models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Malware – Terms and Concepts</a:t>
            </a:r>
          </a:p>
        </p:txBody>
      </p:sp>
      <p:pic>
        <p:nvPicPr>
          <p:cNvPr id="3074" name="Picture 2" descr="Wile E. Coyote™ – Diamond Art Club">
            <a:extLst>
              <a:ext uri="{FF2B5EF4-FFF2-40B4-BE49-F238E27FC236}">
                <a16:creationId xmlns:a16="http://schemas.microsoft.com/office/drawing/2014/main" id="{21964321-3B18-005B-4CA4-091E2CF0E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334" y="1903667"/>
            <a:ext cx="2467065" cy="284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29B771-18D8-1B64-6C52-AE685CE93E78}"/>
              </a:ext>
            </a:extLst>
          </p:cNvPr>
          <p:cNvSpPr txBox="1"/>
          <p:nvPr/>
        </p:nvSpPr>
        <p:spPr>
          <a:xfrm>
            <a:off x="1246093" y="2106706"/>
            <a:ext cx="3629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Set of adversary goals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D7D8A0-3C49-DA85-57FC-A1AC8C692413}"/>
              </a:ext>
            </a:extLst>
          </p:cNvPr>
          <p:cNvSpPr txBox="1"/>
          <p:nvPr/>
        </p:nvSpPr>
        <p:spPr>
          <a:xfrm>
            <a:off x="1232648" y="2976277"/>
            <a:ext cx="4589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Set of adversary capabilities</a:t>
            </a:r>
          </a:p>
        </p:txBody>
      </p:sp>
    </p:spTree>
    <p:extLst>
      <p:ext uri="{BB962C8B-B14F-4D97-AF65-F5344CB8AC3E}">
        <p14:creationId xmlns:p14="http://schemas.microsoft.com/office/powerpoint/2010/main" val="3135807393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3C91F-37F4-830A-BDFF-F7FC6F239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60F70-F260-F1A7-4B81-4C2682F9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ABA5B2-9806-E1D0-7C37-DC5F5C53C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System Security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BF84B7-BE6C-EFA4-C105-437A1C83D61C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Malware – Terms and Concepts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7A7381-EC1B-3BCC-A222-48328B9E9067}"/>
              </a:ext>
            </a:extLst>
          </p:cNvPr>
          <p:cNvSpPr txBox="1"/>
          <p:nvPr/>
        </p:nvSpPr>
        <p:spPr>
          <a:xfrm>
            <a:off x="1246093" y="2106706"/>
            <a:ext cx="3925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common threat model</a:t>
            </a:r>
          </a:p>
        </p:txBody>
      </p:sp>
    </p:spTree>
    <p:extLst>
      <p:ext uri="{BB962C8B-B14F-4D97-AF65-F5344CB8AC3E}">
        <p14:creationId xmlns:p14="http://schemas.microsoft.com/office/powerpoint/2010/main" val="2203050535"/>
      </p:ext>
    </p:extLst>
  </p:cSld>
  <p:clrMapOvr>
    <a:masterClrMapping/>
  </p:clrMapOvr>
</p:sld>
</file>

<file path=ppt/slides/slide12.xml><?xml version="1.0" encoding="utf-8"?>
<p:sld xmlns:a16="http://schemas.microsoft.com/office/drawing/2014/main" xmlns:adec="http://schemas.microsoft.com/office/drawing/2017/decorative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4CEBB-B6E8-417F-DEE7-4ABF6FDBE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D9E53-9CD8-BADB-42B4-D5A37B655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8E55A77-09F3-B14A-F201-3D982AF1FC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Terms/Concepts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Memory Layout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Memory Attacks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96C19F9-F39A-460B-D8E6-36E7C6C5CF29}"/>
                  </a:ext>
                </a:extLst>
              </p14:cNvPr>
              <p14:cNvContentPartPr/>
              <p14:nvPr/>
            </p14:nvContentPartPr>
            <p14:xfrm>
              <a:off x="484200" y="2230200"/>
              <a:ext cx="347760" cy="651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96C19F9-F39A-460B-D8E6-36E7C6C5CF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840" y="2220840"/>
                <a:ext cx="366480" cy="67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9198169"/>
      </p:ext>
    </p:extLst>
  </p:cSld>
  <p:clrMapOvr>
    <a:masterClrMapping/>
  </p:clrMapOvr>
</p:sld>
</file>

<file path=ppt/slides/slide13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How do “BAD” programs run?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Malware – terms and concepts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Reactive Concerns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429973" y="2364609"/>
            <a:ext cx="6130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Social engineering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“Flaws” in system installation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6261A-4A12-528A-C38A-E9387F49D93C}"/>
              </a:ext>
            </a:extLst>
          </p:cNvPr>
          <p:cNvSpPr txBox="1">
            <a:spLocks/>
          </p:cNvSpPr>
          <p:nvPr/>
        </p:nvSpPr>
        <p:spPr>
          <a:xfrm>
            <a:off x="442329" y="3608766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Proactive Concerns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8FCAD-888B-88A7-BFA3-32CFBC61E217}"/>
              </a:ext>
            </a:extLst>
          </p:cNvPr>
          <p:cNvSpPr txBox="1"/>
          <p:nvPr/>
        </p:nvSpPr>
        <p:spPr>
          <a:xfrm>
            <a:off x="442329" y="4375694"/>
            <a:ext cx="6130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The program accidentally does damage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The program contains a vulnerability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8E840F-738D-C8DB-02F7-E1915D060E0C}"/>
              </a:ext>
            </a:extLst>
          </p:cNvPr>
          <p:cNvSpPr txBox="1"/>
          <p:nvPr/>
        </p:nvSpPr>
        <p:spPr>
          <a:xfrm>
            <a:off x="489863" y="2015418"/>
            <a:ext cx="297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Evaluating others’ programs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EB770B-6400-2C29-2B29-D8B2696BE7E8}"/>
              </a:ext>
            </a:extLst>
          </p:cNvPr>
          <p:cNvSpPr txBox="1"/>
          <p:nvPr/>
        </p:nvSpPr>
        <p:spPr>
          <a:xfrm>
            <a:off x="502304" y="3963961"/>
            <a:ext cx="310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Evaluating our own programs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300CDA-F695-ED7D-96BE-D5D8597BBBEF}"/>
              </a:ext>
            </a:extLst>
          </p:cNvPr>
          <p:cNvSpPr txBox="1"/>
          <p:nvPr/>
        </p:nvSpPr>
        <p:spPr>
          <a:xfrm>
            <a:off x="6047825" y="3151140"/>
            <a:ext cx="420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We’re concerned about all these threats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5DEBE8F6-BD86-E840-E775-3A6C0C65FC6A}"/>
              </a:ext>
            </a:extLst>
          </p:cNvPr>
          <p:cNvSpPr/>
          <p:nvPr/>
        </p:nvSpPr>
        <p:spPr>
          <a:xfrm>
            <a:off x="5384954" y="1661463"/>
            <a:ext cx="662881" cy="3344562"/>
          </a:xfrm>
          <a:prstGeom prst="righ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24947A-6414-16E4-007C-F820E55104DF}"/>
              </a:ext>
            </a:extLst>
          </p:cNvPr>
          <p:cNvSpPr txBox="1"/>
          <p:nvPr/>
        </p:nvSpPr>
        <p:spPr>
          <a:xfrm>
            <a:off x="7735077" y="3816222"/>
            <a:ext cx="204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Behavioral opacity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156EDE-67EF-3E48-2F6B-794C165D172B}"/>
              </a:ext>
            </a:extLst>
          </p:cNvPr>
          <p:cNvSpPr txBox="1"/>
          <p:nvPr/>
        </p:nvSpPr>
        <p:spPr>
          <a:xfrm>
            <a:off x="7714860" y="4131910"/>
            <a:ext cx="2531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Remote Code Execution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CAE775-B809-4F63-1D64-6851B482613D}"/>
              </a:ext>
            </a:extLst>
          </p:cNvPr>
          <p:cNvSpPr txBox="1"/>
          <p:nvPr/>
        </p:nvSpPr>
        <p:spPr>
          <a:xfrm>
            <a:off x="7731966" y="4466256"/>
            <a:ext cx="215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 by Downloads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B425392-E2EE-BC74-C02C-8CF5F9D0C854}"/>
                  </a:ext>
                </a:extLst>
              </p14:cNvPr>
              <p14:cNvContentPartPr/>
              <p14:nvPr/>
            </p14:nvContentPartPr>
            <p14:xfrm>
              <a:off x="922320" y="4993560"/>
              <a:ext cx="3709080" cy="195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B425392-E2EE-BC74-C02C-8CF5F9D0C8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2960" y="4984200"/>
                <a:ext cx="3727800" cy="21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8915723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Data and Code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Computing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A4E483B-E517-AF37-5E92-7FE4C6A477C9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The Von Neumann architecture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BBDECD-2279-F630-4A07-260E01746AFC}"/>
              </a:ext>
            </a:extLst>
          </p:cNvPr>
          <p:cNvSpPr txBox="1"/>
          <p:nvPr/>
        </p:nvSpPr>
        <p:spPr>
          <a:xfrm>
            <a:off x="429972" y="2018698"/>
            <a:ext cx="6860512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Another big idea: Code and data share memory</a:t>
            </a:r>
            <a:endParaRPr lang="en-US" sz="1800" dirty="0">
              <a:solidFill>
                <a:srgbClr val="666666"/>
              </a:solidFill>
            </a:endParaRPr>
          </a:p>
        </p:txBody>
      </p:sp>
      <p:pic>
        <p:nvPicPr>
          <p:cNvPr id="21" name="Picture 20" descr="A person standing in front of a machine&#10;&#10;Description automatically generated">
            <a:extLst>
              <a:ext uri="{FF2B5EF4-FFF2-40B4-BE49-F238E27FC236}">
                <a16:creationId xmlns:a16="http://schemas.microsoft.com/office/drawing/2014/main" id="{0300BABE-2F22-FAFB-A16A-1AA443586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069" y="1824870"/>
            <a:ext cx="4230817" cy="2538490"/>
          </a:xfrm>
          <a:prstGeom prst="rect">
            <a:avLst/>
          </a:prstGeom>
        </p:spPr>
      </p:pic>
      <p:sp>
        <p:nvSpPr>
          <p:cNvPr id="4" name="Star: 12 Points 3">
            <a:extLst>
              <a:ext uri="{FF2B5EF4-FFF2-40B4-BE49-F238E27FC236}">
                <a16:creationId xmlns:a16="http://schemas.microsoft.com/office/drawing/2014/main" id="{E1FAFC70-C5E3-5176-C719-40E87CC9B568}"/>
              </a:ext>
            </a:extLst>
          </p:cNvPr>
          <p:cNvSpPr/>
          <p:nvPr/>
        </p:nvSpPr>
        <p:spPr>
          <a:xfrm>
            <a:off x="298195" y="2672178"/>
            <a:ext cx="1535837" cy="1325563"/>
          </a:xfrm>
          <a:prstGeom prst="star12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Good news!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705F4-7F2C-C30A-1FA0-633E633B26F8}"/>
              </a:ext>
            </a:extLst>
          </p:cNvPr>
          <p:cNvSpPr txBox="1"/>
          <p:nvPr/>
        </p:nvSpPr>
        <p:spPr>
          <a:xfrm>
            <a:off x="1834032" y="3429000"/>
            <a:ext cx="323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Programs can write code just like any other form of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AA779A-C431-3998-5E62-3D68A35F7BBE}"/>
              </a:ext>
            </a:extLst>
          </p:cNvPr>
          <p:cNvSpPr txBox="1"/>
          <p:nvPr/>
        </p:nvSpPr>
        <p:spPr>
          <a:xfrm>
            <a:off x="8280020" y="4361891"/>
            <a:ext cx="146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Code </a:t>
            </a:r>
            <a:r>
              <a:rPr lang="en-US" b="1" u="sng" dirty="0"/>
              <a:t>is</a:t>
            </a:r>
            <a:r>
              <a:rPr lang="en-US" b="1" dirty="0"/>
              <a:t> data</a:t>
            </a:r>
          </a:p>
        </p:txBody>
      </p:sp>
      <p:sp>
        <p:nvSpPr>
          <p:cNvPr id="10" name="Star: 12 Points 9">
            <a:extLst>
              <a:ext uri="{FF2B5EF4-FFF2-40B4-BE49-F238E27FC236}">
                <a16:creationId xmlns:a16="http://schemas.microsoft.com/office/drawing/2014/main" id="{13C8CF10-C42B-6A26-4320-5462787A754E}"/>
              </a:ext>
            </a:extLst>
          </p:cNvPr>
          <p:cNvSpPr/>
          <p:nvPr/>
        </p:nvSpPr>
        <p:spPr>
          <a:xfrm>
            <a:off x="4720754" y="3699110"/>
            <a:ext cx="1535837" cy="1325563"/>
          </a:xfrm>
          <a:prstGeom prst="star12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Bad news!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9807D5F-2BB6-1D1E-D8F1-0351D4BA4B76}"/>
              </a:ext>
            </a:extLst>
          </p:cNvPr>
          <p:cNvSpPr/>
          <p:nvPr/>
        </p:nvSpPr>
        <p:spPr>
          <a:xfrm>
            <a:off x="1757779" y="2659757"/>
            <a:ext cx="1393794" cy="687125"/>
          </a:xfrm>
          <a:custGeom>
            <a:avLst/>
            <a:gdLst>
              <a:gd name="connsiteX0" fmla="*/ 0 w 1393794"/>
              <a:gd name="connsiteY0" fmla="*/ 314262 h 687125"/>
              <a:gd name="connsiteX1" fmla="*/ 1100831 w 1393794"/>
              <a:gd name="connsiteY1" fmla="*/ 12422 h 687125"/>
              <a:gd name="connsiteX2" fmla="*/ 1393794 w 1393794"/>
              <a:gd name="connsiteY2" fmla="*/ 687125 h 68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3794" h="687125">
                <a:moveTo>
                  <a:pt x="0" y="314262"/>
                </a:moveTo>
                <a:cubicBezTo>
                  <a:pt x="434266" y="132270"/>
                  <a:pt x="868532" y="-49722"/>
                  <a:pt x="1100831" y="12422"/>
                </a:cubicBezTo>
                <a:cubicBezTo>
                  <a:pt x="1333130" y="74566"/>
                  <a:pt x="1363462" y="380845"/>
                  <a:pt x="1393794" y="687125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FAFA4A-AE2F-AD83-56AA-0827A5B6A754}"/>
              </a:ext>
            </a:extLst>
          </p:cNvPr>
          <p:cNvSpPr/>
          <p:nvPr/>
        </p:nvSpPr>
        <p:spPr>
          <a:xfrm>
            <a:off x="3480047" y="4172505"/>
            <a:ext cx="1260629" cy="715796"/>
          </a:xfrm>
          <a:custGeom>
            <a:avLst/>
            <a:gdLst>
              <a:gd name="connsiteX0" fmla="*/ 1260629 w 1260629"/>
              <a:gd name="connsiteY0" fmla="*/ 541538 h 715796"/>
              <a:gd name="connsiteX1" fmla="*/ 470516 w 1260629"/>
              <a:gd name="connsiteY1" fmla="*/ 683580 h 715796"/>
              <a:gd name="connsiteX2" fmla="*/ 0 w 1260629"/>
              <a:gd name="connsiteY2" fmla="*/ 0 h 71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0629" h="715796">
                <a:moveTo>
                  <a:pt x="1260629" y="541538"/>
                </a:moveTo>
                <a:cubicBezTo>
                  <a:pt x="970625" y="657687"/>
                  <a:pt x="680621" y="773836"/>
                  <a:pt x="470516" y="683580"/>
                </a:cubicBezTo>
                <a:cubicBezTo>
                  <a:pt x="260411" y="593324"/>
                  <a:pt x="130205" y="296662"/>
                  <a:pt x="0" y="0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2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Program Memory: A 1-D Array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582C26F-B85B-CA6B-1EA6-3B005EC2CF86}"/>
              </a:ext>
            </a:extLst>
          </p:cNvPr>
          <p:cNvSpPr txBox="1"/>
          <p:nvPr/>
        </p:nvSpPr>
        <p:spPr>
          <a:xfrm>
            <a:off x="870846" y="3523324"/>
            <a:ext cx="432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Program instructions (binary sequences)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4FFF7BD-1406-F507-0947-F025EA223640}"/>
              </a:ext>
            </a:extLst>
          </p:cNvPr>
          <p:cNvSpPr txBox="1"/>
          <p:nvPr/>
        </p:nvSpPr>
        <p:spPr>
          <a:xfrm>
            <a:off x="5960820" y="3523173"/>
            <a:ext cx="484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data &amp; metadata (binary sequences)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57C68C-5590-0187-9B9F-044A15FB1701}"/>
              </a:ext>
            </a:extLst>
          </p:cNvPr>
          <p:cNvSpPr txBox="1"/>
          <p:nvPr/>
        </p:nvSpPr>
        <p:spPr>
          <a:xfrm>
            <a:off x="935782" y="5473567"/>
            <a:ext cx="164756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Load 4 bytes </a:t>
            </a:r>
          </a:p>
          <a:p>
            <a:r>
              <a:rPr lang="en-US" dirty="0"/>
              <a:t>from memory[G]</a:t>
            </a:r>
          </a:p>
          <a:p>
            <a:r>
              <a:rPr lang="en-US" dirty="0"/>
              <a:t>to register a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EFA0D5AE-1CCB-EEE7-F964-53C508A03993}"/>
              </a:ext>
            </a:extLst>
          </p:cNvPr>
          <p:cNvSpPr/>
          <p:nvPr/>
        </p:nvSpPr>
        <p:spPr>
          <a:xfrm rot="5400000">
            <a:off x="1534965" y="4432070"/>
            <a:ext cx="369334" cy="164763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1912EE-B2EB-B9DA-1FD5-CE138A5C1DAE}"/>
              </a:ext>
            </a:extLst>
          </p:cNvPr>
          <p:cNvSpPr txBox="1"/>
          <p:nvPr/>
        </p:nvSpPr>
        <p:spPr>
          <a:xfrm>
            <a:off x="867631" y="2217706"/>
            <a:ext cx="4071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 2 bytes memory[G] into register a</a:t>
            </a:r>
          </a:p>
          <a:p>
            <a:r>
              <a:rPr lang="en-US" dirty="0"/>
              <a:t>Store register a into 4 bytes memory[K]</a:t>
            </a:r>
          </a:p>
          <a:p>
            <a:r>
              <a:rPr lang="en-US" dirty="0"/>
              <a:t>More ops …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4E9BEF7-833C-5B23-541F-3DA54A99CFA0}"/>
              </a:ext>
            </a:extLst>
          </p:cNvPr>
          <p:cNvGrpSpPr/>
          <p:nvPr/>
        </p:nvGrpSpPr>
        <p:grpSpPr>
          <a:xfrm>
            <a:off x="645591" y="4155634"/>
            <a:ext cx="10162617" cy="895547"/>
            <a:chOff x="3705688" y="1952455"/>
            <a:chExt cx="10162617" cy="89554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310BB76-6A93-DABA-0BDB-8395CB9596ED}"/>
                </a:ext>
              </a:extLst>
            </p:cNvPr>
            <p:cNvGrpSpPr/>
            <p:nvPr/>
          </p:nvGrpSpPr>
          <p:grpSpPr>
            <a:xfrm>
              <a:off x="3705688" y="1952455"/>
              <a:ext cx="669367" cy="895547"/>
              <a:chOff x="8290388" y="1952455"/>
              <a:chExt cx="669367" cy="89554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12EC75A-6239-8BA4-8675-4E3DD96D1045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248A3-D7D1-697F-362D-E6A372EB820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0x01</a:t>
                </a:r>
              </a:p>
            </p:txBody>
          </p:sp>
          <p:sp>
            <p:nvSpPr>
              <p:cNvPr id="20" name="Arrow: Down 19">
                <a:extLst>
                  <a:ext uri="{FF2B5EF4-FFF2-40B4-BE49-F238E27FC236}">
                    <a16:creationId xmlns:a16="http://schemas.microsoft.com/office/drawing/2014/main" id="{D94F897F-F7E6-66ED-C149-84DCE4C7C59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95668F6-4602-7456-ACAF-4314C15DED8C}"/>
                </a:ext>
              </a:extLst>
            </p:cNvPr>
            <p:cNvGrpSpPr/>
            <p:nvPr/>
          </p:nvGrpSpPr>
          <p:grpSpPr>
            <a:xfrm>
              <a:off x="4118438" y="1952455"/>
              <a:ext cx="669367" cy="895547"/>
              <a:chOff x="9192088" y="2104855"/>
              <a:chExt cx="669367" cy="89554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69EC99-7E09-743A-22A5-C2298F0B57BF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12AE7C-971C-20CA-91D4-6620CBC77C94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0x02</a:t>
                </a:r>
              </a:p>
            </p:txBody>
          </p:sp>
          <p:sp>
            <p:nvSpPr>
              <p:cNvPr id="23" name="Arrow: Down 22">
                <a:extLst>
                  <a:ext uri="{FF2B5EF4-FFF2-40B4-BE49-F238E27FC236}">
                    <a16:creationId xmlns:a16="http://schemas.microsoft.com/office/drawing/2014/main" id="{4F63C56F-C3A3-0FD9-D028-05146031EA22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2C71908-2CC4-E3BE-5B51-C569191AA6E9}"/>
                </a:ext>
              </a:extLst>
            </p:cNvPr>
            <p:cNvGrpSpPr/>
            <p:nvPr/>
          </p:nvGrpSpPr>
          <p:grpSpPr>
            <a:xfrm>
              <a:off x="4531188" y="1952455"/>
              <a:ext cx="669367" cy="895547"/>
              <a:chOff x="8290388" y="1952455"/>
              <a:chExt cx="669367" cy="89554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26A0E10-A116-8637-20AD-91389E9B932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0c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2B441A-E874-9EF7-21C0-2D07F90F5737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0x01</a:t>
                </a:r>
              </a:p>
            </p:txBody>
          </p:sp>
          <p:sp>
            <p:nvSpPr>
              <p:cNvPr id="29" name="Arrow: Down 28">
                <a:extLst>
                  <a:ext uri="{FF2B5EF4-FFF2-40B4-BE49-F238E27FC236}">
                    <a16:creationId xmlns:a16="http://schemas.microsoft.com/office/drawing/2014/main" id="{03CB3197-46DF-8A23-60D7-090743E25D7F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453201A-1A55-0A86-2FAA-6DABBDE95BB2}"/>
                </a:ext>
              </a:extLst>
            </p:cNvPr>
            <p:cNvGrpSpPr/>
            <p:nvPr/>
          </p:nvGrpSpPr>
          <p:grpSpPr>
            <a:xfrm>
              <a:off x="4943938" y="1952455"/>
              <a:ext cx="669367" cy="895547"/>
              <a:chOff x="9192088" y="2104855"/>
              <a:chExt cx="669367" cy="89554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9C080A5-0337-3B93-7C44-20A4C6970D4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0a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BCD593-FB72-5651-2C62-533CE8EC8BB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0x03</a:t>
                </a:r>
              </a:p>
            </p:txBody>
          </p:sp>
          <p:sp>
            <p:nvSpPr>
              <p:cNvPr id="33" name="Arrow: Down 32">
                <a:extLst>
                  <a:ext uri="{FF2B5EF4-FFF2-40B4-BE49-F238E27FC236}">
                    <a16:creationId xmlns:a16="http://schemas.microsoft.com/office/drawing/2014/main" id="{D494E77B-89A1-E1E4-9E9D-52D41D7EADE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755E3C5-F072-F977-B060-6D400ACFBF16}"/>
                </a:ext>
              </a:extLst>
            </p:cNvPr>
            <p:cNvGrpSpPr/>
            <p:nvPr/>
          </p:nvGrpSpPr>
          <p:grpSpPr>
            <a:xfrm>
              <a:off x="5356688" y="1952455"/>
              <a:ext cx="669367" cy="895547"/>
              <a:chOff x="8290388" y="1952455"/>
              <a:chExt cx="669367" cy="8955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9204DD3-0586-8837-306D-49AA33A52DE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4F87D5E-7DAF-C8FF-6771-4A479B44F131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0x04</a:t>
                </a:r>
              </a:p>
            </p:txBody>
          </p:sp>
          <p:sp>
            <p:nvSpPr>
              <p:cNvPr id="37" name="Arrow: Down 36">
                <a:extLst>
                  <a:ext uri="{FF2B5EF4-FFF2-40B4-BE49-F238E27FC236}">
                    <a16:creationId xmlns:a16="http://schemas.microsoft.com/office/drawing/2014/main" id="{C14731DF-1A7B-A409-D9BA-9E62EFB13C4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3A06C8E-031F-282A-6BDD-D8EC7C27908D}"/>
                </a:ext>
              </a:extLst>
            </p:cNvPr>
            <p:cNvGrpSpPr/>
            <p:nvPr/>
          </p:nvGrpSpPr>
          <p:grpSpPr>
            <a:xfrm>
              <a:off x="5769438" y="1952455"/>
              <a:ext cx="669367" cy="895547"/>
              <a:chOff x="9192088" y="2104855"/>
              <a:chExt cx="669367" cy="8955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FED93BF-4D34-CD61-9064-B23E5898125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3AB40D6-DED0-0DD5-EE72-EA5E7792029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0x05</a:t>
                </a:r>
              </a:p>
            </p:txBody>
          </p:sp>
          <p:sp>
            <p:nvSpPr>
              <p:cNvPr id="41" name="Arrow: Down 40">
                <a:extLst>
                  <a:ext uri="{FF2B5EF4-FFF2-40B4-BE49-F238E27FC236}">
                    <a16:creationId xmlns:a16="http://schemas.microsoft.com/office/drawing/2014/main" id="{82556FB9-E61E-F19C-418B-E8FA016681D0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C863DA2-7657-780D-9407-5B4C8CEBE408}"/>
                </a:ext>
              </a:extLst>
            </p:cNvPr>
            <p:cNvGrpSpPr/>
            <p:nvPr/>
          </p:nvGrpSpPr>
          <p:grpSpPr>
            <a:xfrm>
              <a:off x="6182188" y="1952455"/>
              <a:ext cx="669367" cy="895547"/>
              <a:chOff x="8290388" y="1952455"/>
              <a:chExt cx="669367" cy="89554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08023BF-6CDE-E57F-8271-FBC3B4D76F9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0a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7B82CAF-B977-DB92-EC5F-724DAEE6440C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0x06</a:t>
                </a:r>
              </a:p>
            </p:txBody>
          </p:sp>
          <p:sp>
            <p:nvSpPr>
              <p:cNvPr id="45" name="Arrow: Down 44">
                <a:extLst>
                  <a:ext uri="{FF2B5EF4-FFF2-40B4-BE49-F238E27FC236}">
                    <a16:creationId xmlns:a16="http://schemas.microsoft.com/office/drawing/2014/main" id="{F9CF6CAA-9000-5687-9E60-FDF2FDACCF54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47CE7BE-2CF2-F009-62EB-C738472D3012}"/>
                </a:ext>
              </a:extLst>
            </p:cNvPr>
            <p:cNvGrpSpPr/>
            <p:nvPr/>
          </p:nvGrpSpPr>
          <p:grpSpPr>
            <a:xfrm>
              <a:off x="6594938" y="1952455"/>
              <a:ext cx="669367" cy="895547"/>
              <a:chOff x="9192088" y="2104855"/>
              <a:chExt cx="669367" cy="89554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24150F7-B1C9-1A16-F1F6-99D8DD247254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9043CE0-3008-8F8D-DC76-7A11244D1E1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0x07</a:t>
                </a:r>
              </a:p>
            </p:txBody>
          </p:sp>
          <p:sp>
            <p:nvSpPr>
              <p:cNvPr id="49" name="Arrow: Down 48">
                <a:extLst>
                  <a:ext uri="{FF2B5EF4-FFF2-40B4-BE49-F238E27FC236}">
                    <a16:creationId xmlns:a16="http://schemas.microsoft.com/office/drawing/2014/main" id="{3C3ED9D6-1544-4DC5-8454-B6F140F0874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0F1DC75-B376-8DE6-40C0-07106C53EE36}"/>
                </a:ext>
              </a:extLst>
            </p:cNvPr>
            <p:cNvGrpSpPr/>
            <p:nvPr/>
          </p:nvGrpSpPr>
          <p:grpSpPr>
            <a:xfrm>
              <a:off x="7007688" y="1952455"/>
              <a:ext cx="669367" cy="895547"/>
              <a:chOff x="8290388" y="1952455"/>
              <a:chExt cx="669367" cy="89554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C1A37A4-F224-7D8F-5766-6E0CA27A5BA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B7C825C-118B-5D71-42BB-6FD38F681EFE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0x08</a:t>
                </a:r>
              </a:p>
            </p:txBody>
          </p:sp>
          <p:sp>
            <p:nvSpPr>
              <p:cNvPr id="53" name="Arrow: Down 52">
                <a:extLst>
                  <a:ext uri="{FF2B5EF4-FFF2-40B4-BE49-F238E27FC236}">
                    <a16:creationId xmlns:a16="http://schemas.microsoft.com/office/drawing/2014/main" id="{00EDCA36-10FE-ECFE-0020-82833D973E3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9A8726B-C222-0634-C774-85507775D160}"/>
                </a:ext>
              </a:extLst>
            </p:cNvPr>
            <p:cNvGrpSpPr/>
            <p:nvPr/>
          </p:nvGrpSpPr>
          <p:grpSpPr>
            <a:xfrm>
              <a:off x="7420438" y="1952455"/>
              <a:ext cx="669367" cy="895547"/>
              <a:chOff x="9192088" y="2104855"/>
              <a:chExt cx="669367" cy="89554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2881C25-4C3C-1B88-6135-38E3749386E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20FF3A-B16C-EF23-248B-749BF958E5CC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0x09</a:t>
                </a:r>
              </a:p>
            </p:txBody>
          </p:sp>
          <p:sp>
            <p:nvSpPr>
              <p:cNvPr id="57" name="Arrow: Down 56">
                <a:extLst>
                  <a:ext uri="{FF2B5EF4-FFF2-40B4-BE49-F238E27FC236}">
                    <a16:creationId xmlns:a16="http://schemas.microsoft.com/office/drawing/2014/main" id="{BC21CBEB-5C4B-7177-447A-BC586CB94FB5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DA95A50-951E-A7FE-6297-2BCD3E4C59BB}"/>
                </a:ext>
              </a:extLst>
            </p:cNvPr>
            <p:cNvGrpSpPr/>
            <p:nvPr/>
          </p:nvGrpSpPr>
          <p:grpSpPr>
            <a:xfrm>
              <a:off x="7828347" y="1952455"/>
              <a:ext cx="674208" cy="895547"/>
              <a:chOff x="8285547" y="1952455"/>
              <a:chExt cx="674208" cy="895547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47902BC-FDAC-F95D-BCCE-008032710376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96E2F8-0902-6A1F-6295-A1FF2859E2C4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0x0A</a:t>
                </a:r>
              </a:p>
            </p:txBody>
          </p:sp>
          <p:sp>
            <p:nvSpPr>
              <p:cNvPr id="61" name="Arrow: Down 60">
                <a:extLst>
                  <a:ext uri="{FF2B5EF4-FFF2-40B4-BE49-F238E27FC236}">
                    <a16:creationId xmlns:a16="http://schemas.microsoft.com/office/drawing/2014/main" id="{79F2BDE9-26C1-DE52-5363-65A43A6AE35A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C4A9281-2E2D-1E37-9814-943E07AC0EBE}"/>
                </a:ext>
              </a:extLst>
            </p:cNvPr>
            <p:cNvGrpSpPr/>
            <p:nvPr/>
          </p:nvGrpSpPr>
          <p:grpSpPr>
            <a:xfrm>
              <a:off x="8245938" y="1952455"/>
              <a:ext cx="669367" cy="895547"/>
              <a:chOff x="9192088" y="2104855"/>
              <a:chExt cx="669367" cy="89554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6C0C9D9-C61A-12DD-5934-C3D6332CFEE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1b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119E9C9-1A3B-26B9-8047-458DEE9C1BA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0x0B</a:t>
                </a:r>
              </a:p>
            </p:txBody>
          </p:sp>
          <p:sp>
            <p:nvSpPr>
              <p:cNvPr id="65" name="Arrow: Down 64">
                <a:extLst>
                  <a:ext uri="{FF2B5EF4-FFF2-40B4-BE49-F238E27FC236}">
                    <a16:creationId xmlns:a16="http://schemas.microsoft.com/office/drawing/2014/main" id="{6570BA8C-3559-8581-273E-E00D1E2F93E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FC603DB-C1DB-C490-1BF6-F5AC1E70E613}"/>
                </a:ext>
              </a:extLst>
            </p:cNvPr>
            <p:cNvGrpSpPr/>
            <p:nvPr/>
          </p:nvGrpSpPr>
          <p:grpSpPr>
            <a:xfrm>
              <a:off x="8656252" y="1952455"/>
              <a:ext cx="671803" cy="895547"/>
              <a:chOff x="8287952" y="1952455"/>
              <a:chExt cx="671803" cy="89554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55D03ED-3F1D-89B0-5E8E-6512674DAE9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4f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EDB8B04-D27D-A221-1B40-BF06F0384751}"/>
                  </a:ext>
                </a:extLst>
              </p:cNvPr>
              <p:cNvSpPr txBox="1"/>
              <p:nvPr/>
            </p:nvSpPr>
            <p:spPr>
              <a:xfrm>
                <a:off x="8287952" y="1952455"/>
                <a:ext cx="5196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0x0C</a:t>
                </a:r>
              </a:p>
            </p:txBody>
          </p:sp>
          <p:sp>
            <p:nvSpPr>
              <p:cNvPr id="69" name="Arrow: Down 68">
                <a:extLst>
                  <a:ext uri="{FF2B5EF4-FFF2-40B4-BE49-F238E27FC236}">
                    <a16:creationId xmlns:a16="http://schemas.microsoft.com/office/drawing/2014/main" id="{1FE45FB1-D3B5-B682-2769-17D01E4FFEC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830F75E-151E-A773-A59A-D7A5F4C885E3}"/>
                </a:ext>
              </a:extLst>
            </p:cNvPr>
            <p:cNvGrpSpPr/>
            <p:nvPr/>
          </p:nvGrpSpPr>
          <p:grpSpPr>
            <a:xfrm>
              <a:off x="9066597" y="1952455"/>
              <a:ext cx="674208" cy="895547"/>
              <a:chOff x="9187247" y="2104855"/>
              <a:chExt cx="674208" cy="895547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813B819-8520-274D-272A-B7A3807B38CE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bf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8824CC0-7A60-AC93-460D-E533CA238FCE}"/>
                  </a:ext>
                </a:extLst>
              </p:cNvPr>
              <p:cNvSpPr txBox="1"/>
              <p:nvPr/>
            </p:nvSpPr>
            <p:spPr>
              <a:xfrm>
                <a:off x="9187247" y="2104855"/>
                <a:ext cx="5245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0x0D</a:t>
                </a:r>
              </a:p>
            </p:txBody>
          </p:sp>
          <p:sp>
            <p:nvSpPr>
              <p:cNvPr id="73" name="Arrow: Down 72">
                <a:extLst>
                  <a:ext uri="{FF2B5EF4-FFF2-40B4-BE49-F238E27FC236}">
                    <a16:creationId xmlns:a16="http://schemas.microsoft.com/office/drawing/2014/main" id="{97A2C3A3-5FA9-913C-687B-A38B0E1B26E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26EBB99-25DA-52E6-3C31-3B2D64B28EAA}"/>
                </a:ext>
              </a:extLst>
            </p:cNvPr>
            <p:cNvGrpSpPr/>
            <p:nvPr/>
          </p:nvGrpSpPr>
          <p:grpSpPr>
            <a:xfrm>
              <a:off x="9484188" y="1952455"/>
              <a:ext cx="669367" cy="895547"/>
              <a:chOff x="8290388" y="1952455"/>
              <a:chExt cx="669367" cy="895547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395FD3E-77FD-C3D8-7894-EE752EFA8694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01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08E0831-D2A7-CD83-9262-14D081930796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0x0E</a:t>
                </a:r>
              </a:p>
            </p:txBody>
          </p:sp>
          <p:sp>
            <p:nvSpPr>
              <p:cNvPr id="77" name="Arrow: Down 76">
                <a:extLst>
                  <a:ext uri="{FF2B5EF4-FFF2-40B4-BE49-F238E27FC236}">
                    <a16:creationId xmlns:a16="http://schemas.microsoft.com/office/drawing/2014/main" id="{23EDE690-C837-E0AD-9A1A-5A1DF4EC96A4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F45A267D-D7F4-DF94-4D2D-9058A9A39BAE}"/>
                </a:ext>
              </a:extLst>
            </p:cNvPr>
            <p:cNvGrpSpPr/>
            <p:nvPr/>
          </p:nvGrpSpPr>
          <p:grpSpPr>
            <a:xfrm>
              <a:off x="9896938" y="1952455"/>
              <a:ext cx="669367" cy="895547"/>
              <a:chOff x="9192088" y="2104855"/>
              <a:chExt cx="669367" cy="895547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B139D81-25DF-119B-246C-1AC15E78E700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35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D04990D-2C3D-08EB-23A7-EF6C3AD3FBF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0x0F</a:t>
                </a:r>
              </a:p>
            </p:txBody>
          </p:sp>
          <p:sp>
            <p:nvSpPr>
              <p:cNvPr id="81" name="Arrow: Down 80">
                <a:extLst>
                  <a:ext uri="{FF2B5EF4-FFF2-40B4-BE49-F238E27FC236}">
                    <a16:creationId xmlns:a16="http://schemas.microsoft.com/office/drawing/2014/main" id="{F3141F9B-02DD-35DA-017A-97469F20E271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EF66333-9F77-54BC-31B6-3578E06F224E}"/>
                </a:ext>
              </a:extLst>
            </p:cNvPr>
            <p:cNvGrpSpPr/>
            <p:nvPr/>
          </p:nvGrpSpPr>
          <p:grpSpPr>
            <a:xfrm>
              <a:off x="10309688" y="1952455"/>
              <a:ext cx="669367" cy="895547"/>
              <a:chOff x="8290388" y="1952455"/>
              <a:chExt cx="669367" cy="895547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61EC6A9-ADED-52B0-25B0-CA4615104373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E31D79C-0950-5CE9-F3AF-CA94D0590EC3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0x10</a:t>
                </a:r>
              </a:p>
            </p:txBody>
          </p:sp>
          <p:sp>
            <p:nvSpPr>
              <p:cNvPr id="85" name="Arrow: Down 84">
                <a:extLst>
                  <a:ext uri="{FF2B5EF4-FFF2-40B4-BE49-F238E27FC236}">
                    <a16:creationId xmlns:a16="http://schemas.microsoft.com/office/drawing/2014/main" id="{0643FDAF-EF1E-8CF3-5DBC-391B1237839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AAAA551-8B2E-C869-413B-31CEFD478CB6}"/>
                </a:ext>
              </a:extLst>
            </p:cNvPr>
            <p:cNvGrpSpPr/>
            <p:nvPr/>
          </p:nvGrpSpPr>
          <p:grpSpPr>
            <a:xfrm>
              <a:off x="10722438" y="1952455"/>
              <a:ext cx="669367" cy="895547"/>
              <a:chOff x="9192088" y="21048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15A9FD0-7601-1920-C18F-CC0C8638528D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08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83C54ED-C1BB-E5EC-1A1A-56A43EE845C2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0x11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5924432A-885F-DA98-BC72-3F990CA1DD5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F2341ED-FF58-43AF-57EB-8B3714BAA2B7}"/>
                </a:ext>
              </a:extLst>
            </p:cNvPr>
            <p:cNvGrpSpPr/>
            <p:nvPr/>
          </p:nvGrpSpPr>
          <p:grpSpPr>
            <a:xfrm>
              <a:off x="11135188" y="1952455"/>
              <a:ext cx="669367" cy="895547"/>
              <a:chOff x="8290388" y="1952455"/>
              <a:chExt cx="669367" cy="895547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AD4F73A-D655-4B7E-754E-16D5258D1C3D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dd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BAF526E-7AE2-617B-2ED8-84F147D4EC10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0x12</a:t>
                </a:r>
              </a:p>
            </p:txBody>
          </p:sp>
          <p:sp>
            <p:nvSpPr>
              <p:cNvPr id="93" name="Arrow: Down 92">
                <a:extLst>
                  <a:ext uri="{FF2B5EF4-FFF2-40B4-BE49-F238E27FC236}">
                    <a16:creationId xmlns:a16="http://schemas.microsoft.com/office/drawing/2014/main" id="{34E244DA-E204-71DA-3660-974BE172D7FB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8550331-B977-C61D-5324-C6388F340482}"/>
                </a:ext>
              </a:extLst>
            </p:cNvPr>
            <p:cNvGrpSpPr/>
            <p:nvPr/>
          </p:nvGrpSpPr>
          <p:grpSpPr>
            <a:xfrm>
              <a:off x="11547938" y="1952455"/>
              <a:ext cx="669367" cy="895547"/>
              <a:chOff x="9192088" y="2104855"/>
              <a:chExt cx="669367" cy="895547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F142CD0-EA69-BBA1-CAFC-9FB83B87BD2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cb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CA18D1C-08A8-C779-AA89-AAEA8E8DC7A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0x13</a:t>
                </a:r>
              </a:p>
            </p:txBody>
          </p:sp>
          <p:sp>
            <p:nvSpPr>
              <p:cNvPr id="97" name="Arrow: Down 96">
                <a:extLst>
                  <a:ext uri="{FF2B5EF4-FFF2-40B4-BE49-F238E27FC236}">
                    <a16:creationId xmlns:a16="http://schemas.microsoft.com/office/drawing/2014/main" id="{5735AC24-4E43-0025-9E1D-647A31B659F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850DD0C-2235-2362-84A2-CBF7D4E92347}"/>
                </a:ext>
              </a:extLst>
            </p:cNvPr>
            <p:cNvGrpSpPr/>
            <p:nvPr/>
          </p:nvGrpSpPr>
          <p:grpSpPr>
            <a:xfrm>
              <a:off x="11960688" y="1952455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2D75590-6A32-ED52-61BE-FB14199F026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07D398F-13F4-6203-9900-D7477401253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56BB9F58-6D37-5784-ADCD-A01575C988A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8246CDBE-3A55-2E9E-D6CA-1BC5A58488F6}"/>
                </a:ext>
              </a:extLst>
            </p:cNvPr>
            <p:cNvGrpSpPr/>
            <p:nvPr/>
          </p:nvGrpSpPr>
          <p:grpSpPr>
            <a:xfrm>
              <a:off x="12373438" y="1952455"/>
              <a:ext cx="669367" cy="895547"/>
              <a:chOff x="9192088" y="2104855"/>
              <a:chExt cx="669367" cy="895547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2B4A732-A0E9-63A3-F582-1F89482054E2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93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7FF371A-20B5-5ECA-37A6-BCCAFAE482A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0x15</a:t>
                </a:r>
              </a:p>
            </p:txBody>
          </p:sp>
          <p:sp>
            <p:nvSpPr>
              <p:cNvPr id="105" name="Arrow: Down 104">
                <a:extLst>
                  <a:ext uri="{FF2B5EF4-FFF2-40B4-BE49-F238E27FC236}">
                    <a16:creationId xmlns:a16="http://schemas.microsoft.com/office/drawing/2014/main" id="{E7950A15-E489-9464-77C0-469B2155B6D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0944EB9-59AD-8EAF-CC48-C68813108948}"/>
                </a:ext>
              </a:extLst>
            </p:cNvPr>
            <p:cNvGrpSpPr/>
            <p:nvPr/>
          </p:nvGrpSpPr>
          <p:grpSpPr>
            <a:xfrm>
              <a:off x="12786188" y="1952455"/>
              <a:ext cx="669367" cy="895547"/>
              <a:chOff x="8290388" y="1952455"/>
              <a:chExt cx="669367" cy="895547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0B46957-DF9A-8BEE-8875-D0B6195104BB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27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DD7992B-5B65-3C19-6308-391B2B4E1710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0x16</a:t>
                </a:r>
              </a:p>
            </p:txBody>
          </p:sp>
          <p:sp>
            <p:nvSpPr>
              <p:cNvPr id="155" name="Arrow: Down 154">
                <a:extLst>
                  <a:ext uri="{FF2B5EF4-FFF2-40B4-BE49-F238E27FC236}">
                    <a16:creationId xmlns:a16="http://schemas.microsoft.com/office/drawing/2014/main" id="{CD51F515-3281-5727-0345-D52D20307BF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7067141-D034-84AC-CF0F-B99F919D8611}"/>
                </a:ext>
              </a:extLst>
            </p:cNvPr>
            <p:cNvGrpSpPr/>
            <p:nvPr/>
          </p:nvGrpSpPr>
          <p:grpSpPr>
            <a:xfrm>
              <a:off x="13198938" y="1952455"/>
              <a:ext cx="669367" cy="895547"/>
              <a:chOff x="9192088" y="2104855"/>
              <a:chExt cx="669367" cy="895547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F649C16B-C4F8-DF69-D393-EE134B2E2B79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19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040975FA-C694-A33F-0D75-27EC7E41DBC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0x17</a:t>
                </a:r>
              </a:p>
            </p:txBody>
          </p:sp>
          <p:sp>
            <p:nvSpPr>
              <p:cNvPr id="159" name="Arrow: Down 158">
                <a:extLst>
                  <a:ext uri="{FF2B5EF4-FFF2-40B4-BE49-F238E27FC236}">
                    <a16:creationId xmlns:a16="http://schemas.microsoft.com/office/drawing/2014/main" id="{E9B61016-ED44-B6E6-894A-ECC1E051218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DF8E770-DC7F-6800-3AFF-D114C95FB2F7}"/>
              </a:ext>
            </a:extLst>
          </p:cNvPr>
          <p:cNvSpPr/>
          <p:nvPr/>
        </p:nvSpPr>
        <p:spPr>
          <a:xfrm>
            <a:off x="895815" y="4668042"/>
            <a:ext cx="4132944" cy="12610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3AFDA90-8FE9-04D3-DBA0-C325E054A2F7}"/>
              </a:ext>
            </a:extLst>
          </p:cNvPr>
          <p:cNvSpPr/>
          <p:nvPr/>
        </p:nvSpPr>
        <p:spPr>
          <a:xfrm>
            <a:off x="5854259" y="4690543"/>
            <a:ext cx="4921250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D91AF53-DF1E-8390-1AC7-A0B85F79F11A}"/>
              </a:ext>
            </a:extLst>
          </p:cNvPr>
          <p:cNvSpPr txBox="1"/>
          <p:nvPr/>
        </p:nvSpPr>
        <p:spPr>
          <a:xfrm>
            <a:off x="2601943" y="5466009"/>
            <a:ext cx="154497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Store 4 bytes</a:t>
            </a:r>
          </a:p>
          <a:p>
            <a:r>
              <a:rPr lang="en-US" sz="1600" dirty="0"/>
              <a:t>from register a</a:t>
            </a:r>
          </a:p>
          <a:p>
            <a:r>
              <a:rPr lang="en-US" sz="1600" dirty="0"/>
              <a:t>Into memory[k]</a:t>
            </a:r>
          </a:p>
        </p:txBody>
      </p:sp>
      <p:sp>
        <p:nvSpPr>
          <p:cNvPr id="166" name="Right Brace 165">
            <a:extLst>
              <a:ext uri="{FF2B5EF4-FFF2-40B4-BE49-F238E27FC236}">
                <a16:creationId xmlns:a16="http://schemas.microsoft.com/office/drawing/2014/main" id="{C0CD9600-91C1-3D28-D98B-1F7F43108301}"/>
              </a:ext>
            </a:extLst>
          </p:cNvPr>
          <p:cNvSpPr/>
          <p:nvPr/>
        </p:nvSpPr>
        <p:spPr>
          <a:xfrm rot="5400000">
            <a:off x="3194775" y="4432071"/>
            <a:ext cx="369335" cy="164763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ight Brace 166">
            <a:extLst>
              <a:ext uri="{FF2B5EF4-FFF2-40B4-BE49-F238E27FC236}">
                <a16:creationId xmlns:a16="http://schemas.microsoft.com/office/drawing/2014/main" id="{66DAB25E-0A33-0E8E-36AB-652F59801C34}"/>
              </a:ext>
            </a:extLst>
          </p:cNvPr>
          <p:cNvSpPr/>
          <p:nvPr/>
        </p:nvSpPr>
        <p:spPr>
          <a:xfrm rot="5400000">
            <a:off x="4445865" y="4865363"/>
            <a:ext cx="369335" cy="79645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68FF38C0-A129-B231-B8F3-076654061197}"/>
              </a:ext>
            </a:extLst>
          </p:cNvPr>
          <p:cNvSpPr txBox="1"/>
          <p:nvPr/>
        </p:nvSpPr>
        <p:spPr>
          <a:xfrm>
            <a:off x="4293315" y="5465602"/>
            <a:ext cx="71493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More </a:t>
            </a:r>
          </a:p>
          <a:p>
            <a:r>
              <a:rPr lang="en-US" sz="1600" dirty="0"/>
              <a:t>ops …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CF6FC79-604B-9A6B-517D-D79FB1D1E25F}"/>
              </a:ext>
            </a:extLst>
          </p:cNvPr>
          <p:cNvSpPr txBox="1"/>
          <p:nvPr/>
        </p:nvSpPr>
        <p:spPr>
          <a:xfrm>
            <a:off x="918641" y="1829840"/>
            <a:ext cx="70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Code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D4D3CC4-72F3-1033-55EA-B587B0062E58}"/>
              </a:ext>
            </a:extLst>
          </p:cNvPr>
          <p:cNvSpPr txBox="1"/>
          <p:nvPr/>
        </p:nvSpPr>
        <p:spPr>
          <a:xfrm>
            <a:off x="7820650" y="1829840"/>
            <a:ext cx="67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Data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B6DA3523-5373-248C-3A12-320D9387FC08}"/>
              </a:ext>
            </a:extLst>
          </p:cNvPr>
          <p:cNvSpPr txBox="1"/>
          <p:nvPr/>
        </p:nvSpPr>
        <p:spPr>
          <a:xfrm>
            <a:off x="7789817" y="2162077"/>
            <a:ext cx="190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variable G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38EF496-CE76-D74D-A9B2-4C54A0D1D9CF}"/>
              </a:ext>
            </a:extLst>
          </p:cNvPr>
          <p:cNvSpPr txBox="1"/>
          <p:nvPr/>
        </p:nvSpPr>
        <p:spPr>
          <a:xfrm>
            <a:off x="7789817" y="2476468"/>
            <a:ext cx="229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Foo’s local variable K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12AE996-BE3A-166C-CC1B-9969C8DDA51B}"/>
              </a:ext>
            </a:extLst>
          </p:cNvPr>
          <p:cNvSpPr txBox="1"/>
          <p:nvPr/>
        </p:nvSpPr>
        <p:spPr>
          <a:xfrm>
            <a:off x="5803066" y="5458516"/>
            <a:ext cx="89799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global</a:t>
            </a:r>
          </a:p>
          <a:p>
            <a:pPr algn="ctr"/>
            <a:r>
              <a:rPr lang="en-US" dirty="0"/>
              <a:t>variable </a:t>
            </a:r>
          </a:p>
          <a:p>
            <a:pPr algn="ctr"/>
            <a:r>
              <a:rPr lang="en-US" dirty="0"/>
              <a:t>G</a:t>
            </a:r>
          </a:p>
        </p:txBody>
      </p:sp>
      <p:sp>
        <p:nvSpPr>
          <p:cNvPr id="175" name="Right Brace 174">
            <a:extLst>
              <a:ext uri="{FF2B5EF4-FFF2-40B4-BE49-F238E27FC236}">
                <a16:creationId xmlns:a16="http://schemas.microsoft.com/office/drawing/2014/main" id="{C0837D1F-7BB4-1681-2E27-50C7F67649CA}"/>
              </a:ext>
            </a:extLst>
          </p:cNvPr>
          <p:cNvSpPr/>
          <p:nvPr/>
        </p:nvSpPr>
        <p:spPr>
          <a:xfrm rot="5400000">
            <a:off x="6076131" y="4871967"/>
            <a:ext cx="369334" cy="77583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A177E4A-9BDE-FFF9-BC5F-6984E435E8E7}"/>
              </a:ext>
            </a:extLst>
          </p:cNvPr>
          <p:cNvSpPr txBox="1"/>
          <p:nvPr/>
        </p:nvSpPr>
        <p:spPr>
          <a:xfrm>
            <a:off x="8244007" y="5458516"/>
            <a:ext cx="90338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local</a:t>
            </a:r>
          </a:p>
          <a:p>
            <a:pPr algn="ctr"/>
            <a:r>
              <a:rPr lang="en-US" dirty="0"/>
              <a:t>variable</a:t>
            </a:r>
          </a:p>
          <a:p>
            <a:pPr algn="ctr"/>
            <a:r>
              <a:rPr lang="en-US" dirty="0"/>
              <a:t>K</a:t>
            </a:r>
          </a:p>
        </p:txBody>
      </p:sp>
      <p:sp>
        <p:nvSpPr>
          <p:cNvPr id="177" name="Right Brace 176">
            <a:extLst>
              <a:ext uri="{FF2B5EF4-FFF2-40B4-BE49-F238E27FC236}">
                <a16:creationId xmlns:a16="http://schemas.microsoft.com/office/drawing/2014/main" id="{3DC7E42B-8679-5C9E-CC9A-235549037F31}"/>
              </a:ext>
            </a:extLst>
          </p:cNvPr>
          <p:cNvSpPr/>
          <p:nvPr/>
        </p:nvSpPr>
        <p:spPr>
          <a:xfrm rot="5400000">
            <a:off x="8605903" y="4871967"/>
            <a:ext cx="369334" cy="77583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ight Brace 177">
            <a:extLst>
              <a:ext uri="{FF2B5EF4-FFF2-40B4-BE49-F238E27FC236}">
                <a16:creationId xmlns:a16="http://schemas.microsoft.com/office/drawing/2014/main" id="{F73D13F9-C00A-52B8-DB08-60DA0F66686B}"/>
              </a:ext>
            </a:extLst>
          </p:cNvPr>
          <p:cNvSpPr/>
          <p:nvPr/>
        </p:nvSpPr>
        <p:spPr>
          <a:xfrm rot="5400000">
            <a:off x="9808971" y="4489741"/>
            <a:ext cx="369334" cy="153499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987052D-DE1B-C426-2FF2-4978F86FB83D}"/>
              </a:ext>
            </a:extLst>
          </p:cNvPr>
          <p:cNvSpPr txBox="1"/>
          <p:nvPr/>
        </p:nvSpPr>
        <p:spPr>
          <a:xfrm>
            <a:off x="9342743" y="5440553"/>
            <a:ext cx="131061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More </a:t>
            </a:r>
          </a:p>
          <a:p>
            <a:pPr algn="ctr"/>
            <a:r>
              <a:rPr lang="en-US" dirty="0"/>
              <a:t>metadata</a:t>
            </a:r>
          </a:p>
          <a:p>
            <a:pPr algn="ctr"/>
            <a:r>
              <a:rPr lang="en-US" dirty="0"/>
              <a:t>and </a:t>
            </a:r>
          </a:p>
          <a:p>
            <a:pPr algn="ctr"/>
            <a:r>
              <a:rPr lang="en-US" dirty="0"/>
              <a:t>bookkeeping</a:t>
            </a:r>
          </a:p>
        </p:txBody>
      </p:sp>
      <p:sp>
        <p:nvSpPr>
          <p:cNvPr id="180" name="Right Brace 179">
            <a:extLst>
              <a:ext uri="{FF2B5EF4-FFF2-40B4-BE49-F238E27FC236}">
                <a16:creationId xmlns:a16="http://schemas.microsoft.com/office/drawing/2014/main" id="{F914B2E2-1489-A5BA-A697-9DE8F3F4E4A6}"/>
              </a:ext>
            </a:extLst>
          </p:cNvPr>
          <p:cNvSpPr/>
          <p:nvPr/>
        </p:nvSpPr>
        <p:spPr>
          <a:xfrm rot="5400000">
            <a:off x="7298181" y="4485931"/>
            <a:ext cx="369334" cy="153499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11B886E-3494-C182-9E86-97F7B7241644}"/>
              </a:ext>
            </a:extLst>
          </p:cNvPr>
          <p:cNvSpPr txBox="1"/>
          <p:nvPr/>
        </p:nvSpPr>
        <p:spPr>
          <a:xfrm>
            <a:off x="6831953" y="5436743"/>
            <a:ext cx="131061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Program</a:t>
            </a:r>
          </a:p>
          <a:p>
            <a:pPr algn="ctr"/>
            <a:r>
              <a:rPr lang="en-US" dirty="0"/>
              <a:t>metadata</a:t>
            </a:r>
          </a:p>
          <a:p>
            <a:pPr algn="ctr"/>
            <a:r>
              <a:rPr lang="en-US" dirty="0"/>
              <a:t>and </a:t>
            </a:r>
          </a:p>
          <a:p>
            <a:pPr algn="ctr"/>
            <a:r>
              <a:rPr lang="en-US" dirty="0"/>
              <a:t>bookkeeping</a:t>
            </a:r>
          </a:p>
        </p:txBody>
      </p:sp>
    </p:spTree>
    <p:extLst>
      <p:ext uri="{BB962C8B-B14F-4D97-AF65-F5344CB8AC3E}">
        <p14:creationId xmlns:p14="http://schemas.microsoft.com/office/powerpoint/2010/main" val="3182862725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Simulating Source Constructs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582C26F-B85B-CA6B-1EA6-3B005EC2CF86}"/>
              </a:ext>
            </a:extLst>
          </p:cNvPr>
          <p:cNvSpPr txBox="1"/>
          <p:nvPr/>
        </p:nvSpPr>
        <p:spPr>
          <a:xfrm>
            <a:off x="870846" y="3523324"/>
            <a:ext cx="432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Program instructions (binary sequences)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4FFF7BD-1406-F507-0947-F025EA223640}"/>
              </a:ext>
            </a:extLst>
          </p:cNvPr>
          <p:cNvSpPr txBox="1"/>
          <p:nvPr/>
        </p:nvSpPr>
        <p:spPr>
          <a:xfrm>
            <a:off x="5732412" y="3523173"/>
            <a:ext cx="484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data &amp; metadata (binary sequences)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1912EE-B2EB-B9DA-1FD5-CE138A5C1DAE}"/>
              </a:ext>
            </a:extLst>
          </p:cNvPr>
          <p:cNvSpPr txBox="1"/>
          <p:nvPr/>
        </p:nvSpPr>
        <p:spPr>
          <a:xfrm>
            <a:off x="867631" y="2217706"/>
            <a:ext cx="3194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the code in function main()</a:t>
            </a:r>
          </a:p>
          <a:p>
            <a:r>
              <a:rPr lang="en-US" dirty="0"/>
              <a:t>All the code in function foo()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4E9BEF7-833C-5B23-541F-3DA54A99CFA0}"/>
              </a:ext>
            </a:extLst>
          </p:cNvPr>
          <p:cNvGrpSpPr/>
          <p:nvPr/>
        </p:nvGrpSpPr>
        <p:grpSpPr>
          <a:xfrm>
            <a:off x="645591" y="4162458"/>
            <a:ext cx="10162617" cy="895547"/>
            <a:chOff x="3705688" y="1952455"/>
            <a:chExt cx="10162617" cy="89554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310BB76-6A93-DABA-0BDB-8395CB9596ED}"/>
                </a:ext>
              </a:extLst>
            </p:cNvPr>
            <p:cNvGrpSpPr/>
            <p:nvPr/>
          </p:nvGrpSpPr>
          <p:grpSpPr>
            <a:xfrm>
              <a:off x="3705688" y="1952455"/>
              <a:ext cx="669367" cy="895547"/>
              <a:chOff x="8290388" y="1952455"/>
              <a:chExt cx="669367" cy="89554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12EC75A-6239-8BA4-8675-4E3DD96D1045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248A3-D7D1-697F-362D-E6A372EB820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0x01</a:t>
                </a:r>
              </a:p>
            </p:txBody>
          </p:sp>
          <p:sp>
            <p:nvSpPr>
              <p:cNvPr id="20" name="Arrow: Down 19">
                <a:extLst>
                  <a:ext uri="{FF2B5EF4-FFF2-40B4-BE49-F238E27FC236}">
                    <a16:creationId xmlns:a16="http://schemas.microsoft.com/office/drawing/2014/main" id="{D94F897F-F7E6-66ED-C149-84DCE4C7C59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95668F6-4602-7456-ACAF-4314C15DED8C}"/>
                </a:ext>
              </a:extLst>
            </p:cNvPr>
            <p:cNvGrpSpPr/>
            <p:nvPr/>
          </p:nvGrpSpPr>
          <p:grpSpPr>
            <a:xfrm>
              <a:off x="4118438" y="1952455"/>
              <a:ext cx="669367" cy="895547"/>
              <a:chOff x="9192088" y="2104855"/>
              <a:chExt cx="669367" cy="89554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69EC99-7E09-743A-22A5-C2298F0B57BF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12AE7C-971C-20CA-91D4-6620CBC77C94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0x02</a:t>
                </a:r>
              </a:p>
            </p:txBody>
          </p:sp>
          <p:sp>
            <p:nvSpPr>
              <p:cNvPr id="23" name="Arrow: Down 22">
                <a:extLst>
                  <a:ext uri="{FF2B5EF4-FFF2-40B4-BE49-F238E27FC236}">
                    <a16:creationId xmlns:a16="http://schemas.microsoft.com/office/drawing/2014/main" id="{4F63C56F-C3A3-0FD9-D028-05146031EA22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2C71908-2CC4-E3BE-5B51-C569191AA6E9}"/>
                </a:ext>
              </a:extLst>
            </p:cNvPr>
            <p:cNvGrpSpPr/>
            <p:nvPr/>
          </p:nvGrpSpPr>
          <p:grpSpPr>
            <a:xfrm>
              <a:off x="4531188" y="1952455"/>
              <a:ext cx="669367" cy="895547"/>
              <a:chOff x="8290388" y="1952455"/>
              <a:chExt cx="669367" cy="89554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26A0E10-A116-8637-20AD-91389E9B932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2B441A-E874-9EF7-21C0-2D07F90F5737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0x01</a:t>
                </a:r>
              </a:p>
            </p:txBody>
          </p:sp>
          <p:sp>
            <p:nvSpPr>
              <p:cNvPr id="29" name="Arrow: Down 28">
                <a:extLst>
                  <a:ext uri="{FF2B5EF4-FFF2-40B4-BE49-F238E27FC236}">
                    <a16:creationId xmlns:a16="http://schemas.microsoft.com/office/drawing/2014/main" id="{03CB3197-46DF-8A23-60D7-090743E25D7F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453201A-1A55-0A86-2FAA-6DABBDE95BB2}"/>
                </a:ext>
              </a:extLst>
            </p:cNvPr>
            <p:cNvGrpSpPr/>
            <p:nvPr/>
          </p:nvGrpSpPr>
          <p:grpSpPr>
            <a:xfrm>
              <a:off x="4943938" y="1952455"/>
              <a:ext cx="669367" cy="895547"/>
              <a:chOff x="9192088" y="2104855"/>
              <a:chExt cx="669367" cy="89554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9C080A5-0337-3B93-7C44-20A4C6970D4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BCD593-FB72-5651-2C62-533CE8EC8BB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0x03</a:t>
                </a:r>
              </a:p>
            </p:txBody>
          </p:sp>
          <p:sp>
            <p:nvSpPr>
              <p:cNvPr id="33" name="Arrow: Down 32">
                <a:extLst>
                  <a:ext uri="{FF2B5EF4-FFF2-40B4-BE49-F238E27FC236}">
                    <a16:creationId xmlns:a16="http://schemas.microsoft.com/office/drawing/2014/main" id="{D494E77B-89A1-E1E4-9E9D-52D41D7EADE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755E3C5-F072-F977-B060-6D400ACFBF16}"/>
                </a:ext>
              </a:extLst>
            </p:cNvPr>
            <p:cNvGrpSpPr/>
            <p:nvPr/>
          </p:nvGrpSpPr>
          <p:grpSpPr>
            <a:xfrm>
              <a:off x="5356688" y="1952455"/>
              <a:ext cx="669367" cy="895547"/>
              <a:chOff x="8290388" y="1952455"/>
              <a:chExt cx="669367" cy="8955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9204DD3-0586-8837-306D-49AA33A52DE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4F87D5E-7DAF-C8FF-6771-4A479B44F131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0x04</a:t>
                </a:r>
              </a:p>
            </p:txBody>
          </p:sp>
          <p:sp>
            <p:nvSpPr>
              <p:cNvPr id="37" name="Arrow: Down 36">
                <a:extLst>
                  <a:ext uri="{FF2B5EF4-FFF2-40B4-BE49-F238E27FC236}">
                    <a16:creationId xmlns:a16="http://schemas.microsoft.com/office/drawing/2014/main" id="{C14731DF-1A7B-A409-D9BA-9E62EFB13C4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3A06C8E-031F-282A-6BDD-D8EC7C27908D}"/>
                </a:ext>
              </a:extLst>
            </p:cNvPr>
            <p:cNvGrpSpPr/>
            <p:nvPr/>
          </p:nvGrpSpPr>
          <p:grpSpPr>
            <a:xfrm>
              <a:off x="5769438" y="1952455"/>
              <a:ext cx="669367" cy="895547"/>
              <a:chOff x="9192088" y="2104855"/>
              <a:chExt cx="669367" cy="8955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FED93BF-4D34-CD61-9064-B23E5898125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3AB40D6-DED0-0DD5-EE72-EA5E7792029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0x05</a:t>
                </a:r>
              </a:p>
            </p:txBody>
          </p:sp>
          <p:sp>
            <p:nvSpPr>
              <p:cNvPr id="41" name="Arrow: Down 40">
                <a:extLst>
                  <a:ext uri="{FF2B5EF4-FFF2-40B4-BE49-F238E27FC236}">
                    <a16:creationId xmlns:a16="http://schemas.microsoft.com/office/drawing/2014/main" id="{82556FB9-E61E-F19C-418B-E8FA016681D0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C863DA2-7657-780D-9407-5B4C8CEBE408}"/>
                </a:ext>
              </a:extLst>
            </p:cNvPr>
            <p:cNvGrpSpPr/>
            <p:nvPr/>
          </p:nvGrpSpPr>
          <p:grpSpPr>
            <a:xfrm>
              <a:off x="6182188" y="1952455"/>
              <a:ext cx="669367" cy="895547"/>
              <a:chOff x="8290388" y="1952455"/>
              <a:chExt cx="669367" cy="89554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08023BF-6CDE-E57F-8271-FBC3B4D76F9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7B82CAF-B977-DB92-EC5F-724DAEE6440C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0x06</a:t>
                </a:r>
              </a:p>
            </p:txBody>
          </p:sp>
          <p:sp>
            <p:nvSpPr>
              <p:cNvPr id="45" name="Arrow: Down 44">
                <a:extLst>
                  <a:ext uri="{FF2B5EF4-FFF2-40B4-BE49-F238E27FC236}">
                    <a16:creationId xmlns:a16="http://schemas.microsoft.com/office/drawing/2014/main" id="{F9CF6CAA-9000-5687-9E60-FDF2FDACCF54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47CE7BE-2CF2-F009-62EB-C738472D3012}"/>
                </a:ext>
              </a:extLst>
            </p:cNvPr>
            <p:cNvGrpSpPr/>
            <p:nvPr/>
          </p:nvGrpSpPr>
          <p:grpSpPr>
            <a:xfrm>
              <a:off x="6594938" y="1952455"/>
              <a:ext cx="669367" cy="895547"/>
              <a:chOff x="9192088" y="2104855"/>
              <a:chExt cx="669367" cy="89554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24150F7-B1C9-1A16-F1F6-99D8DD247254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9043CE0-3008-8F8D-DC76-7A11244D1E1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0x07</a:t>
                </a:r>
              </a:p>
            </p:txBody>
          </p:sp>
          <p:sp>
            <p:nvSpPr>
              <p:cNvPr id="49" name="Arrow: Down 48">
                <a:extLst>
                  <a:ext uri="{FF2B5EF4-FFF2-40B4-BE49-F238E27FC236}">
                    <a16:creationId xmlns:a16="http://schemas.microsoft.com/office/drawing/2014/main" id="{3C3ED9D6-1544-4DC5-8454-B6F140F0874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0F1DC75-B376-8DE6-40C0-07106C53EE36}"/>
                </a:ext>
              </a:extLst>
            </p:cNvPr>
            <p:cNvGrpSpPr/>
            <p:nvPr/>
          </p:nvGrpSpPr>
          <p:grpSpPr>
            <a:xfrm>
              <a:off x="7007688" y="1952455"/>
              <a:ext cx="669367" cy="895547"/>
              <a:chOff x="8290388" y="1952455"/>
              <a:chExt cx="669367" cy="89554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C1A37A4-F224-7D8F-5766-6E0CA27A5BA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B7C825C-118B-5D71-42BB-6FD38F681EFE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0x08</a:t>
                </a:r>
              </a:p>
            </p:txBody>
          </p:sp>
          <p:sp>
            <p:nvSpPr>
              <p:cNvPr id="53" name="Arrow: Down 52">
                <a:extLst>
                  <a:ext uri="{FF2B5EF4-FFF2-40B4-BE49-F238E27FC236}">
                    <a16:creationId xmlns:a16="http://schemas.microsoft.com/office/drawing/2014/main" id="{00EDCA36-10FE-ECFE-0020-82833D973E3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9A8726B-C222-0634-C774-85507775D160}"/>
                </a:ext>
              </a:extLst>
            </p:cNvPr>
            <p:cNvGrpSpPr/>
            <p:nvPr/>
          </p:nvGrpSpPr>
          <p:grpSpPr>
            <a:xfrm>
              <a:off x="7420438" y="1952455"/>
              <a:ext cx="669367" cy="895547"/>
              <a:chOff x="9192088" y="2104855"/>
              <a:chExt cx="669367" cy="89554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2881C25-4C3C-1B88-6135-38E3749386E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20FF3A-B16C-EF23-248B-749BF958E5CC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0x09</a:t>
                </a:r>
              </a:p>
            </p:txBody>
          </p:sp>
          <p:sp>
            <p:nvSpPr>
              <p:cNvPr id="57" name="Arrow: Down 56">
                <a:extLst>
                  <a:ext uri="{FF2B5EF4-FFF2-40B4-BE49-F238E27FC236}">
                    <a16:creationId xmlns:a16="http://schemas.microsoft.com/office/drawing/2014/main" id="{BC21CBEB-5C4B-7177-447A-BC586CB94FB5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DA95A50-951E-A7FE-6297-2BCD3E4C59BB}"/>
                </a:ext>
              </a:extLst>
            </p:cNvPr>
            <p:cNvGrpSpPr/>
            <p:nvPr/>
          </p:nvGrpSpPr>
          <p:grpSpPr>
            <a:xfrm>
              <a:off x="7828347" y="1952455"/>
              <a:ext cx="674208" cy="895547"/>
              <a:chOff x="8285547" y="1952455"/>
              <a:chExt cx="674208" cy="895547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47902BC-FDAC-F95D-BCCE-008032710376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96E2F8-0902-6A1F-6295-A1FF2859E2C4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0x0A</a:t>
                </a:r>
              </a:p>
            </p:txBody>
          </p:sp>
          <p:sp>
            <p:nvSpPr>
              <p:cNvPr id="61" name="Arrow: Down 60">
                <a:extLst>
                  <a:ext uri="{FF2B5EF4-FFF2-40B4-BE49-F238E27FC236}">
                    <a16:creationId xmlns:a16="http://schemas.microsoft.com/office/drawing/2014/main" id="{79F2BDE9-26C1-DE52-5363-65A43A6AE35A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C4A9281-2E2D-1E37-9814-943E07AC0EBE}"/>
                </a:ext>
              </a:extLst>
            </p:cNvPr>
            <p:cNvGrpSpPr/>
            <p:nvPr/>
          </p:nvGrpSpPr>
          <p:grpSpPr>
            <a:xfrm>
              <a:off x="8245938" y="1952455"/>
              <a:ext cx="669367" cy="895547"/>
              <a:chOff x="9192088" y="2104855"/>
              <a:chExt cx="669367" cy="89554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6C0C9D9-C61A-12DD-5934-C3D6332CFEE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1b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119E9C9-1A3B-26B9-8047-458DEE9C1BA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0x0B</a:t>
                </a:r>
              </a:p>
            </p:txBody>
          </p:sp>
          <p:sp>
            <p:nvSpPr>
              <p:cNvPr id="65" name="Arrow: Down 64">
                <a:extLst>
                  <a:ext uri="{FF2B5EF4-FFF2-40B4-BE49-F238E27FC236}">
                    <a16:creationId xmlns:a16="http://schemas.microsoft.com/office/drawing/2014/main" id="{6570BA8C-3559-8581-273E-E00D1E2F93E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FC603DB-C1DB-C490-1BF6-F5AC1E70E613}"/>
                </a:ext>
              </a:extLst>
            </p:cNvPr>
            <p:cNvGrpSpPr/>
            <p:nvPr/>
          </p:nvGrpSpPr>
          <p:grpSpPr>
            <a:xfrm>
              <a:off x="8656252" y="1952455"/>
              <a:ext cx="671803" cy="895547"/>
              <a:chOff x="8287952" y="1952455"/>
              <a:chExt cx="671803" cy="89554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55D03ED-3F1D-89B0-5E8E-6512674DAE9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4f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EDB8B04-D27D-A221-1B40-BF06F0384751}"/>
                  </a:ext>
                </a:extLst>
              </p:cNvPr>
              <p:cNvSpPr txBox="1"/>
              <p:nvPr/>
            </p:nvSpPr>
            <p:spPr>
              <a:xfrm>
                <a:off x="8287952" y="1952455"/>
                <a:ext cx="5196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0x0C</a:t>
                </a:r>
              </a:p>
            </p:txBody>
          </p:sp>
          <p:sp>
            <p:nvSpPr>
              <p:cNvPr id="69" name="Arrow: Down 68">
                <a:extLst>
                  <a:ext uri="{FF2B5EF4-FFF2-40B4-BE49-F238E27FC236}">
                    <a16:creationId xmlns:a16="http://schemas.microsoft.com/office/drawing/2014/main" id="{1FE45FB1-D3B5-B682-2769-17D01E4FFEC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830F75E-151E-A773-A59A-D7A5F4C885E3}"/>
                </a:ext>
              </a:extLst>
            </p:cNvPr>
            <p:cNvGrpSpPr/>
            <p:nvPr/>
          </p:nvGrpSpPr>
          <p:grpSpPr>
            <a:xfrm>
              <a:off x="9066597" y="1952455"/>
              <a:ext cx="674208" cy="895547"/>
              <a:chOff x="9187247" y="2104855"/>
              <a:chExt cx="674208" cy="895547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813B819-8520-274D-272A-B7A3807B38CE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bf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8824CC0-7A60-AC93-460D-E533CA238FCE}"/>
                  </a:ext>
                </a:extLst>
              </p:cNvPr>
              <p:cNvSpPr txBox="1"/>
              <p:nvPr/>
            </p:nvSpPr>
            <p:spPr>
              <a:xfrm>
                <a:off x="9187247" y="2104855"/>
                <a:ext cx="5245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0x0D</a:t>
                </a:r>
              </a:p>
            </p:txBody>
          </p:sp>
          <p:sp>
            <p:nvSpPr>
              <p:cNvPr id="73" name="Arrow: Down 72">
                <a:extLst>
                  <a:ext uri="{FF2B5EF4-FFF2-40B4-BE49-F238E27FC236}">
                    <a16:creationId xmlns:a16="http://schemas.microsoft.com/office/drawing/2014/main" id="{97A2C3A3-5FA9-913C-687B-A38B0E1B26E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26EBB99-25DA-52E6-3C31-3B2D64B28EAA}"/>
                </a:ext>
              </a:extLst>
            </p:cNvPr>
            <p:cNvGrpSpPr/>
            <p:nvPr/>
          </p:nvGrpSpPr>
          <p:grpSpPr>
            <a:xfrm>
              <a:off x="9484188" y="1952455"/>
              <a:ext cx="669367" cy="895547"/>
              <a:chOff x="8290388" y="1952455"/>
              <a:chExt cx="669367" cy="895547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395FD3E-77FD-C3D8-7894-EE752EFA8694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01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08E0831-D2A7-CD83-9262-14D081930796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0x0E</a:t>
                </a:r>
              </a:p>
            </p:txBody>
          </p:sp>
          <p:sp>
            <p:nvSpPr>
              <p:cNvPr id="77" name="Arrow: Down 76">
                <a:extLst>
                  <a:ext uri="{FF2B5EF4-FFF2-40B4-BE49-F238E27FC236}">
                    <a16:creationId xmlns:a16="http://schemas.microsoft.com/office/drawing/2014/main" id="{23EDE690-C837-E0AD-9A1A-5A1DF4EC96A4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F45A267D-D7F4-DF94-4D2D-9058A9A39BAE}"/>
                </a:ext>
              </a:extLst>
            </p:cNvPr>
            <p:cNvGrpSpPr/>
            <p:nvPr/>
          </p:nvGrpSpPr>
          <p:grpSpPr>
            <a:xfrm>
              <a:off x="9896938" y="1952455"/>
              <a:ext cx="669367" cy="895547"/>
              <a:chOff x="9192088" y="2104855"/>
              <a:chExt cx="669367" cy="895547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B139D81-25DF-119B-246C-1AC15E78E700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35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D04990D-2C3D-08EB-23A7-EF6C3AD3FBF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0x0F</a:t>
                </a:r>
              </a:p>
            </p:txBody>
          </p:sp>
          <p:sp>
            <p:nvSpPr>
              <p:cNvPr id="81" name="Arrow: Down 80">
                <a:extLst>
                  <a:ext uri="{FF2B5EF4-FFF2-40B4-BE49-F238E27FC236}">
                    <a16:creationId xmlns:a16="http://schemas.microsoft.com/office/drawing/2014/main" id="{F3141F9B-02DD-35DA-017A-97469F20E271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EF66333-9F77-54BC-31B6-3578E06F224E}"/>
                </a:ext>
              </a:extLst>
            </p:cNvPr>
            <p:cNvGrpSpPr/>
            <p:nvPr/>
          </p:nvGrpSpPr>
          <p:grpSpPr>
            <a:xfrm>
              <a:off x="10309688" y="1952455"/>
              <a:ext cx="669367" cy="895547"/>
              <a:chOff x="8290388" y="1952455"/>
              <a:chExt cx="669367" cy="895547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61EC6A9-ADED-52B0-25B0-CA4615104373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E31D79C-0950-5CE9-F3AF-CA94D0590EC3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0x10</a:t>
                </a:r>
              </a:p>
            </p:txBody>
          </p:sp>
          <p:sp>
            <p:nvSpPr>
              <p:cNvPr id="85" name="Arrow: Down 84">
                <a:extLst>
                  <a:ext uri="{FF2B5EF4-FFF2-40B4-BE49-F238E27FC236}">
                    <a16:creationId xmlns:a16="http://schemas.microsoft.com/office/drawing/2014/main" id="{0643FDAF-EF1E-8CF3-5DBC-391B1237839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AAAA551-8B2E-C869-413B-31CEFD478CB6}"/>
                </a:ext>
              </a:extLst>
            </p:cNvPr>
            <p:cNvGrpSpPr/>
            <p:nvPr/>
          </p:nvGrpSpPr>
          <p:grpSpPr>
            <a:xfrm>
              <a:off x="10722438" y="1952455"/>
              <a:ext cx="669367" cy="895547"/>
              <a:chOff x="9192088" y="21048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15A9FD0-7601-1920-C18F-CC0C8638528D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08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83C54ED-C1BB-E5EC-1A1A-56A43EE845C2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0x11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5924432A-885F-DA98-BC72-3F990CA1DD5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F2341ED-FF58-43AF-57EB-8B3714BAA2B7}"/>
                </a:ext>
              </a:extLst>
            </p:cNvPr>
            <p:cNvGrpSpPr/>
            <p:nvPr/>
          </p:nvGrpSpPr>
          <p:grpSpPr>
            <a:xfrm>
              <a:off x="11135188" y="1952455"/>
              <a:ext cx="669367" cy="895547"/>
              <a:chOff x="8290388" y="1952455"/>
              <a:chExt cx="669367" cy="895547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AD4F73A-D655-4B7E-754E-16D5258D1C3D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dd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BAF526E-7AE2-617B-2ED8-84F147D4EC10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0x12</a:t>
                </a:r>
              </a:p>
            </p:txBody>
          </p:sp>
          <p:sp>
            <p:nvSpPr>
              <p:cNvPr id="93" name="Arrow: Down 92">
                <a:extLst>
                  <a:ext uri="{FF2B5EF4-FFF2-40B4-BE49-F238E27FC236}">
                    <a16:creationId xmlns:a16="http://schemas.microsoft.com/office/drawing/2014/main" id="{34E244DA-E204-71DA-3660-974BE172D7FB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8550331-B977-C61D-5324-C6388F340482}"/>
                </a:ext>
              </a:extLst>
            </p:cNvPr>
            <p:cNvGrpSpPr/>
            <p:nvPr/>
          </p:nvGrpSpPr>
          <p:grpSpPr>
            <a:xfrm>
              <a:off x="11547938" y="1952455"/>
              <a:ext cx="669367" cy="895547"/>
              <a:chOff x="9192088" y="2104855"/>
              <a:chExt cx="669367" cy="895547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F142CD0-EA69-BBA1-CAFC-9FB83B87BD2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cb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CA18D1C-08A8-C779-AA89-AAEA8E8DC7A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0x13</a:t>
                </a:r>
              </a:p>
            </p:txBody>
          </p:sp>
          <p:sp>
            <p:nvSpPr>
              <p:cNvPr id="97" name="Arrow: Down 96">
                <a:extLst>
                  <a:ext uri="{FF2B5EF4-FFF2-40B4-BE49-F238E27FC236}">
                    <a16:creationId xmlns:a16="http://schemas.microsoft.com/office/drawing/2014/main" id="{5735AC24-4E43-0025-9E1D-647A31B659F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850DD0C-2235-2362-84A2-CBF7D4E92347}"/>
                </a:ext>
              </a:extLst>
            </p:cNvPr>
            <p:cNvGrpSpPr/>
            <p:nvPr/>
          </p:nvGrpSpPr>
          <p:grpSpPr>
            <a:xfrm>
              <a:off x="11960688" y="1952455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2D75590-6A32-ED52-61BE-FB14199F026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07D398F-13F4-6203-9900-D7477401253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56BB9F58-6D37-5784-ADCD-A01575C988A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8246CDBE-3A55-2E9E-D6CA-1BC5A58488F6}"/>
                </a:ext>
              </a:extLst>
            </p:cNvPr>
            <p:cNvGrpSpPr/>
            <p:nvPr/>
          </p:nvGrpSpPr>
          <p:grpSpPr>
            <a:xfrm>
              <a:off x="12373438" y="1952455"/>
              <a:ext cx="669367" cy="895547"/>
              <a:chOff x="9192088" y="2104855"/>
              <a:chExt cx="669367" cy="895547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2B4A732-A0E9-63A3-F582-1F89482054E2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93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7FF371A-20B5-5ECA-37A6-BCCAFAE482A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0x15</a:t>
                </a:r>
              </a:p>
            </p:txBody>
          </p:sp>
          <p:sp>
            <p:nvSpPr>
              <p:cNvPr id="105" name="Arrow: Down 104">
                <a:extLst>
                  <a:ext uri="{FF2B5EF4-FFF2-40B4-BE49-F238E27FC236}">
                    <a16:creationId xmlns:a16="http://schemas.microsoft.com/office/drawing/2014/main" id="{E7950A15-E489-9464-77C0-469B2155B6D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0944EB9-59AD-8EAF-CC48-C68813108948}"/>
                </a:ext>
              </a:extLst>
            </p:cNvPr>
            <p:cNvGrpSpPr/>
            <p:nvPr/>
          </p:nvGrpSpPr>
          <p:grpSpPr>
            <a:xfrm>
              <a:off x="12786188" y="1952455"/>
              <a:ext cx="669367" cy="895547"/>
              <a:chOff x="8290388" y="1952455"/>
              <a:chExt cx="669367" cy="895547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0B46957-DF9A-8BEE-8875-D0B6195104BB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27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DD7992B-5B65-3C19-6308-391B2B4E1710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0x16</a:t>
                </a:r>
              </a:p>
            </p:txBody>
          </p:sp>
          <p:sp>
            <p:nvSpPr>
              <p:cNvPr id="155" name="Arrow: Down 154">
                <a:extLst>
                  <a:ext uri="{FF2B5EF4-FFF2-40B4-BE49-F238E27FC236}">
                    <a16:creationId xmlns:a16="http://schemas.microsoft.com/office/drawing/2014/main" id="{CD51F515-3281-5727-0345-D52D20307BF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7067141-D034-84AC-CF0F-B99F919D8611}"/>
                </a:ext>
              </a:extLst>
            </p:cNvPr>
            <p:cNvGrpSpPr/>
            <p:nvPr/>
          </p:nvGrpSpPr>
          <p:grpSpPr>
            <a:xfrm>
              <a:off x="13198938" y="1952455"/>
              <a:ext cx="669367" cy="895547"/>
              <a:chOff x="9192088" y="2104855"/>
              <a:chExt cx="669367" cy="895547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F649C16B-C4F8-DF69-D393-EE134B2E2B79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19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040975FA-C694-A33F-0D75-27EC7E41DBC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0x17</a:t>
                </a:r>
              </a:p>
            </p:txBody>
          </p:sp>
          <p:sp>
            <p:nvSpPr>
              <p:cNvPr id="159" name="Arrow: Down 158">
                <a:extLst>
                  <a:ext uri="{FF2B5EF4-FFF2-40B4-BE49-F238E27FC236}">
                    <a16:creationId xmlns:a16="http://schemas.microsoft.com/office/drawing/2014/main" id="{E9B61016-ED44-B6E6-894A-ECC1E051218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DF8E770-DC7F-6800-3AFF-D114C95FB2F7}"/>
              </a:ext>
            </a:extLst>
          </p:cNvPr>
          <p:cNvSpPr/>
          <p:nvPr/>
        </p:nvSpPr>
        <p:spPr>
          <a:xfrm>
            <a:off x="895815" y="4668042"/>
            <a:ext cx="4132944" cy="12610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3AFDA90-8FE9-04D3-DBA0-C325E054A2F7}"/>
              </a:ext>
            </a:extLst>
          </p:cNvPr>
          <p:cNvSpPr/>
          <p:nvPr/>
        </p:nvSpPr>
        <p:spPr>
          <a:xfrm>
            <a:off x="9988109" y="4690543"/>
            <a:ext cx="793750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CF6FC79-604B-9A6B-517D-D79FB1D1E25F}"/>
              </a:ext>
            </a:extLst>
          </p:cNvPr>
          <p:cNvSpPr txBox="1"/>
          <p:nvPr/>
        </p:nvSpPr>
        <p:spPr>
          <a:xfrm>
            <a:off x="918641" y="1829840"/>
            <a:ext cx="70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Code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D4D3CC4-72F3-1033-55EA-B587B0062E58}"/>
              </a:ext>
            </a:extLst>
          </p:cNvPr>
          <p:cNvSpPr txBox="1"/>
          <p:nvPr/>
        </p:nvSpPr>
        <p:spPr>
          <a:xfrm>
            <a:off x="7820650" y="1829840"/>
            <a:ext cx="67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Data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B6DA3523-5373-248C-3A12-320D9387FC08}"/>
              </a:ext>
            </a:extLst>
          </p:cNvPr>
          <p:cNvSpPr txBox="1"/>
          <p:nvPr/>
        </p:nvSpPr>
        <p:spPr>
          <a:xfrm>
            <a:off x="7789817" y="2231927"/>
            <a:ext cx="190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variable G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38EF496-CE76-D74D-A9B2-4C54A0D1D9CF}"/>
              </a:ext>
            </a:extLst>
          </p:cNvPr>
          <p:cNvSpPr txBox="1"/>
          <p:nvPr/>
        </p:nvSpPr>
        <p:spPr>
          <a:xfrm>
            <a:off x="7789817" y="2508218"/>
            <a:ext cx="2261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foo’s local variable 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6675E-4B17-89D9-BDBE-4421804BE195}"/>
              </a:ext>
            </a:extLst>
          </p:cNvPr>
          <p:cNvSpPr txBox="1"/>
          <p:nvPr/>
        </p:nvSpPr>
        <p:spPr>
          <a:xfrm>
            <a:off x="4639373" y="1289050"/>
            <a:ext cx="2663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main calls foo</a:t>
            </a:r>
          </a:p>
          <a:p>
            <a:r>
              <a:rPr lang="en-US" dirty="0"/>
              <a:t>foo (recursively) calls foo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5C58991-363C-BEE6-4524-5A2A78D5A2A8}"/>
              </a:ext>
            </a:extLst>
          </p:cNvPr>
          <p:cNvGrpSpPr/>
          <p:nvPr/>
        </p:nvGrpSpPr>
        <p:grpSpPr>
          <a:xfrm>
            <a:off x="9844230" y="5056171"/>
            <a:ext cx="1100558" cy="1334217"/>
            <a:chOff x="9844230" y="5056171"/>
            <a:chExt cx="1100558" cy="1334217"/>
          </a:xfrm>
        </p:grpSpPr>
        <p:sp>
          <p:nvSpPr>
            <p:cNvPr id="178" name="Right Brace 177">
              <a:extLst>
                <a:ext uri="{FF2B5EF4-FFF2-40B4-BE49-F238E27FC236}">
                  <a16:creationId xmlns:a16="http://schemas.microsoft.com/office/drawing/2014/main" id="{F73D13F9-C00A-52B8-DB08-60DA0F66686B}"/>
                </a:ext>
              </a:extLst>
            </p:cNvPr>
            <p:cNvSpPr/>
            <p:nvPr/>
          </p:nvSpPr>
          <p:spPr>
            <a:xfrm rot="5400000">
              <a:off x="10201654" y="5483055"/>
              <a:ext cx="369334" cy="749629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4987052D-DE1B-C426-2FF2-4978F86FB83D}"/>
                </a:ext>
              </a:extLst>
            </p:cNvPr>
            <p:cNvSpPr txBox="1"/>
            <p:nvPr/>
          </p:nvSpPr>
          <p:spPr>
            <a:xfrm>
              <a:off x="9844230" y="6051834"/>
              <a:ext cx="1100558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main data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421EBC-F89D-6564-BDFC-F4A8C85541BF}"/>
                </a:ext>
              </a:extLst>
            </p:cNvPr>
            <p:cNvCxnSpPr>
              <a:cxnSpLocks/>
              <a:stCxn id="178" idx="0"/>
            </p:cNvCxnSpPr>
            <p:nvPr/>
          </p:nvCxnSpPr>
          <p:spPr>
            <a:xfrm flipV="1">
              <a:off x="10761136" y="5056174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626E34D-A379-42AD-F306-422418229B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1506" y="5056171"/>
              <a:ext cx="3583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6D2A497-C965-AAD7-0CFB-8847E59AC7CD}"/>
              </a:ext>
            </a:extLst>
          </p:cNvPr>
          <p:cNvGrpSpPr/>
          <p:nvPr/>
        </p:nvGrpSpPr>
        <p:grpSpPr>
          <a:xfrm>
            <a:off x="7541534" y="5049671"/>
            <a:ext cx="2412421" cy="1585103"/>
            <a:chOff x="7541534" y="5049671"/>
            <a:chExt cx="2412421" cy="158510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0EA7BC-F378-93B5-E73E-69B50F595B92}"/>
                </a:ext>
              </a:extLst>
            </p:cNvPr>
            <p:cNvSpPr txBox="1"/>
            <p:nvPr/>
          </p:nvSpPr>
          <p:spPr>
            <a:xfrm>
              <a:off x="8212548" y="6049999"/>
              <a:ext cx="1083424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foo call 1</a:t>
              </a:r>
            </a:p>
            <a:p>
              <a:r>
                <a:rPr lang="en-US" dirty="0"/>
                <a:t>data</a:t>
              </a:r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50647D98-6FBB-3E17-DB25-001BD808FD47}"/>
                </a:ext>
              </a:extLst>
            </p:cNvPr>
            <p:cNvSpPr/>
            <p:nvPr/>
          </p:nvSpPr>
          <p:spPr>
            <a:xfrm rot="5400000">
              <a:off x="8561648" y="4647310"/>
              <a:ext cx="369334" cy="2408115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B1C92BD-D7DB-BF68-264D-469DFC9093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0373" y="5060414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A4DB416-9D6B-E8F7-02EF-010B24CAF5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1534" y="5049671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9E456BF-666E-B60C-8D32-FB267ABF0330}"/>
              </a:ext>
            </a:extLst>
          </p:cNvPr>
          <p:cNvGrpSpPr/>
          <p:nvPr/>
        </p:nvGrpSpPr>
        <p:grpSpPr>
          <a:xfrm>
            <a:off x="3025419" y="5054436"/>
            <a:ext cx="1950795" cy="1314184"/>
            <a:chOff x="3025419" y="5054436"/>
            <a:chExt cx="1950795" cy="1314184"/>
          </a:xfrm>
        </p:grpSpPr>
        <p:sp>
          <p:nvSpPr>
            <p:cNvPr id="166" name="Right Brace 165">
              <a:extLst>
                <a:ext uri="{FF2B5EF4-FFF2-40B4-BE49-F238E27FC236}">
                  <a16:creationId xmlns:a16="http://schemas.microsoft.com/office/drawing/2014/main" id="{C0CD9600-91C1-3D28-D98B-1F7F43108301}"/>
                </a:ext>
              </a:extLst>
            </p:cNvPr>
            <p:cNvSpPr/>
            <p:nvPr/>
          </p:nvSpPr>
          <p:spPr>
            <a:xfrm rot="5400000">
              <a:off x="3815677" y="4882649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DE7A6D-FFAF-70B0-7753-CE07E00A6BEE}"/>
                </a:ext>
              </a:extLst>
            </p:cNvPr>
            <p:cNvSpPr txBox="1"/>
            <p:nvPr/>
          </p:nvSpPr>
          <p:spPr>
            <a:xfrm>
              <a:off x="3216939" y="6030066"/>
              <a:ext cx="1544205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foo instructions</a:t>
              </a: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A10C864-21C4-C458-BEE1-68217357D0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2632" y="5054436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DBE9DCB-963C-4AC0-652E-F36EC0FC2D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5419" y="5056174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251FBE8-F8BF-82FA-D208-1CB6C15B1EA6}"/>
              </a:ext>
            </a:extLst>
          </p:cNvPr>
          <p:cNvGrpSpPr/>
          <p:nvPr/>
        </p:nvGrpSpPr>
        <p:grpSpPr>
          <a:xfrm>
            <a:off x="895320" y="5056171"/>
            <a:ext cx="2047318" cy="1356582"/>
            <a:chOff x="895320" y="5056171"/>
            <a:chExt cx="2047318" cy="13565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057C68C-5590-0187-9B9F-044A15FB1701}"/>
                </a:ext>
              </a:extLst>
            </p:cNvPr>
            <p:cNvSpPr txBox="1"/>
            <p:nvPr/>
          </p:nvSpPr>
          <p:spPr>
            <a:xfrm>
              <a:off x="1075482" y="6074199"/>
              <a:ext cx="1707519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main instructions</a:t>
              </a:r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EFA0D5AE-1CCB-EEE7-F964-53C508A03993}"/>
                </a:ext>
              </a:extLst>
            </p:cNvPr>
            <p:cNvSpPr/>
            <p:nvPr/>
          </p:nvSpPr>
          <p:spPr>
            <a:xfrm rot="5400000">
              <a:off x="1732339" y="4835327"/>
              <a:ext cx="369334" cy="2042381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B5FE44E-C7E5-3726-C08D-8F62C78B19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5320" y="5056959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8AB987B-3AEB-10F3-C9F9-E7804ECCFF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9056" y="5056171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397D399-66E2-6FBB-ED02-F3B059F11D5F}"/>
              </a:ext>
            </a:extLst>
          </p:cNvPr>
          <p:cNvSpPr/>
          <p:nvPr/>
        </p:nvSpPr>
        <p:spPr>
          <a:xfrm>
            <a:off x="9210482" y="5078188"/>
            <a:ext cx="680997" cy="567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Return address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063D3F-6324-97EF-A2B5-DD5FA84CE9B2}"/>
              </a:ext>
            </a:extLst>
          </p:cNvPr>
          <p:cNvSpPr/>
          <p:nvPr/>
        </p:nvSpPr>
        <p:spPr>
          <a:xfrm>
            <a:off x="7621995" y="5083327"/>
            <a:ext cx="1506869" cy="567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local </a:t>
            </a:r>
          </a:p>
          <a:p>
            <a:pPr algn="ctr"/>
            <a:r>
              <a:rPr lang="en-US" sz="1400" b="1" dirty="0"/>
              <a:t>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1B2CC9-EE5D-1DD3-125E-C3B5940E8A3E}"/>
              </a:ext>
            </a:extLst>
          </p:cNvPr>
          <p:cNvSpPr/>
          <p:nvPr/>
        </p:nvSpPr>
        <p:spPr>
          <a:xfrm>
            <a:off x="10046114" y="5074111"/>
            <a:ext cx="680997" cy="567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Return address</a:t>
            </a:r>
          </a:p>
        </p:txBody>
      </p:sp>
    </p:spTree>
    <p:extLst>
      <p:ext uri="{BB962C8B-B14F-4D97-AF65-F5344CB8AC3E}">
        <p14:creationId xmlns:p14="http://schemas.microsoft.com/office/powerpoint/2010/main" val="55995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7" grpId="0"/>
      <p:bldP spid="163" grpId="0" animBg="1"/>
      <p:bldP spid="164" grpId="0" animBg="1"/>
      <p:bldP spid="170" grpId="0"/>
      <p:bldP spid="171" grpId="0"/>
      <p:bldP spid="172" grpId="0"/>
      <p:bldP spid="173" grpId="0"/>
      <p:bldP spid="6" grpId="0"/>
      <p:bldP spid="12" grpId="0" animBg="1"/>
      <p:bldP spid="14" grpId="0" animBg="1"/>
      <p:bldP spid="15" grpId="0" animBg="1"/>
    </p:bldLst>
  </p:timing>
</p:sld>
</file>

<file path=ppt/slides/slide17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Simulating Source Constructs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582C26F-B85B-CA6B-1EA6-3B005EC2CF86}"/>
              </a:ext>
            </a:extLst>
          </p:cNvPr>
          <p:cNvSpPr txBox="1"/>
          <p:nvPr/>
        </p:nvSpPr>
        <p:spPr>
          <a:xfrm>
            <a:off x="870846" y="3523324"/>
            <a:ext cx="432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Program instructions (binary sequences)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4FFF7BD-1406-F507-0947-F025EA223640}"/>
              </a:ext>
            </a:extLst>
          </p:cNvPr>
          <p:cNvSpPr txBox="1"/>
          <p:nvPr/>
        </p:nvSpPr>
        <p:spPr>
          <a:xfrm>
            <a:off x="5732412" y="3523173"/>
            <a:ext cx="484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data &amp; metadata (binary sequences)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1912EE-B2EB-B9DA-1FD5-CE138A5C1DAE}"/>
              </a:ext>
            </a:extLst>
          </p:cNvPr>
          <p:cNvSpPr txBox="1"/>
          <p:nvPr/>
        </p:nvSpPr>
        <p:spPr>
          <a:xfrm>
            <a:off x="867631" y="2217706"/>
            <a:ext cx="3194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the code in function main()</a:t>
            </a:r>
          </a:p>
          <a:p>
            <a:r>
              <a:rPr lang="en-US" dirty="0"/>
              <a:t>All the code in function foo()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4E9BEF7-833C-5B23-541F-3DA54A99CFA0}"/>
              </a:ext>
            </a:extLst>
          </p:cNvPr>
          <p:cNvGrpSpPr/>
          <p:nvPr/>
        </p:nvGrpSpPr>
        <p:grpSpPr>
          <a:xfrm>
            <a:off x="645591" y="4162458"/>
            <a:ext cx="10162617" cy="895547"/>
            <a:chOff x="3705688" y="1952455"/>
            <a:chExt cx="10162617" cy="89554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310BB76-6A93-DABA-0BDB-8395CB9596ED}"/>
                </a:ext>
              </a:extLst>
            </p:cNvPr>
            <p:cNvGrpSpPr/>
            <p:nvPr/>
          </p:nvGrpSpPr>
          <p:grpSpPr>
            <a:xfrm>
              <a:off x="3705688" y="1952455"/>
              <a:ext cx="669367" cy="895547"/>
              <a:chOff x="8290388" y="1952455"/>
              <a:chExt cx="669367" cy="89554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12EC75A-6239-8BA4-8675-4E3DD96D1045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248A3-D7D1-697F-362D-E6A372EB820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0x01</a:t>
                </a:r>
              </a:p>
            </p:txBody>
          </p:sp>
          <p:sp>
            <p:nvSpPr>
              <p:cNvPr id="20" name="Arrow: Down 19">
                <a:extLst>
                  <a:ext uri="{FF2B5EF4-FFF2-40B4-BE49-F238E27FC236}">
                    <a16:creationId xmlns:a16="http://schemas.microsoft.com/office/drawing/2014/main" id="{D94F897F-F7E6-66ED-C149-84DCE4C7C59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95668F6-4602-7456-ACAF-4314C15DED8C}"/>
                </a:ext>
              </a:extLst>
            </p:cNvPr>
            <p:cNvGrpSpPr/>
            <p:nvPr/>
          </p:nvGrpSpPr>
          <p:grpSpPr>
            <a:xfrm>
              <a:off x="4118438" y="1952455"/>
              <a:ext cx="669367" cy="895547"/>
              <a:chOff x="9192088" y="2104855"/>
              <a:chExt cx="669367" cy="89554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69EC99-7E09-743A-22A5-C2298F0B57BF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12AE7C-971C-20CA-91D4-6620CBC77C94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0x02</a:t>
                </a:r>
              </a:p>
            </p:txBody>
          </p:sp>
          <p:sp>
            <p:nvSpPr>
              <p:cNvPr id="23" name="Arrow: Down 22">
                <a:extLst>
                  <a:ext uri="{FF2B5EF4-FFF2-40B4-BE49-F238E27FC236}">
                    <a16:creationId xmlns:a16="http://schemas.microsoft.com/office/drawing/2014/main" id="{4F63C56F-C3A3-0FD9-D028-05146031EA22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2C71908-2CC4-E3BE-5B51-C569191AA6E9}"/>
                </a:ext>
              </a:extLst>
            </p:cNvPr>
            <p:cNvGrpSpPr/>
            <p:nvPr/>
          </p:nvGrpSpPr>
          <p:grpSpPr>
            <a:xfrm>
              <a:off x="4531188" y="1952455"/>
              <a:ext cx="669367" cy="895547"/>
              <a:chOff x="8290388" y="1952455"/>
              <a:chExt cx="669367" cy="89554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26A0E10-A116-8637-20AD-91389E9B932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2B441A-E874-9EF7-21C0-2D07F90F5737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0x01</a:t>
                </a:r>
              </a:p>
            </p:txBody>
          </p:sp>
          <p:sp>
            <p:nvSpPr>
              <p:cNvPr id="29" name="Arrow: Down 28">
                <a:extLst>
                  <a:ext uri="{FF2B5EF4-FFF2-40B4-BE49-F238E27FC236}">
                    <a16:creationId xmlns:a16="http://schemas.microsoft.com/office/drawing/2014/main" id="{03CB3197-46DF-8A23-60D7-090743E25D7F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453201A-1A55-0A86-2FAA-6DABBDE95BB2}"/>
                </a:ext>
              </a:extLst>
            </p:cNvPr>
            <p:cNvGrpSpPr/>
            <p:nvPr/>
          </p:nvGrpSpPr>
          <p:grpSpPr>
            <a:xfrm>
              <a:off x="4943938" y="1952455"/>
              <a:ext cx="669367" cy="895547"/>
              <a:chOff x="9192088" y="2104855"/>
              <a:chExt cx="669367" cy="89554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9C080A5-0337-3B93-7C44-20A4C6970D4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BCD593-FB72-5651-2C62-533CE8EC8BB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0x03</a:t>
                </a:r>
              </a:p>
            </p:txBody>
          </p:sp>
          <p:sp>
            <p:nvSpPr>
              <p:cNvPr id="33" name="Arrow: Down 32">
                <a:extLst>
                  <a:ext uri="{FF2B5EF4-FFF2-40B4-BE49-F238E27FC236}">
                    <a16:creationId xmlns:a16="http://schemas.microsoft.com/office/drawing/2014/main" id="{D494E77B-89A1-E1E4-9E9D-52D41D7EADE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755E3C5-F072-F977-B060-6D400ACFBF16}"/>
                </a:ext>
              </a:extLst>
            </p:cNvPr>
            <p:cNvGrpSpPr/>
            <p:nvPr/>
          </p:nvGrpSpPr>
          <p:grpSpPr>
            <a:xfrm>
              <a:off x="5356688" y="1952455"/>
              <a:ext cx="669367" cy="895547"/>
              <a:chOff x="8290388" y="1952455"/>
              <a:chExt cx="669367" cy="8955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9204DD3-0586-8837-306D-49AA33A52DE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4F87D5E-7DAF-C8FF-6771-4A479B44F131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0x04</a:t>
                </a:r>
              </a:p>
            </p:txBody>
          </p:sp>
          <p:sp>
            <p:nvSpPr>
              <p:cNvPr id="37" name="Arrow: Down 36">
                <a:extLst>
                  <a:ext uri="{FF2B5EF4-FFF2-40B4-BE49-F238E27FC236}">
                    <a16:creationId xmlns:a16="http://schemas.microsoft.com/office/drawing/2014/main" id="{C14731DF-1A7B-A409-D9BA-9E62EFB13C4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3A06C8E-031F-282A-6BDD-D8EC7C27908D}"/>
                </a:ext>
              </a:extLst>
            </p:cNvPr>
            <p:cNvGrpSpPr/>
            <p:nvPr/>
          </p:nvGrpSpPr>
          <p:grpSpPr>
            <a:xfrm>
              <a:off x="5769438" y="1952455"/>
              <a:ext cx="669367" cy="895547"/>
              <a:chOff x="9192088" y="2104855"/>
              <a:chExt cx="669367" cy="8955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FED93BF-4D34-CD61-9064-B23E5898125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3AB40D6-DED0-0DD5-EE72-EA5E7792029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0x05</a:t>
                </a:r>
              </a:p>
            </p:txBody>
          </p:sp>
          <p:sp>
            <p:nvSpPr>
              <p:cNvPr id="41" name="Arrow: Down 40">
                <a:extLst>
                  <a:ext uri="{FF2B5EF4-FFF2-40B4-BE49-F238E27FC236}">
                    <a16:creationId xmlns:a16="http://schemas.microsoft.com/office/drawing/2014/main" id="{82556FB9-E61E-F19C-418B-E8FA016681D0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C863DA2-7657-780D-9407-5B4C8CEBE408}"/>
                </a:ext>
              </a:extLst>
            </p:cNvPr>
            <p:cNvGrpSpPr/>
            <p:nvPr/>
          </p:nvGrpSpPr>
          <p:grpSpPr>
            <a:xfrm>
              <a:off x="6182188" y="1952455"/>
              <a:ext cx="669367" cy="895547"/>
              <a:chOff x="8290388" y="1952455"/>
              <a:chExt cx="669367" cy="89554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08023BF-6CDE-E57F-8271-FBC3B4D76F9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7B82CAF-B977-DB92-EC5F-724DAEE6440C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0x06</a:t>
                </a:r>
              </a:p>
            </p:txBody>
          </p:sp>
          <p:sp>
            <p:nvSpPr>
              <p:cNvPr id="45" name="Arrow: Down 44">
                <a:extLst>
                  <a:ext uri="{FF2B5EF4-FFF2-40B4-BE49-F238E27FC236}">
                    <a16:creationId xmlns:a16="http://schemas.microsoft.com/office/drawing/2014/main" id="{F9CF6CAA-9000-5687-9E60-FDF2FDACCF54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47CE7BE-2CF2-F009-62EB-C738472D3012}"/>
                </a:ext>
              </a:extLst>
            </p:cNvPr>
            <p:cNvGrpSpPr/>
            <p:nvPr/>
          </p:nvGrpSpPr>
          <p:grpSpPr>
            <a:xfrm>
              <a:off x="6594938" y="1952455"/>
              <a:ext cx="669367" cy="895547"/>
              <a:chOff x="9192088" y="2104855"/>
              <a:chExt cx="669367" cy="89554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24150F7-B1C9-1A16-F1F6-99D8DD247254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9043CE0-3008-8F8D-DC76-7A11244D1E1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0x07</a:t>
                </a:r>
              </a:p>
            </p:txBody>
          </p:sp>
          <p:sp>
            <p:nvSpPr>
              <p:cNvPr id="49" name="Arrow: Down 48">
                <a:extLst>
                  <a:ext uri="{FF2B5EF4-FFF2-40B4-BE49-F238E27FC236}">
                    <a16:creationId xmlns:a16="http://schemas.microsoft.com/office/drawing/2014/main" id="{3C3ED9D6-1544-4DC5-8454-B6F140F0874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0F1DC75-B376-8DE6-40C0-07106C53EE36}"/>
                </a:ext>
              </a:extLst>
            </p:cNvPr>
            <p:cNvGrpSpPr/>
            <p:nvPr/>
          </p:nvGrpSpPr>
          <p:grpSpPr>
            <a:xfrm>
              <a:off x="7007688" y="1952455"/>
              <a:ext cx="669367" cy="895547"/>
              <a:chOff x="8290388" y="1952455"/>
              <a:chExt cx="669367" cy="89554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C1A37A4-F224-7D8F-5766-6E0CA27A5BA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B7C825C-118B-5D71-42BB-6FD38F681EFE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0x08</a:t>
                </a:r>
              </a:p>
            </p:txBody>
          </p:sp>
          <p:sp>
            <p:nvSpPr>
              <p:cNvPr id="53" name="Arrow: Down 52">
                <a:extLst>
                  <a:ext uri="{FF2B5EF4-FFF2-40B4-BE49-F238E27FC236}">
                    <a16:creationId xmlns:a16="http://schemas.microsoft.com/office/drawing/2014/main" id="{00EDCA36-10FE-ECFE-0020-82833D973E3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9A8726B-C222-0634-C774-85507775D160}"/>
                </a:ext>
              </a:extLst>
            </p:cNvPr>
            <p:cNvGrpSpPr/>
            <p:nvPr/>
          </p:nvGrpSpPr>
          <p:grpSpPr>
            <a:xfrm>
              <a:off x="7420438" y="1952455"/>
              <a:ext cx="669367" cy="895547"/>
              <a:chOff x="9192088" y="2104855"/>
              <a:chExt cx="669367" cy="89554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2881C25-4C3C-1B88-6135-38E3749386E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20FF3A-B16C-EF23-248B-749BF958E5CC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0x09</a:t>
                </a:r>
              </a:p>
            </p:txBody>
          </p:sp>
          <p:sp>
            <p:nvSpPr>
              <p:cNvPr id="57" name="Arrow: Down 56">
                <a:extLst>
                  <a:ext uri="{FF2B5EF4-FFF2-40B4-BE49-F238E27FC236}">
                    <a16:creationId xmlns:a16="http://schemas.microsoft.com/office/drawing/2014/main" id="{BC21CBEB-5C4B-7177-447A-BC586CB94FB5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DA95A50-951E-A7FE-6297-2BCD3E4C59BB}"/>
                </a:ext>
              </a:extLst>
            </p:cNvPr>
            <p:cNvGrpSpPr/>
            <p:nvPr/>
          </p:nvGrpSpPr>
          <p:grpSpPr>
            <a:xfrm>
              <a:off x="7828347" y="1952455"/>
              <a:ext cx="674208" cy="895547"/>
              <a:chOff x="8285547" y="1952455"/>
              <a:chExt cx="674208" cy="895547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47902BC-FDAC-F95D-BCCE-008032710376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96E2F8-0902-6A1F-6295-A1FF2859E2C4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0x0A</a:t>
                </a:r>
              </a:p>
            </p:txBody>
          </p:sp>
          <p:sp>
            <p:nvSpPr>
              <p:cNvPr id="61" name="Arrow: Down 60">
                <a:extLst>
                  <a:ext uri="{FF2B5EF4-FFF2-40B4-BE49-F238E27FC236}">
                    <a16:creationId xmlns:a16="http://schemas.microsoft.com/office/drawing/2014/main" id="{79F2BDE9-26C1-DE52-5363-65A43A6AE35A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C4A9281-2E2D-1E37-9814-943E07AC0EBE}"/>
                </a:ext>
              </a:extLst>
            </p:cNvPr>
            <p:cNvGrpSpPr/>
            <p:nvPr/>
          </p:nvGrpSpPr>
          <p:grpSpPr>
            <a:xfrm>
              <a:off x="8245938" y="1952455"/>
              <a:ext cx="669367" cy="895547"/>
              <a:chOff x="9192088" y="2104855"/>
              <a:chExt cx="669367" cy="89554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6C0C9D9-C61A-12DD-5934-C3D6332CFEE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1b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119E9C9-1A3B-26B9-8047-458DEE9C1BA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0x0B</a:t>
                </a:r>
              </a:p>
            </p:txBody>
          </p:sp>
          <p:sp>
            <p:nvSpPr>
              <p:cNvPr id="65" name="Arrow: Down 64">
                <a:extLst>
                  <a:ext uri="{FF2B5EF4-FFF2-40B4-BE49-F238E27FC236}">
                    <a16:creationId xmlns:a16="http://schemas.microsoft.com/office/drawing/2014/main" id="{6570BA8C-3559-8581-273E-E00D1E2F93E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FC603DB-C1DB-C490-1BF6-F5AC1E70E613}"/>
                </a:ext>
              </a:extLst>
            </p:cNvPr>
            <p:cNvGrpSpPr/>
            <p:nvPr/>
          </p:nvGrpSpPr>
          <p:grpSpPr>
            <a:xfrm>
              <a:off x="8656252" y="1952455"/>
              <a:ext cx="671803" cy="895547"/>
              <a:chOff x="8287952" y="1952455"/>
              <a:chExt cx="671803" cy="89554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55D03ED-3F1D-89B0-5E8E-6512674DAE9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4f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EDB8B04-D27D-A221-1B40-BF06F0384751}"/>
                  </a:ext>
                </a:extLst>
              </p:cNvPr>
              <p:cNvSpPr txBox="1"/>
              <p:nvPr/>
            </p:nvSpPr>
            <p:spPr>
              <a:xfrm>
                <a:off x="8287952" y="1952455"/>
                <a:ext cx="5196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0x0C</a:t>
                </a:r>
              </a:p>
            </p:txBody>
          </p:sp>
          <p:sp>
            <p:nvSpPr>
              <p:cNvPr id="69" name="Arrow: Down 68">
                <a:extLst>
                  <a:ext uri="{FF2B5EF4-FFF2-40B4-BE49-F238E27FC236}">
                    <a16:creationId xmlns:a16="http://schemas.microsoft.com/office/drawing/2014/main" id="{1FE45FB1-D3B5-B682-2769-17D01E4FFEC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830F75E-151E-A773-A59A-D7A5F4C885E3}"/>
                </a:ext>
              </a:extLst>
            </p:cNvPr>
            <p:cNvGrpSpPr/>
            <p:nvPr/>
          </p:nvGrpSpPr>
          <p:grpSpPr>
            <a:xfrm>
              <a:off x="9066597" y="1952455"/>
              <a:ext cx="674208" cy="895547"/>
              <a:chOff x="9187247" y="2104855"/>
              <a:chExt cx="674208" cy="895547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813B819-8520-274D-272A-B7A3807B38CE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bf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8824CC0-7A60-AC93-460D-E533CA238FCE}"/>
                  </a:ext>
                </a:extLst>
              </p:cNvPr>
              <p:cNvSpPr txBox="1"/>
              <p:nvPr/>
            </p:nvSpPr>
            <p:spPr>
              <a:xfrm>
                <a:off x="9187247" y="2104855"/>
                <a:ext cx="5245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0x0D</a:t>
                </a:r>
              </a:p>
            </p:txBody>
          </p:sp>
          <p:sp>
            <p:nvSpPr>
              <p:cNvPr id="73" name="Arrow: Down 72">
                <a:extLst>
                  <a:ext uri="{FF2B5EF4-FFF2-40B4-BE49-F238E27FC236}">
                    <a16:creationId xmlns:a16="http://schemas.microsoft.com/office/drawing/2014/main" id="{97A2C3A3-5FA9-913C-687B-A38B0E1B26E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26EBB99-25DA-52E6-3C31-3B2D64B28EAA}"/>
                </a:ext>
              </a:extLst>
            </p:cNvPr>
            <p:cNvGrpSpPr/>
            <p:nvPr/>
          </p:nvGrpSpPr>
          <p:grpSpPr>
            <a:xfrm>
              <a:off x="9484188" y="1952455"/>
              <a:ext cx="669367" cy="895547"/>
              <a:chOff x="8290388" y="1952455"/>
              <a:chExt cx="669367" cy="895547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395FD3E-77FD-C3D8-7894-EE752EFA8694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01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08E0831-D2A7-CD83-9262-14D081930796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0x0E</a:t>
                </a:r>
              </a:p>
            </p:txBody>
          </p:sp>
          <p:sp>
            <p:nvSpPr>
              <p:cNvPr id="77" name="Arrow: Down 76">
                <a:extLst>
                  <a:ext uri="{FF2B5EF4-FFF2-40B4-BE49-F238E27FC236}">
                    <a16:creationId xmlns:a16="http://schemas.microsoft.com/office/drawing/2014/main" id="{23EDE690-C837-E0AD-9A1A-5A1DF4EC96A4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F45A267D-D7F4-DF94-4D2D-9058A9A39BAE}"/>
                </a:ext>
              </a:extLst>
            </p:cNvPr>
            <p:cNvGrpSpPr/>
            <p:nvPr/>
          </p:nvGrpSpPr>
          <p:grpSpPr>
            <a:xfrm>
              <a:off x="9896938" y="1952455"/>
              <a:ext cx="669367" cy="895547"/>
              <a:chOff x="9192088" y="2104855"/>
              <a:chExt cx="669367" cy="895547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B139D81-25DF-119B-246C-1AC15E78E700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35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D04990D-2C3D-08EB-23A7-EF6C3AD3FBF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0x0F</a:t>
                </a:r>
              </a:p>
            </p:txBody>
          </p:sp>
          <p:sp>
            <p:nvSpPr>
              <p:cNvPr id="81" name="Arrow: Down 80">
                <a:extLst>
                  <a:ext uri="{FF2B5EF4-FFF2-40B4-BE49-F238E27FC236}">
                    <a16:creationId xmlns:a16="http://schemas.microsoft.com/office/drawing/2014/main" id="{F3141F9B-02DD-35DA-017A-97469F20E271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EF66333-9F77-54BC-31B6-3578E06F224E}"/>
                </a:ext>
              </a:extLst>
            </p:cNvPr>
            <p:cNvGrpSpPr/>
            <p:nvPr/>
          </p:nvGrpSpPr>
          <p:grpSpPr>
            <a:xfrm>
              <a:off x="10309688" y="1952455"/>
              <a:ext cx="669367" cy="895547"/>
              <a:chOff x="8290388" y="1952455"/>
              <a:chExt cx="669367" cy="895547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61EC6A9-ADED-52B0-25B0-CA4615104373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E31D79C-0950-5CE9-F3AF-CA94D0590EC3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0x10</a:t>
                </a:r>
              </a:p>
            </p:txBody>
          </p:sp>
          <p:sp>
            <p:nvSpPr>
              <p:cNvPr id="85" name="Arrow: Down 84">
                <a:extLst>
                  <a:ext uri="{FF2B5EF4-FFF2-40B4-BE49-F238E27FC236}">
                    <a16:creationId xmlns:a16="http://schemas.microsoft.com/office/drawing/2014/main" id="{0643FDAF-EF1E-8CF3-5DBC-391B1237839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AAAA551-8B2E-C869-413B-31CEFD478CB6}"/>
                </a:ext>
              </a:extLst>
            </p:cNvPr>
            <p:cNvGrpSpPr/>
            <p:nvPr/>
          </p:nvGrpSpPr>
          <p:grpSpPr>
            <a:xfrm>
              <a:off x="10722438" y="1952455"/>
              <a:ext cx="669367" cy="895547"/>
              <a:chOff x="9192088" y="21048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15A9FD0-7601-1920-C18F-CC0C8638528D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08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83C54ED-C1BB-E5EC-1A1A-56A43EE845C2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0x11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5924432A-885F-DA98-BC72-3F990CA1DD5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F2341ED-FF58-43AF-57EB-8B3714BAA2B7}"/>
                </a:ext>
              </a:extLst>
            </p:cNvPr>
            <p:cNvGrpSpPr/>
            <p:nvPr/>
          </p:nvGrpSpPr>
          <p:grpSpPr>
            <a:xfrm>
              <a:off x="11135188" y="1952455"/>
              <a:ext cx="669367" cy="895547"/>
              <a:chOff x="8290388" y="1952455"/>
              <a:chExt cx="669367" cy="895547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AD4F73A-D655-4B7E-754E-16D5258D1C3D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dd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BAF526E-7AE2-617B-2ED8-84F147D4EC10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0x12</a:t>
                </a:r>
              </a:p>
            </p:txBody>
          </p:sp>
          <p:sp>
            <p:nvSpPr>
              <p:cNvPr id="93" name="Arrow: Down 92">
                <a:extLst>
                  <a:ext uri="{FF2B5EF4-FFF2-40B4-BE49-F238E27FC236}">
                    <a16:creationId xmlns:a16="http://schemas.microsoft.com/office/drawing/2014/main" id="{34E244DA-E204-71DA-3660-974BE172D7FB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8550331-B977-C61D-5324-C6388F340482}"/>
                </a:ext>
              </a:extLst>
            </p:cNvPr>
            <p:cNvGrpSpPr/>
            <p:nvPr/>
          </p:nvGrpSpPr>
          <p:grpSpPr>
            <a:xfrm>
              <a:off x="11547938" y="1952455"/>
              <a:ext cx="669367" cy="895547"/>
              <a:chOff x="9192088" y="2104855"/>
              <a:chExt cx="669367" cy="895547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F142CD0-EA69-BBA1-CAFC-9FB83B87BD2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cb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CA18D1C-08A8-C779-AA89-AAEA8E8DC7A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0x13</a:t>
                </a:r>
              </a:p>
            </p:txBody>
          </p:sp>
          <p:sp>
            <p:nvSpPr>
              <p:cNvPr id="97" name="Arrow: Down 96">
                <a:extLst>
                  <a:ext uri="{FF2B5EF4-FFF2-40B4-BE49-F238E27FC236}">
                    <a16:creationId xmlns:a16="http://schemas.microsoft.com/office/drawing/2014/main" id="{5735AC24-4E43-0025-9E1D-647A31B659F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850DD0C-2235-2362-84A2-CBF7D4E92347}"/>
                </a:ext>
              </a:extLst>
            </p:cNvPr>
            <p:cNvGrpSpPr/>
            <p:nvPr/>
          </p:nvGrpSpPr>
          <p:grpSpPr>
            <a:xfrm>
              <a:off x="11960688" y="1952455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2D75590-6A32-ED52-61BE-FB14199F026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07D398F-13F4-6203-9900-D7477401253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56BB9F58-6D37-5784-ADCD-A01575C988A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8246CDBE-3A55-2E9E-D6CA-1BC5A58488F6}"/>
                </a:ext>
              </a:extLst>
            </p:cNvPr>
            <p:cNvGrpSpPr/>
            <p:nvPr/>
          </p:nvGrpSpPr>
          <p:grpSpPr>
            <a:xfrm>
              <a:off x="12373438" y="1952455"/>
              <a:ext cx="669367" cy="895547"/>
              <a:chOff x="9192088" y="2104855"/>
              <a:chExt cx="669367" cy="895547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2B4A732-A0E9-63A3-F582-1F89482054E2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93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7FF371A-20B5-5ECA-37A6-BCCAFAE482A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0x15</a:t>
                </a:r>
              </a:p>
            </p:txBody>
          </p:sp>
          <p:sp>
            <p:nvSpPr>
              <p:cNvPr id="105" name="Arrow: Down 104">
                <a:extLst>
                  <a:ext uri="{FF2B5EF4-FFF2-40B4-BE49-F238E27FC236}">
                    <a16:creationId xmlns:a16="http://schemas.microsoft.com/office/drawing/2014/main" id="{E7950A15-E489-9464-77C0-469B2155B6D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0944EB9-59AD-8EAF-CC48-C68813108948}"/>
                </a:ext>
              </a:extLst>
            </p:cNvPr>
            <p:cNvGrpSpPr/>
            <p:nvPr/>
          </p:nvGrpSpPr>
          <p:grpSpPr>
            <a:xfrm>
              <a:off x="12786188" y="1952455"/>
              <a:ext cx="669367" cy="895547"/>
              <a:chOff x="8290388" y="1952455"/>
              <a:chExt cx="669367" cy="895547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0B46957-DF9A-8BEE-8875-D0B6195104BB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27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DD7992B-5B65-3C19-6308-391B2B4E1710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0x16</a:t>
                </a:r>
              </a:p>
            </p:txBody>
          </p:sp>
          <p:sp>
            <p:nvSpPr>
              <p:cNvPr id="155" name="Arrow: Down 154">
                <a:extLst>
                  <a:ext uri="{FF2B5EF4-FFF2-40B4-BE49-F238E27FC236}">
                    <a16:creationId xmlns:a16="http://schemas.microsoft.com/office/drawing/2014/main" id="{CD51F515-3281-5727-0345-D52D20307BF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7067141-D034-84AC-CF0F-B99F919D8611}"/>
                </a:ext>
              </a:extLst>
            </p:cNvPr>
            <p:cNvGrpSpPr/>
            <p:nvPr/>
          </p:nvGrpSpPr>
          <p:grpSpPr>
            <a:xfrm>
              <a:off x="13198938" y="1952455"/>
              <a:ext cx="669367" cy="895547"/>
              <a:chOff x="9192088" y="2104855"/>
              <a:chExt cx="669367" cy="895547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F649C16B-C4F8-DF69-D393-EE134B2E2B79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19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040975FA-C694-A33F-0D75-27EC7E41DBC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0x17</a:t>
                </a:r>
              </a:p>
            </p:txBody>
          </p:sp>
          <p:sp>
            <p:nvSpPr>
              <p:cNvPr id="159" name="Arrow: Down 158">
                <a:extLst>
                  <a:ext uri="{FF2B5EF4-FFF2-40B4-BE49-F238E27FC236}">
                    <a16:creationId xmlns:a16="http://schemas.microsoft.com/office/drawing/2014/main" id="{E9B61016-ED44-B6E6-894A-ECC1E051218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DF8E770-DC7F-6800-3AFF-D114C95FB2F7}"/>
              </a:ext>
            </a:extLst>
          </p:cNvPr>
          <p:cNvSpPr/>
          <p:nvPr/>
        </p:nvSpPr>
        <p:spPr>
          <a:xfrm>
            <a:off x="895815" y="4668042"/>
            <a:ext cx="4132944" cy="12610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3AFDA90-8FE9-04D3-DBA0-C325E054A2F7}"/>
              </a:ext>
            </a:extLst>
          </p:cNvPr>
          <p:cNvSpPr/>
          <p:nvPr/>
        </p:nvSpPr>
        <p:spPr>
          <a:xfrm>
            <a:off x="7505259" y="4690543"/>
            <a:ext cx="3276600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CF6FC79-604B-9A6B-517D-D79FB1D1E25F}"/>
              </a:ext>
            </a:extLst>
          </p:cNvPr>
          <p:cNvSpPr txBox="1"/>
          <p:nvPr/>
        </p:nvSpPr>
        <p:spPr>
          <a:xfrm>
            <a:off x="918641" y="1829840"/>
            <a:ext cx="70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Code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D4D3CC4-72F3-1033-55EA-B587B0062E58}"/>
              </a:ext>
            </a:extLst>
          </p:cNvPr>
          <p:cNvSpPr txBox="1"/>
          <p:nvPr/>
        </p:nvSpPr>
        <p:spPr>
          <a:xfrm>
            <a:off x="7820650" y="1829840"/>
            <a:ext cx="67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Data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B6DA3523-5373-248C-3A12-320D9387FC08}"/>
              </a:ext>
            </a:extLst>
          </p:cNvPr>
          <p:cNvSpPr txBox="1"/>
          <p:nvPr/>
        </p:nvSpPr>
        <p:spPr>
          <a:xfrm>
            <a:off x="7789817" y="2231927"/>
            <a:ext cx="190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variable G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38EF496-CE76-D74D-A9B2-4C54A0D1D9CF}"/>
              </a:ext>
            </a:extLst>
          </p:cNvPr>
          <p:cNvSpPr txBox="1"/>
          <p:nvPr/>
        </p:nvSpPr>
        <p:spPr>
          <a:xfrm>
            <a:off x="7789817" y="2508218"/>
            <a:ext cx="2261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foo’s local variable 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6675E-4B17-89D9-BDBE-4421804BE195}"/>
              </a:ext>
            </a:extLst>
          </p:cNvPr>
          <p:cNvSpPr txBox="1"/>
          <p:nvPr/>
        </p:nvSpPr>
        <p:spPr>
          <a:xfrm>
            <a:off x="4639373" y="1289050"/>
            <a:ext cx="2663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main calls foo</a:t>
            </a:r>
          </a:p>
          <a:p>
            <a:r>
              <a:rPr lang="en-US" dirty="0"/>
              <a:t>foo (recursively) calls foo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3EE40D4C-87A9-BC2B-072B-D0847EFA382C}"/>
              </a:ext>
            </a:extLst>
          </p:cNvPr>
          <p:cNvGrpSpPr/>
          <p:nvPr/>
        </p:nvGrpSpPr>
        <p:grpSpPr>
          <a:xfrm>
            <a:off x="9844230" y="5056171"/>
            <a:ext cx="1100558" cy="1334217"/>
            <a:chOff x="9844230" y="5056171"/>
            <a:chExt cx="1100558" cy="1334217"/>
          </a:xfrm>
        </p:grpSpPr>
        <p:sp>
          <p:nvSpPr>
            <p:cNvPr id="113" name="Right Brace 112">
              <a:extLst>
                <a:ext uri="{FF2B5EF4-FFF2-40B4-BE49-F238E27FC236}">
                  <a16:creationId xmlns:a16="http://schemas.microsoft.com/office/drawing/2014/main" id="{72DE9952-F626-5F66-D69D-76882BA1C143}"/>
                </a:ext>
              </a:extLst>
            </p:cNvPr>
            <p:cNvSpPr/>
            <p:nvPr/>
          </p:nvSpPr>
          <p:spPr>
            <a:xfrm rot="5400000">
              <a:off x="10201654" y="5483055"/>
              <a:ext cx="369334" cy="749629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A4C1F96-0E11-0A95-A560-312C133784BD}"/>
                </a:ext>
              </a:extLst>
            </p:cNvPr>
            <p:cNvSpPr txBox="1"/>
            <p:nvPr/>
          </p:nvSpPr>
          <p:spPr>
            <a:xfrm>
              <a:off x="9844230" y="6051834"/>
              <a:ext cx="1100558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main data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EC85A28-AE6E-AA82-1162-111527B934DE}"/>
                </a:ext>
              </a:extLst>
            </p:cNvPr>
            <p:cNvCxnSpPr>
              <a:cxnSpLocks/>
              <a:stCxn id="113" idx="0"/>
            </p:cNvCxnSpPr>
            <p:nvPr/>
          </p:nvCxnSpPr>
          <p:spPr>
            <a:xfrm flipV="1">
              <a:off x="10761136" y="5056174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5669CFBA-8765-8059-F27A-9E4B0846E1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1506" y="5056171"/>
              <a:ext cx="3583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46656B3-B2EA-9945-BF21-86C8F7BEE825}"/>
              </a:ext>
            </a:extLst>
          </p:cNvPr>
          <p:cNvGrpSpPr/>
          <p:nvPr/>
        </p:nvGrpSpPr>
        <p:grpSpPr>
          <a:xfrm>
            <a:off x="7541534" y="5049671"/>
            <a:ext cx="2412421" cy="1585103"/>
            <a:chOff x="7541534" y="5049671"/>
            <a:chExt cx="2412421" cy="1585103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1E3D3A3-80E0-5726-CB6A-C4908F603135}"/>
                </a:ext>
              </a:extLst>
            </p:cNvPr>
            <p:cNvSpPr txBox="1"/>
            <p:nvPr/>
          </p:nvSpPr>
          <p:spPr>
            <a:xfrm>
              <a:off x="8212548" y="6049999"/>
              <a:ext cx="1083424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foo call 1</a:t>
              </a:r>
            </a:p>
            <a:p>
              <a:r>
                <a:rPr lang="en-US" dirty="0"/>
                <a:t>data</a:t>
              </a:r>
            </a:p>
          </p:txBody>
        </p:sp>
        <p:sp>
          <p:nvSpPr>
            <p:cNvPr id="117" name="Right Brace 116">
              <a:extLst>
                <a:ext uri="{FF2B5EF4-FFF2-40B4-BE49-F238E27FC236}">
                  <a16:creationId xmlns:a16="http://schemas.microsoft.com/office/drawing/2014/main" id="{3940B4A6-3C75-1395-F60A-55B35723E326}"/>
                </a:ext>
              </a:extLst>
            </p:cNvPr>
            <p:cNvSpPr/>
            <p:nvPr/>
          </p:nvSpPr>
          <p:spPr>
            <a:xfrm rot="5400000">
              <a:off x="8561648" y="4647310"/>
              <a:ext cx="369334" cy="2408115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9A53579-5E3B-19B7-FB83-437F33339A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0373" y="5060414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C0CB4CB-581B-DCDB-8F3A-F378A866ED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1534" y="5049671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C1C66BD-0C72-A915-B980-FB01777A4745}"/>
              </a:ext>
            </a:extLst>
          </p:cNvPr>
          <p:cNvGrpSpPr/>
          <p:nvPr/>
        </p:nvGrpSpPr>
        <p:grpSpPr>
          <a:xfrm>
            <a:off x="3025419" y="5054436"/>
            <a:ext cx="1950795" cy="1314184"/>
            <a:chOff x="3025419" y="5054436"/>
            <a:chExt cx="1950795" cy="1314184"/>
          </a:xfrm>
        </p:grpSpPr>
        <p:sp>
          <p:nvSpPr>
            <p:cNvPr id="110" name="Right Brace 109">
              <a:extLst>
                <a:ext uri="{FF2B5EF4-FFF2-40B4-BE49-F238E27FC236}">
                  <a16:creationId xmlns:a16="http://schemas.microsoft.com/office/drawing/2014/main" id="{D9581D5D-7F84-A462-E5E6-EF5FED74E536}"/>
                </a:ext>
              </a:extLst>
            </p:cNvPr>
            <p:cNvSpPr/>
            <p:nvPr/>
          </p:nvSpPr>
          <p:spPr>
            <a:xfrm rot="5400000">
              <a:off x="3815677" y="4882649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4C60B4F-11A1-73BB-8F05-5B1FCE657DA1}"/>
                </a:ext>
              </a:extLst>
            </p:cNvPr>
            <p:cNvSpPr txBox="1"/>
            <p:nvPr/>
          </p:nvSpPr>
          <p:spPr>
            <a:xfrm>
              <a:off x="3216939" y="6030066"/>
              <a:ext cx="1544205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foo instructions</a:t>
              </a: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A4F696A-3DFF-9AC1-2391-A9D49C6079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2632" y="5054436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A70B50E1-1A46-9030-BAD2-91369CAC6E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5419" y="5056174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913415D-4F2B-3ECD-E835-439FF9171902}"/>
              </a:ext>
            </a:extLst>
          </p:cNvPr>
          <p:cNvGrpSpPr/>
          <p:nvPr/>
        </p:nvGrpSpPr>
        <p:grpSpPr>
          <a:xfrm>
            <a:off x="895320" y="5056171"/>
            <a:ext cx="2047318" cy="1356582"/>
            <a:chOff x="895320" y="5056171"/>
            <a:chExt cx="2047318" cy="13565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5DA393-B5B5-689E-E950-8AF6057A8AB0}"/>
                </a:ext>
              </a:extLst>
            </p:cNvPr>
            <p:cNvSpPr txBox="1"/>
            <p:nvPr/>
          </p:nvSpPr>
          <p:spPr>
            <a:xfrm>
              <a:off x="1075482" y="6074199"/>
              <a:ext cx="1707519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main instructions</a:t>
              </a:r>
            </a:p>
          </p:txBody>
        </p:sp>
        <p:sp>
          <p:nvSpPr>
            <p:cNvPr id="109" name="Right Brace 108">
              <a:extLst>
                <a:ext uri="{FF2B5EF4-FFF2-40B4-BE49-F238E27FC236}">
                  <a16:creationId xmlns:a16="http://schemas.microsoft.com/office/drawing/2014/main" id="{B10149A8-A3AA-448D-7612-E5D53254E244}"/>
                </a:ext>
              </a:extLst>
            </p:cNvPr>
            <p:cNvSpPr/>
            <p:nvPr/>
          </p:nvSpPr>
          <p:spPr>
            <a:xfrm rot="5400000">
              <a:off x="1732339" y="4835327"/>
              <a:ext cx="369334" cy="2042381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7639021-802E-FB02-43CB-0C4DA0B7B7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5320" y="5056959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F541DE7-04E2-5D2C-2894-244D4038F8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9056" y="5056171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AAEB23A-C3C6-D8DA-CA1C-709ACAFE0CE0}"/>
              </a:ext>
            </a:extLst>
          </p:cNvPr>
          <p:cNvGrpSpPr/>
          <p:nvPr/>
        </p:nvGrpSpPr>
        <p:grpSpPr>
          <a:xfrm>
            <a:off x="5044842" y="5045188"/>
            <a:ext cx="2412421" cy="1585103"/>
            <a:chOff x="5044842" y="5045188"/>
            <a:chExt cx="2412421" cy="1585103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5FC897E-4B33-C505-4195-6CBB21B26BAC}"/>
                </a:ext>
              </a:extLst>
            </p:cNvPr>
            <p:cNvSpPr txBox="1"/>
            <p:nvPr/>
          </p:nvSpPr>
          <p:spPr>
            <a:xfrm>
              <a:off x="5715856" y="6045516"/>
              <a:ext cx="1083424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foo call 2</a:t>
              </a:r>
            </a:p>
            <a:p>
              <a:r>
                <a:rPr lang="en-US" dirty="0"/>
                <a:t>data</a:t>
              </a:r>
            </a:p>
          </p:txBody>
        </p:sp>
        <p:sp>
          <p:nvSpPr>
            <p:cNvPr id="127" name="Right Brace 126">
              <a:extLst>
                <a:ext uri="{FF2B5EF4-FFF2-40B4-BE49-F238E27FC236}">
                  <a16:creationId xmlns:a16="http://schemas.microsoft.com/office/drawing/2014/main" id="{C5B7E3A5-F932-CB71-51EC-1ABBEC11A039}"/>
                </a:ext>
              </a:extLst>
            </p:cNvPr>
            <p:cNvSpPr/>
            <p:nvPr/>
          </p:nvSpPr>
          <p:spPr>
            <a:xfrm rot="5400000">
              <a:off x="6064956" y="4642827"/>
              <a:ext cx="369334" cy="2408115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A848F48-DCEA-4FDC-6E57-16D0AE4FF6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3681" y="5055931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417A81F-B10E-11B5-87FC-A0A4E2A03C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4842" y="5045188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6E22916-863C-A803-4C99-0B9DAEB154E4}"/>
              </a:ext>
            </a:extLst>
          </p:cNvPr>
          <p:cNvSpPr/>
          <p:nvPr/>
        </p:nvSpPr>
        <p:spPr>
          <a:xfrm>
            <a:off x="9210482" y="5078188"/>
            <a:ext cx="680997" cy="567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Return address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460949-BC7C-962B-30C0-5EA9C113F681}"/>
              </a:ext>
            </a:extLst>
          </p:cNvPr>
          <p:cNvSpPr/>
          <p:nvPr/>
        </p:nvSpPr>
        <p:spPr>
          <a:xfrm>
            <a:off x="7621995" y="5083327"/>
            <a:ext cx="1506869" cy="567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local </a:t>
            </a:r>
          </a:p>
          <a:p>
            <a:pPr algn="ctr"/>
            <a:r>
              <a:rPr lang="en-US" sz="1400" b="1" dirty="0"/>
              <a:t>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E42994-B9DF-59CB-2159-359523E6B217}"/>
              </a:ext>
            </a:extLst>
          </p:cNvPr>
          <p:cNvSpPr/>
          <p:nvPr/>
        </p:nvSpPr>
        <p:spPr>
          <a:xfrm>
            <a:off x="6703654" y="5081300"/>
            <a:ext cx="680997" cy="567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Return address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542BC3-832D-2C95-7792-B3CF271F976E}"/>
              </a:ext>
            </a:extLst>
          </p:cNvPr>
          <p:cNvSpPr/>
          <p:nvPr/>
        </p:nvSpPr>
        <p:spPr>
          <a:xfrm>
            <a:off x="5115167" y="5086439"/>
            <a:ext cx="1506869" cy="567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local </a:t>
            </a:r>
          </a:p>
          <a:p>
            <a:pPr algn="ctr"/>
            <a:r>
              <a:rPr lang="en-US" sz="1400" b="1" dirty="0"/>
              <a:t>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FFE19B-1BB3-34C3-B5F4-66EA4DEBC328}"/>
              </a:ext>
            </a:extLst>
          </p:cNvPr>
          <p:cNvSpPr/>
          <p:nvPr/>
        </p:nvSpPr>
        <p:spPr>
          <a:xfrm>
            <a:off x="10046114" y="5074111"/>
            <a:ext cx="680997" cy="567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Return address</a:t>
            </a:r>
          </a:p>
        </p:txBody>
      </p:sp>
    </p:spTree>
    <p:extLst>
      <p:ext uri="{BB962C8B-B14F-4D97-AF65-F5344CB8AC3E}">
        <p14:creationId xmlns:p14="http://schemas.microsoft.com/office/powerpoint/2010/main" val="4027593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27477-4BF0-C7FB-1BD1-19820F605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808566-C1E4-146E-ACC8-2E170353C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5CF4CE-2EDB-D632-2D39-E0BEE296C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Simulating Source Constructs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28AE1D-423F-20E7-45DF-6F938C329EFE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9A5DF5F-BFCD-9610-0F86-2AE68E6A7658}"/>
              </a:ext>
            </a:extLst>
          </p:cNvPr>
          <p:cNvSpPr txBox="1"/>
          <p:nvPr/>
        </p:nvSpPr>
        <p:spPr>
          <a:xfrm>
            <a:off x="870846" y="3523324"/>
            <a:ext cx="432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Program instructions (binary sequences)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3D347AC-1347-30C6-FDE4-35BBD88B73CD}"/>
              </a:ext>
            </a:extLst>
          </p:cNvPr>
          <p:cNvSpPr txBox="1"/>
          <p:nvPr/>
        </p:nvSpPr>
        <p:spPr>
          <a:xfrm>
            <a:off x="5732412" y="3523173"/>
            <a:ext cx="484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data &amp; metadata (binary sequences)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8DC147-B98C-40E9-3B45-A9079C168CBB}"/>
              </a:ext>
            </a:extLst>
          </p:cNvPr>
          <p:cNvSpPr txBox="1"/>
          <p:nvPr/>
        </p:nvSpPr>
        <p:spPr>
          <a:xfrm>
            <a:off x="867631" y="2217706"/>
            <a:ext cx="3194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the code in function main()</a:t>
            </a:r>
          </a:p>
          <a:p>
            <a:r>
              <a:rPr lang="en-US" dirty="0"/>
              <a:t>All the code in function foo()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B471ACA-5231-9A47-5001-BDC075FC4613}"/>
              </a:ext>
            </a:extLst>
          </p:cNvPr>
          <p:cNvGrpSpPr/>
          <p:nvPr/>
        </p:nvGrpSpPr>
        <p:grpSpPr>
          <a:xfrm>
            <a:off x="645591" y="4162458"/>
            <a:ext cx="10162617" cy="895547"/>
            <a:chOff x="3705688" y="1952455"/>
            <a:chExt cx="10162617" cy="89554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694A76D-1B10-7666-E30A-002CEE3EA78C}"/>
                </a:ext>
              </a:extLst>
            </p:cNvPr>
            <p:cNvGrpSpPr/>
            <p:nvPr/>
          </p:nvGrpSpPr>
          <p:grpSpPr>
            <a:xfrm>
              <a:off x="3705688" y="1952455"/>
              <a:ext cx="669367" cy="895547"/>
              <a:chOff x="8290388" y="1952455"/>
              <a:chExt cx="669367" cy="89554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905BDF2-DD12-28EF-04B0-7ABBD49044FD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4ED3756-DAA7-5387-63FA-22498A984BD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0x01</a:t>
                </a:r>
              </a:p>
            </p:txBody>
          </p:sp>
          <p:sp>
            <p:nvSpPr>
              <p:cNvPr id="20" name="Arrow: Down 19">
                <a:extLst>
                  <a:ext uri="{FF2B5EF4-FFF2-40B4-BE49-F238E27FC236}">
                    <a16:creationId xmlns:a16="http://schemas.microsoft.com/office/drawing/2014/main" id="{84B097FE-4104-71B6-09D9-249256147ABE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2DC687C-D5AF-CFB6-51F8-E92EF9AE6F20}"/>
                </a:ext>
              </a:extLst>
            </p:cNvPr>
            <p:cNvGrpSpPr/>
            <p:nvPr/>
          </p:nvGrpSpPr>
          <p:grpSpPr>
            <a:xfrm>
              <a:off x="4118438" y="1952455"/>
              <a:ext cx="669367" cy="895547"/>
              <a:chOff x="9192088" y="2104855"/>
              <a:chExt cx="669367" cy="89554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9DC520F-CD4C-AAED-1CF3-CB282CB97063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A5E0608-3AC3-1F09-9BFF-72DBA26BA2E5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0x02</a:t>
                </a:r>
              </a:p>
            </p:txBody>
          </p:sp>
          <p:sp>
            <p:nvSpPr>
              <p:cNvPr id="23" name="Arrow: Down 22">
                <a:extLst>
                  <a:ext uri="{FF2B5EF4-FFF2-40B4-BE49-F238E27FC236}">
                    <a16:creationId xmlns:a16="http://schemas.microsoft.com/office/drawing/2014/main" id="{E351CFDE-D748-9848-FA51-8FEEC7C98B07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500F3C6-7533-B227-E6E0-5C7E7141E7CC}"/>
                </a:ext>
              </a:extLst>
            </p:cNvPr>
            <p:cNvGrpSpPr/>
            <p:nvPr/>
          </p:nvGrpSpPr>
          <p:grpSpPr>
            <a:xfrm>
              <a:off x="4531188" y="1952455"/>
              <a:ext cx="669367" cy="895547"/>
              <a:chOff x="8290388" y="1952455"/>
              <a:chExt cx="669367" cy="89554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A1DE46E-88E7-CC76-4CFF-F4CA3D7EFDE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025359D-067C-3926-DBD6-DA09DEFBCB39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0x01</a:t>
                </a:r>
              </a:p>
            </p:txBody>
          </p:sp>
          <p:sp>
            <p:nvSpPr>
              <p:cNvPr id="29" name="Arrow: Down 28">
                <a:extLst>
                  <a:ext uri="{FF2B5EF4-FFF2-40B4-BE49-F238E27FC236}">
                    <a16:creationId xmlns:a16="http://schemas.microsoft.com/office/drawing/2014/main" id="{50BFAF76-5706-5FCD-51D7-25AA8F60F596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593DBFF-2DDC-0AEE-0A20-05CA91B8F401}"/>
                </a:ext>
              </a:extLst>
            </p:cNvPr>
            <p:cNvGrpSpPr/>
            <p:nvPr/>
          </p:nvGrpSpPr>
          <p:grpSpPr>
            <a:xfrm>
              <a:off x="4943938" y="1952455"/>
              <a:ext cx="669367" cy="895547"/>
              <a:chOff x="9192088" y="2104855"/>
              <a:chExt cx="669367" cy="89554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45DE083-747A-51B8-A847-E619C2BCB4A2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DF6684E-4768-61B2-EE0A-AB6979556B5D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0x03</a:t>
                </a:r>
              </a:p>
            </p:txBody>
          </p:sp>
          <p:sp>
            <p:nvSpPr>
              <p:cNvPr id="33" name="Arrow: Down 32">
                <a:extLst>
                  <a:ext uri="{FF2B5EF4-FFF2-40B4-BE49-F238E27FC236}">
                    <a16:creationId xmlns:a16="http://schemas.microsoft.com/office/drawing/2014/main" id="{3A1782E1-A759-FBAB-82F2-BD2C5CBABC2B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19D6F2A-072B-6B71-7408-04D0220675C9}"/>
                </a:ext>
              </a:extLst>
            </p:cNvPr>
            <p:cNvGrpSpPr/>
            <p:nvPr/>
          </p:nvGrpSpPr>
          <p:grpSpPr>
            <a:xfrm>
              <a:off x="5356688" y="1952455"/>
              <a:ext cx="669367" cy="895547"/>
              <a:chOff x="8290388" y="1952455"/>
              <a:chExt cx="669367" cy="8955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329DBE9-09BC-38F4-79D3-0377FBC059DE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43513BD-D753-EFB8-2C08-A3EA7FB5A519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0x04</a:t>
                </a:r>
              </a:p>
            </p:txBody>
          </p:sp>
          <p:sp>
            <p:nvSpPr>
              <p:cNvPr id="37" name="Arrow: Down 36">
                <a:extLst>
                  <a:ext uri="{FF2B5EF4-FFF2-40B4-BE49-F238E27FC236}">
                    <a16:creationId xmlns:a16="http://schemas.microsoft.com/office/drawing/2014/main" id="{83B5FC66-031C-7275-98A5-3F66D2A343D0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789B004-EE17-3823-0734-41DA267D0B2A}"/>
                </a:ext>
              </a:extLst>
            </p:cNvPr>
            <p:cNvGrpSpPr/>
            <p:nvPr/>
          </p:nvGrpSpPr>
          <p:grpSpPr>
            <a:xfrm>
              <a:off x="5769438" y="1952455"/>
              <a:ext cx="669367" cy="895547"/>
              <a:chOff x="9192088" y="2104855"/>
              <a:chExt cx="669367" cy="8955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3BBD0C4-9107-6CAF-B1E1-8047D75E25E0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8296A48-A416-9808-053B-B8849CFEED7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0x05</a:t>
                </a:r>
              </a:p>
            </p:txBody>
          </p:sp>
          <p:sp>
            <p:nvSpPr>
              <p:cNvPr id="41" name="Arrow: Down 40">
                <a:extLst>
                  <a:ext uri="{FF2B5EF4-FFF2-40B4-BE49-F238E27FC236}">
                    <a16:creationId xmlns:a16="http://schemas.microsoft.com/office/drawing/2014/main" id="{D8E70932-85CA-23C3-1405-7FD94CA88F10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A8B90D8-E93D-7F17-852A-85B1C041A88D}"/>
                </a:ext>
              </a:extLst>
            </p:cNvPr>
            <p:cNvGrpSpPr/>
            <p:nvPr/>
          </p:nvGrpSpPr>
          <p:grpSpPr>
            <a:xfrm>
              <a:off x="6182188" y="1952455"/>
              <a:ext cx="669367" cy="895547"/>
              <a:chOff x="8290388" y="1952455"/>
              <a:chExt cx="669367" cy="89554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C9CA3E3-6FBD-A860-7E20-3543157BAF37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06311B2-5F51-3D1D-A9A1-24483C53FCFC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0x06</a:t>
                </a:r>
              </a:p>
            </p:txBody>
          </p:sp>
          <p:sp>
            <p:nvSpPr>
              <p:cNvPr id="45" name="Arrow: Down 44">
                <a:extLst>
                  <a:ext uri="{FF2B5EF4-FFF2-40B4-BE49-F238E27FC236}">
                    <a16:creationId xmlns:a16="http://schemas.microsoft.com/office/drawing/2014/main" id="{5DB93B3C-C605-2339-CF49-FA5F33103C34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2015AE7-698A-849B-D9E8-2D63E9A197FC}"/>
                </a:ext>
              </a:extLst>
            </p:cNvPr>
            <p:cNvGrpSpPr/>
            <p:nvPr/>
          </p:nvGrpSpPr>
          <p:grpSpPr>
            <a:xfrm>
              <a:off x="6594938" y="1952455"/>
              <a:ext cx="669367" cy="895547"/>
              <a:chOff x="9192088" y="2104855"/>
              <a:chExt cx="669367" cy="89554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BB0CD74-6626-D636-D107-2D81F789333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7885041-19C0-8656-DB0E-1BDE253CC0D9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0x07</a:t>
                </a:r>
              </a:p>
            </p:txBody>
          </p:sp>
          <p:sp>
            <p:nvSpPr>
              <p:cNvPr id="49" name="Arrow: Down 48">
                <a:extLst>
                  <a:ext uri="{FF2B5EF4-FFF2-40B4-BE49-F238E27FC236}">
                    <a16:creationId xmlns:a16="http://schemas.microsoft.com/office/drawing/2014/main" id="{AC8DCAE9-C7DC-6813-8B96-6954FBC4EF0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33A2A39-C2BE-BCB3-25ED-18D861F44810}"/>
                </a:ext>
              </a:extLst>
            </p:cNvPr>
            <p:cNvGrpSpPr/>
            <p:nvPr/>
          </p:nvGrpSpPr>
          <p:grpSpPr>
            <a:xfrm>
              <a:off x="7007688" y="1952455"/>
              <a:ext cx="669367" cy="895547"/>
              <a:chOff x="8290388" y="1952455"/>
              <a:chExt cx="669367" cy="89554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6F1B046-797C-4F27-D7CE-ADC1292C7C1E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5CEC030-CD89-5280-B6AD-C4857D6BBC41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0x08</a:t>
                </a:r>
              </a:p>
            </p:txBody>
          </p:sp>
          <p:sp>
            <p:nvSpPr>
              <p:cNvPr id="53" name="Arrow: Down 52">
                <a:extLst>
                  <a:ext uri="{FF2B5EF4-FFF2-40B4-BE49-F238E27FC236}">
                    <a16:creationId xmlns:a16="http://schemas.microsoft.com/office/drawing/2014/main" id="{E2849AD6-2284-7BAF-48F2-DAD73AB1716A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BE1F34B-CCEF-5C07-9571-DA8D1CC2CB8D}"/>
                </a:ext>
              </a:extLst>
            </p:cNvPr>
            <p:cNvGrpSpPr/>
            <p:nvPr/>
          </p:nvGrpSpPr>
          <p:grpSpPr>
            <a:xfrm>
              <a:off x="7420438" y="1952455"/>
              <a:ext cx="669367" cy="895547"/>
              <a:chOff x="9192088" y="2104855"/>
              <a:chExt cx="669367" cy="89554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BCD7ECB-B67B-F21D-97BF-DDF3E0921CFA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8017CF4-2D14-1A6D-18EA-4A2DC6C2D5FC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0x09</a:t>
                </a:r>
              </a:p>
            </p:txBody>
          </p:sp>
          <p:sp>
            <p:nvSpPr>
              <p:cNvPr id="57" name="Arrow: Down 56">
                <a:extLst>
                  <a:ext uri="{FF2B5EF4-FFF2-40B4-BE49-F238E27FC236}">
                    <a16:creationId xmlns:a16="http://schemas.microsoft.com/office/drawing/2014/main" id="{48900CE2-3CF6-A7DA-D6C9-F44AE53457D1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CD9BF89-8CB3-4C8C-5EB9-B731F91DD52D}"/>
                </a:ext>
              </a:extLst>
            </p:cNvPr>
            <p:cNvGrpSpPr/>
            <p:nvPr/>
          </p:nvGrpSpPr>
          <p:grpSpPr>
            <a:xfrm>
              <a:off x="7828347" y="1952455"/>
              <a:ext cx="674208" cy="895547"/>
              <a:chOff x="8285547" y="1952455"/>
              <a:chExt cx="674208" cy="895547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A8DF8BE-E371-5925-3955-EB412AF5D6E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7D13F80-9E52-AC28-C7AC-1484E6CBD209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0x0A</a:t>
                </a:r>
              </a:p>
            </p:txBody>
          </p:sp>
          <p:sp>
            <p:nvSpPr>
              <p:cNvPr id="61" name="Arrow: Down 60">
                <a:extLst>
                  <a:ext uri="{FF2B5EF4-FFF2-40B4-BE49-F238E27FC236}">
                    <a16:creationId xmlns:a16="http://schemas.microsoft.com/office/drawing/2014/main" id="{1F7210BA-49BE-47A7-A5CD-8F465FED5517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58AB954-EC44-4A34-091A-15D9A70B7D46}"/>
                </a:ext>
              </a:extLst>
            </p:cNvPr>
            <p:cNvGrpSpPr/>
            <p:nvPr/>
          </p:nvGrpSpPr>
          <p:grpSpPr>
            <a:xfrm>
              <a:off x="8245938" y="1952455"/>
              <a:ext cx="669367" cy="895547"/>
              <a:chOff x="9192088" y="2104855"/>
              <a:chExt cx="669367" cy="89554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19B925F-AC20-446B-15F1-EA7FD874F063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1b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96EF6FC-6FEB-A8C6-F345-1E5F5652ECE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0x0B</a:t>
                </a:r>
              </a:p>
            </p:txBody>
          </p:sp>
          <p:sp>
            <p:nvSpPr>
              <p:cNvPr id="65" name="Arrow: Down 64">
                <a:extLst>
                  <a:ext uri="{FF2B5EF4-FFF2-40B4-BE49-F238E27FC236}">
                    <a16:creationId xmlns:a16="http://schemas.microsoft.com/office/drawing/2014/main" id="{F033F34E-2D39-9B47-53C0-61165ECA484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81FA957-0C63-5C66-CAB3-90760B4934DB}"/>
                </a:ext>
              </a:extLst>
            </p:cNvPr>
            <p:cNvGrpSpPr/>
            <p:nvPr/>
          </p:nvGrpSpPr>
          <p:grpSpPr>
            <a:xfrm>
              <a:off x="8656252" y="1952455"/>
              <a:ext cx="671803" cy="895547"/>
              <a:chOff x="8287952" y="1952455"/>
              <a:chExt cx="671803" cy="89554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2A7EDFB-902A-4D43-EC89-05223A43CD3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4f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43E4740-D3B6-34B2-E7BB-4C7D1C956569}"/>
                  </a:ext>
                </a:extLst>
              </p:cNvPr>
              <p:cNvSpPr txBox="1"/>
              <p:nvPr/>
            </p:nvSpPr>
            <p:spPr>
              <a:xfrm>
                <a:off x="8287952" y="1952455"/>
                <a:ext cx="5196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0x0C</a:t>
                </a:r>
              </a:p>
            </p:txBody>
          </p:sp>
          <p:sp>
            <p:nvSpPr>
              <p:cNvPr id="69" name="Arrow: Down 68">
                <a:extLst>
                  <a:ext uri="{FF2B5EF4-FFF2-40B4-BE49-F238E27FC236}">
                    <a16:creationId xmlns:a16="http://schemas.microsoft.com/office/drawing/2014/main" id="{1DA839CA-EABC-4C83-F67F-614123FDF41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9CA5F60-1E0F-57F4-98A2-AF544C59884E}"/>
                </a:ext>
              </a:extLst>
            </p:cNvPr>
            <p:cNvGrpSpPr/>
            <p:nvPr/>
          </p:nvGrpSpPr>
          <p:grpSpPr>
            <a:xfrm>
              <a:off x="9066597" y="1952455"/>
              <a:ext cx="674208" cy="895547"/>
              <a:chOff x="9187247" y="2104855"/>
              <a:chExt cx="674208" cy="895547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CB780A9-B35D-1148-2449-E83513BC4135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bf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4E5F21B-3719-C925-1F84-6E22C36C2B26}"/>
                  </a:ext>
                </a:extLst>
              </p:cNvPr>
              <p:cNvSpPr txBox="1"/>
              <p:nvPr/>
            </p:nvSpPr>
            <p:spPr>
              <a:xfrm>
                <a:off x="9187247" y="2104855"/>
                <a:ext cx="5245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0x0D</a:t>
                </a:r>
              </a:p>
            </p:txBody>
          </p:sp>
          <p:sp>
            <p:nvSpPr>
              <p:cNvPr id="73" name="Arrow: Down 72">
                <a:extLst>
                  <a:ext uri="{FF2B5EF4-FFF2-40B4-BE49-F238E27FC236}">
                    <a16:creationId xmlns:a16="http://schemas.microsoft.com/office/drawing/2014/main" id="{BA78953A-11D6-CD1D-6F70-7987088D25F4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272E679-01AA-F056-1387-1C5A9EA0BBD7}"/>
                </a:ext>
              </a:extLst>
            </p:cNvPr>
            <p:cNvGrpSpPr/>
            <p:nvPr/>
          </p:nvGrpSpPr>
          <p:grpSpPr>
            <a:xfrm>
              <a:off x="9484188" y="1952455"/>
              <a:ext cx="669367" cy="895547"/>
              <a:chOff x="8290388" y="1952455"/>
              <a:chExt cx="669367" cy="895547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978555C-FFEF-726B-2A0C-C2C0EECD7123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01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99C128C-B758-45EA-58F5-C5B48EC0CC0A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0x0E</a:t>
                </a:r>
              </a:p>
            </p:txBody>
          </p:sp>
          <p:sp>
            <p:nvSpPr>
              <p:cNvPr id="77" name="Arrow: Down 76">
                <a:extLst>
                  <a:ext uri="{FF2B5EF4-FFF2-40B4-BE49-F238E27FC236}">
                    <a16:creationId xmlns:a16="http://schemas.microsoft.com/office/drawing/2014/main" id="{3AAE2A6A-0C24-26DB-CBDD-EF20EDEF4D61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766AB2C9-427D-32EA-9BBA-37BBD2414C4F}"/>
                </a:ext>
              </a:extLst>
            </p:cNvPr>
            <p:cNvGrpSpPr/>
            <p:nvPr/>
          </p:nvGrpSpPr>
          <p:grpSpPr>
            <a:xfrm>
              <a:off x="9896938" y="1952455"/>
              <a:ext cx="669367" cy="895547"/>
              <a:chOff x="9192088" y="2104855"/>
              <a:chExt cx="669367" cy="895547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E4A4B58-66BD-7F4A-3C79-65F35F24EC3E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35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151FD4F-6F03-6894-972B-29572F2AFC10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0x0F</a:t>
                </a:r>
              </a:p>
            </p:txBody>
          </p:sp>
          <p:sp>
            <p:nvSpPr>
              <p:cNvPr id="81" name="Arrow: Down 80">
                <a:extLst>
                  <a:ext uri="{FF2B5EF4-FFF2-40B4-BE49-F238E27FC236}">
                    <a16:creationId xmlns:a16="http://schemas.microsoft.com/office/drawing/2014/main" id="{1EBDF5E8-1FA4-5D79-25EA-3D64F427A2C5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B651BE3-EAD8-24C5-A459-D2C77E4E7A3B}"/>
                </a:ext>
              </a:extLst>
            </p:cNvPr>
            <p:cNvGrpSpPr/>
            <p:nvPr/>
          </p:nvGrpSpPr>
          <p:grpSpPr>
            <a:xfrm>
              <a:off x="10309688" y="1952455"/>
              <a:ext cx="669367" cy="895547"/>
              <a:chOff x="8290388" y="1952455"/>
              <a:chExt cx="669367" cy="895547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04C63C4-F56A-C354-3E55-F628E09E1829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414CCF6-E893-6CA9-E69C-D0F566464A96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0x10</a:t>
                </a:r>
              </a:p>
            </p:txBody>
          </p:sp>
          <p:sp>
            <p:nvSpPr>
              <p:cNvPr id="85" name="Arrow: Down 84">
                <a:extLst>
                  <a:ext uri="{FF2B5EF4-FFF2-40B4-BE49-F238E27FC236}">
                    <a16:creationId xmlns:a16="http://schemas.microsoft.com/office/drawing/2014/main" id="{814C4A53-6811-53E1-B7BA-2D78A679FC5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319DB5E-33C2-D3CF-63FB-D0DCB2C4BFF3}"/>
                </a:ext>
              </a:extLst>
            </p:cNvPr>
            <p:cNvGrpSpPr/>
            <p:nvPr/>
          </p:nvGrpSpPr>
          <p:grpSpPr>
            <a:xfrm>
              <a:off x="10722438" y="1952455"/>
              <a:ext cx="669367" cy="895547"/>
              <a:chOff x="9192088" y="21048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EDA6936-921F-5573-EE46-3C65EC0C3F70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08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AD2D74C-3ACC-664E-5A50-AE3B7B2D973E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0x11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9457A188-E67A-AFAE-910C-F146262AF3F4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8B00F865-EA01-4F83-D718-AF50CBBBBECC}"/>
                </a:ext>
              </a:extLst>
            </p:cNvPr>
            <p:cNvGrpSpPr/>
            <p:nvPr/>
          </p:nvGrpSpPr>
          <p:grpSpPr>
            <a:xfrm>
              <a:off x="11135188" y="1952455"/>
              <a:ext cx="669367" cy="895547"/>
              <a:chOff x="8290388" y="1952455"/>
              <a:chExt cx="669367" cy="895547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4A86564B-F30A-4195-B00F-CCF1E8574979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dd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8F54EF7-C817-6501-20B9-988CCD815A1D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0x12</a:t>
                </a:r>
              </a:p>
            </p:txBody>
          </p:sp>
          <p:sp>
            <p:nvSpPr>
              <p:cNvPr id="93" name="Arrow: Down 92">
                <a:extLst>
                  <a:ext uri="{FF2B5EF4-FFF2-40B4-BE49-F238E27FC236}">
                    <a16:creationId xmlns:a16="http://schemas.microsoft.com/office/drawing/2014/main" id="{8DA29803-2FFE-6E6B-0E87-0365E997FB1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6BAEC57-073A-82AC-149C-0E07E3073BF5}"/>
                </a:ext>
              </a:extLst>
            </p:cNvPr>
            <p:cNvGrpSpPr/>
            <p:nvPr/>
          </p:nvGrpSpPr>
          <p:grpSpPr>
            <a:xfrm>
              <a:off x="11547938" y="1952455"/>
              <a:ext cx="669367" cy="895547"/>
              <a:chOff x="9192088" y="2104855"/>
              <a:chExt cx="669367" cy="895547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3656435-FEF1-DAFC-8772-3ED1EF0CF915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cb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EA6A097-BF8B-4D3D-D00D-55CA8C9C5A07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0x13</a:t>
                </a:r>
              </a:p>
            </p:txBody>
          </p:sp>
          <p:sp>
            <p:nvSpPr>
              <p:cNvPr id="97" name="Arrow: Down 96">
                <a:extLst>
                  <a:ext uri="{FF2B5EF4-FFF2-40B4-BE49-F238E27FC236}">
                    <a16:creationId xmlns:a16="http://schemas.microsoft.com/office/drawing/2014/main" id="{40F23D43-D001-2E80-F06B-8A20B188E710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8DAC3267-B30F-90FE-E6AD-40EC7CF07376}"/>
                </a:ext>
              </a:extLst>
            </p:cNvPr>
            <p:cNvGrpSpPr/>
            <p:nvPr/>
          </p:nvGrpSpPr>
          <p:grpSpPr>
            <a:xfrm>
              <a:off x="11960688" y="1952455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4A558A7B-D8A3-2C42-425E-529F3090A6AA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01708CA-2827-40E3-9B9C-22B18C7240F7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6BB101BA-70A2-8721-6A9A-10FC4E6023B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B4C9B48A-0245-DD57-1BEC-2E720B87C550}"/>
                </a:ext>
              </a:extLst>
            </p:cNvPr>
            <p:cNvGrpSpPr/>
            <p:nvPr/>
          </p:nvGrpSpPr>
          <p:grpSpPr>
            <a:xfrm>
              <a:off x="12373438" y="1952455"/>
              <a:ext cx="669367" cy="895547"/>
              <a:chOff x="9192088" y="2104855"/>
              <a:chExt cx="669367" cy="895547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F1E37593-0ABC-B7A5-D03C-5C4FCB95AE36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93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4D95FFB-7ED1-667B-FF78-C1844FCDE92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0x15</a:t>
                </a:r>
              </a:p>
            </p:txBody>
          </p:sp>
          <p:sp>
            <p:nvSpPr>
              <p:cNvPr id="105" name="Arrow: Down 104">
                <a:extLst>
                  <a:ext uri="{FF2B5EF4-FFF2-40B4-BE49-F238E27FC236}">
                    <a16:creationId xmlns:a16="http://schemas.microsoft.com/office/drawing/2014/main" id="{C3A80380-31CE-9AFF-7012-7D46DFDD69D5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93603C40-2B15-AC64-AD50-22E33D52F653}"/>
                </a:ext>
              </a:extLst>
            </p:cNvPr>
            <p:cNvGrpSpPr/>
            <p:nvPr/>
          </p:nvGrpSpPr>
          <p:grpSpPr>
            <a:xfrm>
              <a:off x="12786188" y="1952455"/>
              <a:ext cx="669367" cy="895547"/>
              <a:chOff x="8290388" y="1952455"/>
              <a:chExt cx="669367" cy="895547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F293B49-0CC0-A104-C926-145764442D8A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27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3A6FE0B-9651-2016-7EF8-EBD21ACF7D77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0x16</a:t>
                </a:r>
              </a:p>
            </p:txBody>
          </p:sp>
          <p:sp>
            <p:nvSpPr>
              <p:cNvPr id="155" name="Arrow: Down 154">
                <a:extLst>
                  <a:ext uri="{FF2B5EF4-FFF2-40B4-BE49-F238E27FC236}">
                    <a16:creationId xmlns:a16="http://schemas.microsoft.com/office/drawing/2014/main" id="{296A2EAF-7CF2-6137-D415-0FA6942A6C6C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AA336469-8CE0-D252-9208-DB4DCDF2E9BF}"/>
                </a:ext>
              </a:extLst>
            </p:cNvPr>
            <p:cNvGrpSpPr/>
            <p:nvPr/>
          </p:nvGrpSpPr>
          <p:grpSpPr>
            <a:xfrm>
              <a:off x="13198938" y="1952455"/>
              <a:ext cx="669367" cy="895547"/>
              <a:chOff x="9192088" y="2104855"/>
              <a:chExt cx="669367" cy="895547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5DFEC1AB-B98D-C5D0-DD7C-002A4E92DBEE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19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A5A1952A-5FAE-0C08-D26F-BEEDFC32AB4D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0x17</a:t>
                </a:r>
              </a:p>
            </p:txBody>
          </p:sp>
          <p:sp>
            <p:nvSpPr>
              <p:cNvPr id="159" name="Arrow: Down 158">
                <a:extLst>
                  <a:ext uri="{FF2B5EF4-FFF2-40B4-BE49-F238E27FC236}">
                    <a16:creationId xmlns:a16="http://schemas.microsoft.com/office/drawing/2014/main" id="{3B204ACB-9B32-0564-6F8B-640FC917EA80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824DA6E6-C890-A35B-D3AD-0A7088B00B8C}"/>
              </a:ext>
            </a:extLst>
          </p:cNvPr>
          <p:cNvSpPr/>
          <p:nvPr/>
        </p:nvSpPr>
        <p:spPr>
          <a:xfrm>
            <a:off x="895815" y="4668042"/>
            <a:ext cx="4132944" cy="12610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348015BE-E73D-DA33-4FCE-57521E36C406}"/>
              </a:ext>
            </a:extLst>
          </p:cNvPr>
          <p:cNvSpPr/>
          <p:nvPr/>
        </p:nvSpPr>
        <p:spPr>
          <a:xfrm>
            <a:off x="5028759" y="4690543"/>
            <a:ext cx="5753100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5DD036DA-FC5F-4E52-2787-5CAAF32429E0}"/>
              </a:ext>
            </a:extLst>
          </p:cNvPr>
          <p:cNvSpPr txBox="1"/>
          <p:nvPr/>
        </p:nvSpPr>
        <p:spPr>
          <a:xfrm>
            <a:off x="918641" y="1829840"/>
            <a:ext cx="70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Code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7B698B16-9C2E-CE0A-E60F-7018628D16E7}"/>
              </a:ext>
            </a:extLst>
          </p:cNvPr>
          <p:cNvSpPr txBox="1"/>
          <p:nvPr/>
        </p:nvSpPr>
        <p:spPr>
          <a:xfrm>
            <a:off x="7820650" y="1829840"/>
            <a:ext cx="67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Data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7EC1CAD0-88B8-E5DE-EBE8-7041DB6430BB}"/>
              </a:ext>
            </a:extLst>
          </p:cNvPr>
          <p:cNvSpPr txBox="1"/>
          <p:nvPr/>
        </p:nvSpPr>
        <p:spPr>
          <a:xfrm>
            <a:off x="7789817" y="2231927"/>
            <a:ext cx="190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variable G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AC6C037-0450-402D-69BD-8A5E99DB18E1}"/>
              </a:ext>
            </a:extLst>
          </p:cNvPr>
          <p:cNvSpPr txBox="1"/>
          <p:nvPr/>
        </p:nvSpPr>
        <p:spPr>
          <a:xfrm>
            <a:off x="7789817" y="2508218"/>
            <a:ext cx="2261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foo’s local variable 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AB96E-E1E0-8898-22C7-7C3E25DA8D91}"/>
              </a:ext>
            </a:extLst>
          </p:cNvPr>
          <p:cNvSpPr txBox="1"/>
          <p:nvPr/>
        </p:nvSpPr>
        <p:spPr>
          <a:xfrm>
            <a:off x="4639373" y="1289050"/>
            <a:ext cx="2663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main calls foo</a:t>
            </a:r>
          </a:p>
          <a:p>
            <a:r>
              <a:rPr lang="en-US" dirty="0"/>
              <a:t>foo (recursively) calls foo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83F2AC9-3F8E-8B6D-524C-A6FADCC1D741}"/>
              </a:ext>
            </a:extLst>
          </p:cNvPr>
          <p:cNvGrpSpPr/>
          <p:nvPr/>
        </p:nvGrpSpPr>
        <p:grpSpPr>
          <a:xfrm>
            <a:off x="9844230" y="5056171"/>
            <a:ext cx="1100558" cy="1334217"/>
            <a:chOff x="9844230" y="5056171"/>
            <a:chExt cx="1100558" cy="1334217"/>
          </a:xfrm>
        </p:grpSpPr>
        <p:sp>
          <p:nvSpPr>
            <p:cNvPr id="113" name="Right Brace 112">
              <a:extLst>
                <a:ext uri="{FF2B5EF4-FFF2-40B4-BE49-F238E27FC236}">
                  <a16:creationId xmlns:a16="http://schemas.microsoft.com/office/drawing/2014/main" id="{F8DDDFD3-F0E8-9030-A41D-D82AC271B136}"/>
                </a:ext>
              </a:extLst>
            </p:cNvPr>
            <p:cNvSpPr/>
            <p:nvPr/>
          </p:nvSpPr>
          <p:spPr>
            <a:xfrm rot="5400000">
              <a:off x="10201654" y="5483055"/>
              <a:ext cx="369334" cy="749629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3BF5B38-CA9F-E16D-07B4-57505FE62480}"/>
                </a:ext>
              </a:extLst>
            </p:cNvPr>
            <p:cNvSpPr txBox="1"/>
            <p:nvPr/>
          </p:nvSpPr>
          <p:spPr>
            <a:xfrm>
              <a:off x="9844230" y="6051834"/>
              <a:ext cx="1100558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main data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20B485C-6704-D355-232F-4BE0E9A4D85D}"/>
                </a:ext>
              </a:extLst>
            </p:cNvPr>
            <p:cNvCxnSpPr>
              <a:cxnSpLocks/>
              <a:stCxn id="113" idx="0"/>
            </p:cNvCxnSpPr>
            <p:nvPr/>
          </p:nvCxnSpPr>
          <p:spPr>
            <a:xfrm flipV="1">
              <a:off x="10761136" y="5056174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091270B-574A-2D92-F33B-A88978E9C2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1506" y="5056171"/>
              <a:ext cx="3583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531234B-48B5-C9B8-05AC-D5D0D5EDEA1B}"/>
              </a:ext>
            </a:extLst>
          </p:cNvPr>
          <p:cNvGrpSpPr/>
          <p:nvPr/>
        </p:nvGrpSpPr>
        <p:grpSpPr>
          <a:xfrm>
            <a:off x="7541534" y="5049671"/>
            <a:ext cx="2412421" cy="1585103"/>
            <a:chOff x="7541534" y="5049671"/>
            <a:chExt cx="2412421" cy="1585103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E69E9E3-A51F-299F-2621-EBBDD49EB553}"/>
                </a:ext>
              </a:extLst>
            </p:cNvPr>
            <p:cNvSpPr txBox="1"/>
            <p:nvPr/>
          </p:nvSpPr>
          <p:spPr>
            <a:xfrm>
              <a:off x="8212548" y="6049999"/>
              <a:ext cx="1083424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foo call 1</a:t>
              </a:r>
            </a:p>
            <a:p>
              <a:r>
                <a:rPr lang="en-US" dirty="0"/>
                <a:t>data</a:t>
              </a:r>
            </a:p>
          </p:txBody>
        </p:sp>
        <p:sp>
          <p:nvSpPr>
            <p:cNvPr id="117" name="Right Brace 116">
              <a:extLst>
                <a:ext uri="{FF2B5EF4-FFF2-40B4-BE49-F238E27FC236}">
                  <a16:creationId xmlns:a16="http://schemas.microsoft.com/office/drawing/2014/main" id="{F0B0758D-05E5-88CA-4AB4-49887D22E81C}"/>
                </a:ext>
              </a:extLst>
            </p:cNvPr>
            <p:cNvSpPr/>
            <p:nvPr/>
          </p:nvSpPr>
          <p:spPr>
            <a:xfrm rot="5400000">
              <a:off x="8561648" y="4647310"/>
              <a:ext cx="369334" cy="2408115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6C306D4-2930-E9FF-381C-031CE6C75C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0373" y="5060414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8D0A758-62C8-98FD-5681-9BEB9EC49A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1534" y="5049671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6BA7D88-2F36-AD60-F341-DBDB8EFF7437}"/>
              </a:ext>
            </a:extLst>
          </p:cNvPr>
          <p:cNvGrpSpPr/>
          <p:nvPr/>
        </p:nvGrpSpPr>
        <p:grpSpPr>
          <a:xfrm>
            <a:off x="3025419" y="5054436"/>
            <a:ext cx="1950795" cy="1314184"/>
            <a:chOff x="3025419" y="5054436"/>
            <a:chExt cx="1950795" cy="1314184"/>
          </a:xfrm>
        </p:grpSpPr>
        <p:sp>
          <p:nvSpPr>
            <p:cNvPr id="110" name="Right Brace 109">
              <a:extLst>
                <a:ext uri="{FF2B5EF4-FFF2-40B4-BE49-F238E27FC236}">
                  <a16:creationId xmlns:a16="http://schemas.microsoft.com/office/drawing/2014/main" id="{5C9700F8-464B-B6D4-5904-0073A89493C5}"/>
                </a:ext>
              </a:extLst>
            </p:cNvPr>
            <p:cNvSpPr/>
            <p:nvPr/>
          </p:nvSpPr>
          <p:spPr>
            <a:xfrm rot="5400000">
              <a:off x="3815677" y="4882649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1F09977-BD96-35D5-008E-6CD07B77EDF0}"/>
                </a:ext>
              </a:extLst>
            </p:cNvPr>
            <p:cNvSpPr txBox="1"/>
            <p:nvPr/>
          </p:nvSpPr>
          <p:spPr>
            <a:xfrm>
              <a:off x="3216939" y="6030066"/>
              <a:ext cx="1544205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foo instructions</a:t>
              </a: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2E17FFB-177A-9C7A-1364-1DEF384663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2632" y="5054436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6D30C5A-8767-BF19-8648-75CEA5945B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5419" y="5056174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7FC3A64-7809-DDF0-1F44-DC35806FAE5F}"/>
              </a:ext>
            </a:extLst>
          </p:cNvPr>
          <p:cNvGrpSpPr/>
          <p:nvPr/>
        </p:nvGrpSpPr>
        <p:grpSpPr>
          <a:xfrm>
            <a:off x="895320" y="5056171"/>
            <a:ext cx="2047318" cy="1356582"/>
            <a:chOff x="895320" y="5056171"/>
            <a:chExt cx="2047318" cy="13565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CDE4C7-7927-DE6B-38E8-2AC01BEB435B}"/>
                </a:ext>
              </a:extLst>
            </p:cNvPr>
            <p:cNvSpPr txBox="1"/>
            <p:nvPr/>
          </p:nvSpPr>
          <p:spPr>
            <a:xfrm>
              <a:off x="1075482" y="6074199"/>
              <a:ext cx="1707519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main instructions</a:t>
              </a:r>
            </a:p>
          </p:txBody>
        </p:sp>
        <p:sp>
          <p:nvSpPr>
            <p:cNvPr id="109" name="Right Brace 108">
              <a:extLst>
                <a:ext uri="{FF2B5EF4-FFF2-40B4-BE49-F238E27FC236}">
                  <a16:creationId xmlns:a16="http://schemas.microsoft.com/office/drawing/2014/main" id="{D4AE03BD-2933-AB7C-FE1C-4D5181A0F133}"/>
                </a:ext>
              </a:extLst>
            </p:cNvPr>
            <p:cNvSpPr/>
            <p:nvPr/>
          </p:nvSpPr>
          <p:spPr>
            <a:xfrm rot="5400000">
              <a:off x="1732339" y="4835327"/>
              <a:ext cx="369334" cy="2042381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94CB48F-BB27-CB5F-470D-8A6BA2A9E1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5320" y="5056959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216A172-D92B-DC8D-66AA-7CDDAC22E7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9056" y="5056171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235E22F-4A53-6C0E-8E70-86A3862A29AE}"/>
              </a:ext>
            </a:extLst>
          </p:cNvPr>
          <p:cNvGrpSpPr/>
          <p:nvPr/>
        </p:nvGrpSpPr>
        <p:grpSpPr>
          <a:xfrm>
            <a:off x="5044842" y="5045188"/>
            <a:ext cx="2412421" cy="1585103"/>
            <a:chOff x="5044842" y="5045188"/>
            <a:chExt cx="2412421" cy="1585103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0DA19DD7-79CC-C5A6-181F-EB23E9AEAB16}"/>
                </a:ext>
              </a:extLst>
            </p:cNvPr>
            <p:cNvSpPr txBox="1"/>
            <p:nvPr/>
          </p:nvSpPr>
          <p:spPr>
            <a:xfrm>
              <a:off x="5715856" y="6045516"/>
              <a:ext cx="1083424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foo call 2</a:t>
              </a:r>
            </a:p>
            <a:p>
              <a:r>
                <a:rPr lang="en-US" dirty="0"/>
                <a:t>data</a:t>
              </a:r>
            </a:p>
          </p:txBody>
        </p:sp>
        <p:sp>
          <p:nvSpPr>
            <p:cNvPr id="127" name="Right Brace 126">
              <a:extLst>
                <a:ext uri="{FF2B5EF4-FFF2-40B4-BE49-F238E27FC236}">
                  <a16:creationId xmlns:a16="http://schemas.microsoft.com/office/drawing/2014/main" id="{CF524D1A-A7E2-4693-A735-A7AEB75AB4B0}"/>
                </a:ext>
              </a:extLst>
            </p:cNvPr>
            <p:cNvSpPr/>
            <p:nvPr/>
          </p:nvSpPr>
          <p:spPr>
            <a:xfrm rot="5400000">
              <a:off x="6064956" y="4642827"/>
              <a:ext cx="369334" cy="2408115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131E1522-3AD5-93FF-A8BD-32572790FF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3681" y="5055931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998CA395-5B3E-3D83-8956-5DA371AFDF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4842" y="5045188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CBABB81-1AD6-8E7A-C554-BA55119DA0AB}"/>
              </a:ext>
            </a:extLst>
          </p:cNvPr>
          <p:cNvSpPr/>
          <p:nvPr/>
        </p:nvSpPr>
        <p:spPr>
          <a:xfrm>
            <a:off x="9210482" y="5078188"/>
            <a:ext cx="680997" cy="567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Return address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4356BB-DB1E-22F2-CA2A-5021FE84BF5B}"/>
              </a:ext>
            </a:extLst>
          </p:cNvPr>
          <p:cNvSpPr/>
          <p:nvPr/>
        </p:nvSpPr>
        <p:spPr>
          <a:xfrm>
            <a:off x="7621995" y="5083327"/>
            <a:ext cx="1506869" cy="567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local </a:t>
            </a:r>
          </a:p>
          <a:p>
            <a:pPr algn="ctr"/>
            <a:r>
              <a:rPr lang="en-US" sz="1400" b="1" dirty="0"/>
              <a:t>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3683A8-DC70-E17F-098A-E712531826B4}"/>
              </a:ext>
            </a:extLst>
          </p:cNvPr>
          <p:cNvSpPr/>
          <p:nvPr/>
        </p:nvSpPr>
        <p:spPr>
          <a:xfrm>
            <a:off x="6703654" y="5081300"/>
            <a:ext cx="680997" cy="567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Return address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6FF690-B811-99CA-15F1-D5BC43F9F3BB}"/>
              </a:ext>
            </a:extLst>
          </p:cNvPr>
          <p:cNvSpPr/>
          <p:nvPr/>
        </p:nvSpPr>
        <p:spPr>
          <a:xfrm>
            <a:off x="5115167" y="5086439"/>
            <a:ext cx="1506869" cy="567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local </a:t>
            </a:r>
          </a:p>
          <a:p>
            <a:pPr algn="ctr"/>
            <a:r>
              <a:rPr lang="en-US" sz="1400" b="1" dirty="0"/>
              <a:t>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78BFF-55D8-BE68-8B37-91EB4A7A3427}"/>
              </a:ext>
            </a:extLst>
          </p:cNvPr>
          <p:cNvSpPr/>
          <p:nvPr/>
        </p:nvSpPr>
        <p:spPr>
          <a:xfrm>
            <a:off x="10046114" y="5074111"/>
            <a:ext cx="680997" cy="567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Return address</a:t>
            </a:r>
          </a:p>
        </p:txBody>
      </p:sp>
    </p:spTree>
    <p:extLst>
      <p:ext uri="{BB962C8B-B14F-4D97-AF65-F5344CB8AC3E}">
        <p14:creationId xmlns:p14="http://schemas.microsoft.com/office/powerpoint/2010/main" val="17994785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Simulating Source Constructs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582C26F-B85B-CA6B-1EA6-3B005EC2CF86}"/>
              </a:ext>
            </a:extLst>
          </p:cNvPr>
          <p:cNvSpPr txBox="1"/>
          <p:nvPr/>
        </p:nvSpPr>
        <p:spPr>
          <a:xfrm>
            <a:off x="870846" y="3523324"/>
            <a:ext cx="432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Program instructions (binary sequences)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4FFF7BD-1406-F507-0947-F025EA223640}"/>
              </a:ext>
            </a:extLst>
          </p:cNvPr>
          <p:cNvSpPr txBox="1"/>
          <p:nvPr/>
        </p:nvSpPr>
        <p:spPr>
          <a:xfrm>
            <a:off x="5732412" y="3523173"/>
            <a:ext cx="484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data &amp; metadata (binary sequences)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1912EE-B2EB-B9DA-1FD5-CE138A5C1DAE}"/>
              </a:ext>
            </a:extLst>
          </p:cNvPr>
          <p:cNvSpPr txBox="1"/>
          <p:nvPr/>
        </p:nvSpPr>
        <p:spPr>
          <a:xfrm>
            <a:off x="867631" y="2217706"/>
            <a:ext cx="3194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the code in function main()</a:t>
            </a:r>
          </a:p>
          <a:p>
            <a:r>
              <a:rPr lang="en-US" dirty="0"/>
              <a:t>All the code in function foo()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4E9BEF7-833C-5B23-541F-3DA54A99CFA0}"/>
              </a:ext>
            </a:extLst>
          </p:cNvPr>
          <p:cNvGrpSpPr/>
          <p:nvPr/>
        </p:nvGrpSpPr>
        <p:grpSpPr>
          <a:xfrm>
            <a:off x="645591" y="4162458"/>
            <a:ext cx="10162617" cy="895547"/>
            <a:chOff x="3705688" y="1952455"/>
            <a:chExt cx="10162617" cy="89554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310BB76-6A93-DABA-0BDB-8395CB9596ED}"/>
                </a:ext>
              </a:extLst>
            </p:cNvPr>
            <p:cNvGrpSpPr/>
            <p:nvPr/>
          </p:nvGrpSpPr>
          <p:grpSpPr>
            <a:xfrm>
              <a:off x="3705688" y="1952455"/>
              <a:ext cx="669367" cy="895547"/>
              <a:chOff x="8290388" y="1952455"/>
              <a:chExt cx="669367" cy="89554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12EC75A-6239-8BA4-8675-4E3DD96D1045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248A3-D7D1-697F-362D-E6A372EB820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0x01</a:t>
                </a:r>
              </a:p>
            </p:txBody>
          </p:sp>
          <p:sp>
            <p:nvSpPr>
              <p:cNvPr id="20" name="Arrow: Down 19">
                <a:extLst>
                  <a:ext uri="{FF2B5EF4-FFF2-40B4-BE49-F238E27FC236}">
                    <a16:creationId xmlns:a16="http://schemas.microsoft.com/office/drawing/2014/main" id="{D94F897F-F7E6-66ED-C149-84DCE4C7C59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95668F6-4602-7456-ACAF-4314C15DED8C}"/>
                </a:ext>
              </a:extLst>
            </p:cNvPr>
            <p:cNvGrpSpPr/>
            <p:nvPr/>
          </p:nvGrpSpPr>
          <p:grpSpPr>
            <a:xfrm>
              <a:off x="4118438" y="1952455"/>
              <a:ext cx="669367" cy="895547"/>
              <a:chOff x="9192088" y="2104855"/>
              <a:chExt cx="669367" cy="89554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69EC99-7E09-743A-22A5-C2298F0B57BF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12AE7C-971C-20CA-91D4-6620CBC77C94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0x02</a:t>
                </a:r>
              </a:p>
            </p:txBody>
          </p:sp>
          <p:sp>
            <p:nvSpPr>
              <p:cNvPr id="23" name="Arrow: Down 22">
                <a:extLst>
                  <a:ext uri="{FF2B5EF4-FFF2-40B4-BE49-F238E27FC236}">
                    <a16:creationId xmlns:a16="http://schemas.microsoft.com/office/drawing/2014/main" id="{4F63C56F-C3A3-0FD9-D028-05146031EA22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2C71908-2CC4-E3BE-5B51-C569191AA6E9}"/>
                </a:ext>
              </a:extLst>
            </p:cNvPr>
            <p:cNvGrpSpPr/>
            <p:nvPr/>
          </p:nvGrpSpPr>
          <p:grpSpPr>
            <a:xfrm>
              <a:off x="4531188" y="1952455"/>
              <a:ext cx="669367" cy="895547"/>
              <a:chOff x="8290388" y="1952455"/>
              <a:chExt cx="669367" cy="89554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26A0E10-A116-8637-20AD-91389E9B932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2B441A-E874-9EF7-21C0-2D07F90F5737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0x01</a:t>
                </a:r>
              </a:p>
            </p:txBody>
          </p:sp>
          <p:sp>
            <p:nvSpPr>
              <p:cNvPr id="29" name="Arrow: Down 28">
                <a:extLst>
                  <a:ext uri="{FF2B5EF4-FFF2-40B4-BE49-F238E27FC236}">
                    <a16:creationId xmlns:a16="http://schemas.microsoft.com/office/drawing/2014/main" id="{03CB3197-46DF-8A23-60D7-090743E25D7F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453201A-1A55-0A86-2FAA-6DABBDE95BB2}"/>
                </a:ext>
              </a:extLst>
            </p:cNvPr>
            <p:cNvGrpSpPr/>
            <p:nvPr/>
          </p:nvGrpSpPr>
          <p:grpSpPr>
            <a:xfrm>
              <a:off x="4943938" y="1952455"/>
              <a:ext cx="669367" cy="895547"/>
              <a:chOff x="9192088" y="2104855"/>
              <a:chExt cx="669367" cy="89554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9C080A5-0337-3B93-7C44-20A4C6970D4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BCD593-FB72-5651-2C62-533CE8EC8BB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0x03</a:t>
                </a:r>
              </a:p>
            </p:txBody>
          </p:sp>
          <p:sp>
            <p:nvSpPr>
              <p:cNvPr id="33" name="Arrow: Down 32">
                <a:extLst>
                  <a:ext uri="{FF2B5EF4-FFF2-40B4-BE49-F238E27FC236}">
                    <a16:creationId xmlns:a16="http://schemas.microsoft.com/office/drawing/2014/main" id="{D494E77B-89A1-E1E4-9E9D-52D41D7EADE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755E3C5-F072-F977-B060-6D400ACFBF16}"/>
                </a:ext>
              </a:extLst>
            </p:cNvPr>
            <p:cNvGrpSpPr/>
            <p:nvPr/>
          </p:nvGrpSpPr>
          <p:grpSpPr>
            <a:xfrm>
              <a:off x="5356688" y="1952455"/>
              <a:ext cx="669367" cy="895547"/>
              <a:chOff x="8290388" y="1952455"/>
              <a:chExt cx="669367" cy="8955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9204DD3-0586-8837-306D-49AA33A52DE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4F87D5E-7DAF-C8FF-6771-4A479B44F131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0x04</a:t>
                </a:r>
              </a:p>
            </p:txBody>
          </p:sp>
          <p:sp>
            <p:nvSpPr>
              <p:cNvPr id="37" name="Arrow: Down 36">
                <a:extLst>
                  <a:ext uri="{FF2B5EF4-FFF2-40B4-BE49-F238E27FC236}">
                    <a16:creationId xmlns:a16="http://schemas.microsoft.com/office/drawing/2014/main" id="{C14731DF-1A7B-A409-D9BA-9E62EFB13C4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3A06C8E-031F-282A-6BDD-D8EC7C27908D}"/>
                </a:ext>
              </a:extLst>
            </p:cNvPr>
            <p:cNvGrpSpPr/>
            <p:nvPr/>
          </p:nvGrpSpPr>
          <p:grpSpPr>
            <a:xfrm>
              <a:off x="5769438" y="1952455"/>
              <a:ext cx="669367" cy="895547"/>
              <a:chOff x="9192088" y="2104855"/>
              <a:chExt cx="669367" cy="8955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FED93BF-4D34-CD61-9064-B23E5898125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3AB40D6-DED0-0DD5-EE72-EA5E7792029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0x05</a:t>
                </a:r>
              </a:p>
            </p:txBody>
          </p:sp>
          <p:sp>
            <p:nvSpPr>
              <p:cNvPr id="41" name="Arrow: Down 40">
                <a:extLst>
                  <a:ext uri="{FF2B5EF4-FFF2-40B4-BE49-F238E27FC236}">
                    <a16:creationId xmlns:a16="http://schemas.microsoft.com/office/drawing/2014/main" id="{82556FB9-E61E-F19C-418B-E8FA016681D0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C863DA2-7657-780D-9407-5B4C8CEBE408}"/>
                </a:ext>
              </a:extLst>
            </p:cNvPr>
            <p:cNvGrpSpPr/>
            <p:nvPr/>
          </p:nvGrpSpPr>
          <p:grpSpPr>
            <a:xfrm>
              <a:off x="6182188" y="1952455"/>
              <a:ext cx="669367" cy="895547"/>
              <a:chOff x="8290388" y="1952455"/>
              <a:chExt cx="669367" cy="89554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08023BF-6CDE-E57F-8271-FBC3B4D76F9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7B82CAF-B977-DB92-EC5F-724DAEE6440C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0x06</a:t>
                </a:r>
              </a:p>
            </p:txBody>
          </p:sp>
          <p:sp>
            <p:nvSpPr>
              <p:cNvPr id="45" name="Arrow: Down 44">
                <a:extLst>
                  <a:ext uri="{FF2B5EF4-FFF2-40B4-BE49-F238E27FC236}">
                    <a16:creationId xmlns:a16="http://schemas.microsoft.com/office/drawing/2014/main" id="{F9CF6CAA-9000-5687-9E60-FDF2FDACCF54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47CE7BE-2CF2-F009-62EB-C738472D3012}"/>
                </a:ext>
              </a:extLst>
            </p:cNvPr>
            <p:cNvGrpSpPr/>
            <p:nvPr/>
          </p:nvGrpSpPr>
          <p:grpSpPr>
            <a:xfrm>
              <a:off x="6594938" y="1952455"/>
              <a:ext cx="669367" cy="895547"/>
              <a:chOff x="9192088" y="2104855"/>
              <a:chExt cx="669367" cy="89554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24150F7-B1C9-1A16-F1F6-99D8DD247254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9043CE0-3008-8F8D-DC76-7A11244D1E1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0x07</a:t>
                </a:r>
              </a:p>
            </p:txBody>
          </p:sp>
          <p:sp>
            <p:nvSpPr>
              <p:cNvPr id="49" name="Arrow: Down 48">
                <a:extLst>
                  <a:ext uri="{FF2B5EF4-FFF2-40B4-BE49-F238E27FC236}">
                    <a16:creationId xmlns:a16="http://schemas.microsoft.com/office/drawing/2014/main" id="{3C3ED9D6-1544-4DC5-8454-B6F140F0874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0F1DC75-B376-8DE6-40C0-07106C53EE36}"/>
                </a:ext>
              </a:extLst>
            </p:cNvPr>
            <p:cNvGrpSpPr/>
            <p:nvPr/>
          </p:nvGrpSpPr>
          <p:grpSpPr>
            <a:xfrm>
              <a:off x="7007688" y="1952455"/>
              <a:ext cx="669367" cy="895547"/>
              <a:chOff x="8290388" y="1952455"/>
              <a:chExt cx="669367" cy="89554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C1A37A4-F224-7D8F-5766-6E0CA27A5BA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B7C825C-118B-5D71-42BB-6FD38F681EFE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0x08</a:t>
                </a:r>
              </a:p>
            </p:txBody>
          </p:sp>
          <p:sp>
            <p:nvSpPr>
              <p:cNvPr id="53" name="Arrow: Down 52">
                <a:extLst>
                  <a:ext uri="{FF2B5EF4-FFF2-40B4-BE49-F238E27FC236}">
                    <a16:creationId xmlns:a16="http://schemas.microsoft.com/office/drawing/2014/main" id="{00EDCA36-10FE-ECFE-0020-82833D973E3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9A8726B-C222-0634-C774-85507775D160}"/>
                </a:ext>
              </a:extLst>
            </p:cNvPr>
            <p:cNvGrpSpPr/>
            <p:nvPr/>
          </p:nvGrpSpPr>
          <p:grpSpPr>
            <a:xfrm>
              <a:off x="7420438" y="1952455"/>
              <a:ext cx="669367" cy="895547"/>
              <a:chOff x="9192088" y="2104855"/>
              <a:chExt cx="669367" cy="89554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2881C25-4C3C-1B88-6135-38E3749386E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20FF3A-B16C-EF23-248B-749BF958E5CC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0x09</a:t>
                </a:r>
              </a:p>
            </p:txBody>
          </p:sp>
          <p:sp>
            <p:nvSpPr>
              <p:cNvPr id="57" name="Arrow: Down 56">
                <a:extLst>
                  <a:ext uri="{FF2B5EF4-FFF2-40B4-BE49-F238E27FC236}">
                    <a16:creationId xmlns:a16="http://schemas.microsoft.com/office/drawing/2014/main" id="{BC21CBEB-5C4B-7177-447A-BC586CB94FB5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DA95A50-951E-A7FE-6297-2BCD3E4C59BB}"/>
                </a:ext>
              </a:extLst>
            </p:cNvPr>
            <p:cNvGrpSpPr/>
            <p:nvPr/>
          </p:nvGrpSpPr>
          <p:grpSpPr>
            <a:xfrm>
              <a:off x="7828347" y="1952455"/>
              <a:ext cx="674208" cy="895547"/>
              <a:chOff x="8285547" y="1952455"/>
              <a:chExt cx="674208" cy="895547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47902BC-FDAC-F95D-BCCE-008032710376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96E2F8-0902-6A1F-6295-A1FF2859E2C4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0x0A</a:t>
                </a:r>
              </a:p>
            </p:txBody>
          </p:sp>
          <p:sp>
            <p:nvSpPr>
              <p:cNvPr id="61" name="Arrow: Down 60">
                <a:extLst>
                  <a:ext uri="{FF2B5EF4-FFF2-40B4-BE49-F238E27FC236}">
                    <a16:creationId xmlns:a16="http://schemas.microsoft.com/office/drawing/2014/main" id="{79F2BDE9-26C1-DE52-5363-65A43A6AE35A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C4A9281-2E2D-1E37-9814-943E07AC0EBE}"/>
                </a:ext>
              </a:extLst>
            </p:cNvPr>
            <p:cNvGrpSpPr/>
            <p:nvPr/>
          </p:nvGrpSpPr>
          <p:grpSpPr>
            <a:xfrm>
              <a:off x="8245938" y="1952455"/>
              <a:ext cx="669367" cy="895547"/>
              <a:chOff x="9192088" y="2104855"/>
              <a:chExt cx="669367" cy="89554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6C0C9D9-C61A-12DD-5934-C3D6332CFEE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1b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119E9C9-1A3B-26B9-8047-458DEE9C1BA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0x0B</a:t>
                </a:r>
              </a:p>
            </p:txBody>
          </p:sp>
          <p:sp>
            <p:nvSpPr>
              <p:cNvPr id="65" name="Arrow: Down 64">
                <a:extLst>
                  <a:ext uri="{FF2B5EF4-FFF2-40B4-BE49-F238E27FC236}">
                    <a16:creationId xmlns:a16="http://schemas.microsoft.com/office/drawing/2014/main" id="{6570BA8C-3559-8581-273E-E00D1E2F93E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FC603DB-C1DB-C490-1BF6-F5AC1E70E613}"/>
                </a:ext>
              </a:extLst>
            </p:cNvPr>
            <p:cNvGrpSpPr/>
            <p:nvPr/>
          </p:nvGrpSpPr>
          <p:grpSpPr>
            <a:xfrm>
              <a:off x="8656252" y="1952455"/>
              <a:ext cx="671803" cy="895547"/>
              <a:chOff x="8287952" y="1952455"/>
              <a:chExt cx="671803" cy="89554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55D03ED-3F1D-89B0-5E8E-6512674DAE9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4f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EDB8B04-D27D-A221-1B40-BF06F0384751}"/>
                  </a:ext>
                </a:extLst>
              </p:cNvPr>
              <p:cNvSpPr txBox="1"/>
              <p:nvPr/>
            </p:nvSpPr>
            <p:spPr>
              <a:xfrm>
                <a:off x="8287952" y="1952455"/>
                <a:ext cx="5196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0x0C</a:t>
                </a:r>
              </a:p>
            </p:txBody>
          </p:sp>
          <p:sp>
            <p:nvSpPr>
              <p:cNvPr id="69" name="Arrow: Down 68">
                <a:extLst>
                  <a:ext uri="{FF2B5EF4-FFF2-40B4-BE49-F238E27FC236}">
                    <a16:creationId xmlns:a16="http://schemas.microsoft.com/office/drawing/2014/main" id="{1FE45FB1-D3B5-B682-2769-17D01E4FFEC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830F75E-151E-A773-A59A-D7A5F4C885E3}"/>
                </a:ext>
              </a:extLst>
            </p:cNvPr>
            <p:cNvGrpSpPr/>
            <p:nvPr/>
          </p:nvGrpSpPr>
          <p:grpSpPr>
            <a:xfrm>
              <a:off x="9066597" y="1952455"/>
              <a:ext cx="674208" cy="895547"/>
              <a:chOff x="9187247" y="2104855"/>
              <a:chExt cx="674208" cy="895547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813B819-8520-274D-272A-B7A3807B38CE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bf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8824CC0-7A60-AC93-460D-E533CA238FCE}"/>
                  </a:ext>
                </a:extLst>
              </p:cNvPr>
              <p:cNvSpPr txBox="1"/>
              <p:nvPr/>
            </p:nvSpPr>
            <p:spPr>
              <a:xfrm>
                <a:off x="9187247" y="2104855"/>
                <a:ext cx="5245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0x0D</a:t>
                </a:r>
              </a:p>
            </p:txBody>
          </p:sp>
          <p:sp>
            <p:nvSpPr>
              <p:cNvPr id="73" name="Arrow: Down 72">
                <a:extLst>
                  <a:ext uri="{FF2B5EF4-FFF2-40B4-BE49-F238E27FC236}">
                    <a16:creationId xmlns:a16="http://schemas.microsoft.com/office/drawing/2014/main" id="{97A2C3A3-5FA9-913C-687B-A38B0E1B26E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26EBB99-25DA-52E6-3C31-3B2D64B28EAA}"/>
                </a:ext>
              </a:extLst>
            </p:cNvPr>
            <p:cNvGrpSpPr/>
            <p:nvPr/>
          </p:nvGrpSpPr>
          <p:grpSpPr>
            <a:xfrm>
              <a:off x="9484188" y="1952455"/>
              <a:ext cx="669367" cy="895547"/>
              <a:chOff x="8290388" y="1952455"/>
              <a:chExt cx="669367" cy="895547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395FD3E-77FD-C3D8-7894-EE752EFA8694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01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08E0831-D2A7-CD83-9262-14D081930796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0x0E</a:t>
                </a:r>
              </a:p>
            </p:txBody>
          </p:sp>
          <p:sp>
            <p:nvSpPr>
              <p:cNvPr id="77" name="Arrow: Down 76">
                <a:extLst>
                  <a:ext uri="{FF2B5EF4-FFF2-40B4-BE49-F238E27FC236}">
                    <a16:creationId xmlns:a16="http://schemas.microsoft.com/office/drawing/2014/main" id="{23EDE690-C837-E0AD-9A1A-5A1DF4EC96A4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F45A267D-D7F4-DF94-4D2D-9058A9A39BAE}"/>
                </a:ext>
              </a:extLst>
            </p:cNvPr>
            <p:cNvGrpSpPr/>
            <p:nvPr/>
          </p:nvGrpSpPr>
          <p:grpSpPr>
            <a:xfrm>
              <a:off x="9896938" y="1952455"/>
              <a:ext cx="669367" cy="895547"/>
              <a:chOff x="9192088" y="2104855"/>
              <a:chExt cx="669367" cy="895547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B139D81-25DF-119B-246C-1AC15E78E700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35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D04990D-2C3D-08EB-23A7-EF6C3AD3FBF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0x0F</a:t>
                </a:r>
              </a:p>
            </p:txBody>
          </p:sp>
          <p:sp>
            <p:nvSpPr>
              <p:cNvPr id="81" name="Arrow: Down 80">
                <a:extLst>
                  <a:ext uri="{FF2B5EF4-FFF2-40B4-BE49-F238E27FC236}">
                    <a16:creationId xmlns:a16="http://schemas.microsoft.com/office/drawing/2014/main" id="{F3141F9B-02DD-35DA-017A-97469F20E271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EF66333-9F77-54BC-31B6-3578E06F224E}"/>
                </a:ext>
              </a:extLst>
            </p:cNvPr>
            <p:cNvGrpSpPr/>
            <p:nvPr/>
          </p:nvGrpSpPr>
          <p:grpSpPr>
            <a:xfrm>
              <a:off x="10309688" y="1952455"/>
              <a:ext cx="669367" cy="895547"/>
              <a:chOff x="8290388" y="1952455"/>
              <a:chExt cx="669367" cy="895547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61EC6A9-ADED-52B0-25B0-CA4615104373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E31D79C-0950-5CE9-F3AF-CA94D0590EC3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0x10</a:t>
                </a:r>
              </a:p>
            </p:txBody>
          </p:sp>
          <p:sp>
            <p:nvSpPr>
              <p:cNvPr id="85" name="Arrow: Down 84">
                <a:extLst>
                  <a:ext uri="{FF2B5EF4-FFF2-40B4-BE49-F238E27FC236}">
                    <a16:creationId xmlns:a16="http://schemas.microsoft.com/office/drawing/2014/main" id="{0643FDAF-EF1E-8CF3-5DBC-391B1237839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AAAA551-8B2E-C869-413B-31CEFD478CB6}"/>
                </a:ext>
              </a:extLst>
            </p:cNvPr>
            <p:cNvGrpSpPr/>
            <p:nvPr/>
          </p:nvGrpSpPr>
          <p:grpSpPr>
            <a:xfrm>
              <a:off x="10722438" y="1952455"/>
              <a:ext cx="669367" cy="895547"/>
              <a:chOff x="9192088" y="21048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15A9FD0-7601-1920-C18F-CC0C8638528D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08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83C54ED-C1BB-E5EC-1A1A-56A43EE845C2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0x11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5924432A-885F-DA98-BC72-3F990CA1DD5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F2341ED-FF58-43AF-57EB-8B3714BAA2B7}"/>
                </a:ext>
              </a:extLst>
            </p:cNvPr>
            <p:cNvGrpSpPr/>
            <p:nvPr/>
          </p:nvGrpSpPr>
          <p:grpSpPr>
            <a:xfrm>
              <a:off x="11135188" y="1952455"/>
              <a:ext cx="669367" cy="895547"/>
              <a:chOff x="8290388" y="1952455"/>
              <a:chExt cx="669367" cy="895547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AD4F73A-D655-4B7E-754E-16D5258D1C3D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dd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BAF526E-7AE2-617B-2ED8-84F147D4EC10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0x12</a:t>
                </a:r>
              </a:p>
            </p:txBody>
          </p:sp>
          <p:sp>
            <p:nvSpPr>
              <p:cNvPr id="93" name="Arrow: Down 92">
                <a:extLst>
                  <a:ext uri="{FF2B5EF4-FFF2-40B4-BE49-F238E27FC236}">
                    <a16:creationId xmlns:a16="http://schemas.microsoft.com/office/drawing/2014/main" id="{34E244DA-E204-71DA-3660-974BE172D7FB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8550331-B977-C61D-5324-C6388F340482}"/>
                </a:ext>
              </a:extLst>
            </p:cNvPr>
            <p:cNvGrpSpPr/>
            <p:nvPr/>
          </p:nvGrpSpPr>
          <p:grpSpPr>
            <a:xfrm>
              <a:off x="11547938" y="1952455"/>
              <a:ext cx="669367" cy="895547"/>
              <a:chOff x="9192088" y="2104855"/>
              <a:chExt cx="669367" cy="895547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F142CD0-EA69-BBA1-CAFC-9FB83B87BD2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cb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CA18D1C-08A8-C779-AA89-AAEA8E8DC7A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0x13</a:t>
                </a:r>
              </a:p>
            </p:txBody>
          </p:sp>
          <p:sp>
            <p:nvSpPr>
              <p:cNvPr id="97" name="Arrow: Down 96">
                <a:extLst>
                  <a:ext uri="{FF2B5EF4-FFF2-40B4-BE49-F238E27FC236}">
                    <a16:creationId xmlns:a16="http://schemas.microsoft.com/office/drawing/2014/main" id="{5735AC24-4E43-0025-9E1D-647A31B659F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850DD0C-2235-2362-84A2-CBF7D4E92347}"/>
                </a:ext>
              </a:extLst>
            </p:cNvPr>
            <p:cNvGrpSpPr/>
            <p:nvPr/>
          </p:nvGrpSpPr>
          <p:grpSpPr>
            <a:xfrm>
              <a:off x="11960688" y="1952455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2D75590-6A32-ED52-61BE-FB14199F026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07D398F-13F4-6203-9900-D7477401253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56BB9F58-6D37-5784-ADCD-A01575C988A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8246CDBE-3A55-2E9E-D6CA-1BC5A58488F6}"/>
                </a:ext>
              </a:extLst>
            </p:cNvPr>
            <p:cNvGrpSpPr/>
            <p:nvPr/>
          </p:nvGrpSpPr>
          <p:grpSpPr>
            <a:xfrm>
              <a:off x="12373438" y="1952455"/>
              <a:ext cx="669367" cy="895547"/>
              <a:chOff x="9192088" y="2104855"/>
              <a:chExt cx="669367" cy="895547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2B4A732-A0E9-63A3-F582-1F89482054E2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93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7FF371A-20B5-5ECA-37A6-BCCAFAE482A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0x15</a:t>
                </a:r>
              </a:p>
            </p:txBody>
          </p:sp>
          <p:sp>
            <p:nvSpPr>
              <p:cNvPr id="105" name="Arrow: Down 104">
                <a:extLst>
                  <a:ext uri="{FF2B5EF4-FFF2-40B4-BE49-F238E27FC236}">
                    <a16:creationId xmlns:a16="http://schemas.microsoft.com/office/drawing/2014/main" id="{E7950A15-E489-9464-77C0-469B2155B6D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0944EB9-59AD-8EAF-CC48-C68813108948}"/>
                </a:ext>
              </a:extLst>
            </p:cNvPr>
            <p:cNvGrpSpPr/>
            <p:nvPr/>
          </p:nvGrpSpPr>
          <p:grpSpPr>
            <a:xfrm>
              <a:off x="12786188" y="1952455"/>
              <a:ext cx="669367" cy="895547"/>
              <a:chOff x="8290388" y="1952455"/>
              <a:chExt cx="669367" cy="895547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0B46957-DF9A-8BEE-8875-D0B6195104BB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27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DD7992B-5B65-3C19-6308-391B2B4E1710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0x16</a:t>
                </a:r>
              </a:p>
            </p:txBody>
          </p:sp>
          <p:sp>
            <p:nvSpPr>
              <p:cNvPr id="155" name="Arrow: Down 154">
                <a:extLst>
                  <a:ext uri="{FF2B5EF4-FFF2-40B4-BE49-F238E27FC236}">
                    <a16:creationId xmlns:a16="http://schemas.microsoft.com/office/drawing/2014/main" id="{CD51F515-3281-5727-0345-D52D20307BF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7067141-D034-84AC-CF0F-B99F919D8611}"/>
                </a:ext>
              </a:extLst>
            </p:cNvPr>
            <p:cNvGrpSpPr/>
            <p:nvPr/>
          </p:nvGrpSpPr>
          <p:grpSpPr>
            <a:xfrm>
              <a:off x="13198938" y="1952455"/>
              <a:ext cx="669367" cy="895547"/>
              <a:chOff x="9192088" y="2104855"/>
              <a:chExt cx="669367" cy="895547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F649C16B-C4F8-DF69-D393-EE134B2E2B79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19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040975FA-C694-A33F-0D75-27EC7E41DBC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0x17</a:t>
                </a:r>
              </a:p>
            </p:txBody>
          </p:sp>
          <p:sp>
            <p:nvSpPr>
              <p:cNvPr id="159" name="Arrow: Down 158">
                <a:extLst>
                  <a:ext uri="{FF2B5EF4-FFF2-40B4-BE49-F238E27FC236}">
                    <a16:creationId xmlns:a16="http://schemas.microsoft.com/office/drawing/2014/main" id="{E9B61016-ED44-B6E6-894A-ECC1E051218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DF8E770-DC7F-6800-3AFF-D114C95FB2F7}"/>
              </a:ext>
            </a:extLst>
          </p:cNvPr>
          <p:cNvSpPr/>
          <p:nvPr/>
        </p:nvSpPr>
        <p:spPr>
          <a:xfrm>
            <a:off x="895815" y="4668042"/>
            <a:ext cx="4132944" cy="12610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3AFDA90-8FE9-04D3-DBA0-C325E054A2F7}"/>
              </a:ext>
            </a:extLst>
          </p:cNvPr>
          <p:cNvSpPr/>
          <p:nvPr/>
        </p:nvSpPr>
        <p:spPr>
          <a:xfrm>
            <a:off x="7505259" y="4690543"/>
            <a:ext cx="3276600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CF6FC79-604B-9A6B-517D-D79FB1D1E25F}"/>
              </a:ext>
            </a:extLst>
          </p:cNvPr>
          <p:cNvSpPr txBox="1"/>
          <p:nvPr/>
        </p:nvSpPr>
        <p:spPr>
          <a:xfrm>
            <a:off x="918641" y="1829840"/>
            <a:ext cx="70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Code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D4D3CC4-72F3-1033-55EA-B587B0062E58}"/>
              </a:ext>
            </a:extLst>
          </p:cNvPr>
          <p:cNvSpPr txBox="1"/>
          <p:nvPr/>
        </p:nvSpPr>
        <p:spPr>
          <a:xfrm>
            <a:off x="7820650" y="1829840"/>
            <a:ext cx="67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Data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B6DA3523-5373-248C-3A12-320D9387FC08}"/>
              </a:ext>
            </a:extLst>
          </p:cNvPr>
          <p:cNvSpPr txBox="1"/>
          <p:nvPr/>
        </p:nvSpPr>
        <p:spPr>
          <a:xfrm>
            <a:off x="7789817" y="2231927"/>
            <a:ext cx="190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variable G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38EF496-CE76-D74D-A9B2-4C54A0D1D9CF}"/>
              </a:ext>
            </a:extLst>
          </p:cNvPr>
          <p:cNvSpPr txBox="1"/>
          <p:nvPr/>
        </p:nvSpPr>
        <p:spPr>
          <a:xfrm>
            <a:off x="7789817" y="2508218"/>
            <a:ext cx="2261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foo’s local variable 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6675E-4B17-89D9-BDBE-4421804BE195}"/>
              </a:ext>
            </a:extLst>
          </p:cNvPr>
          <p:cNvSpPr txBox="1"/>
          <p:nvPr/>
        </p:nvSpPr>
        <p:spPr>
          <a:xfrm>
            <a:off x="4639373" y="1289050"/>
            <a:ext cx="2663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main calls foo</a:t>
            </a:r>
          </a:p>
          <a:p>
            <a:r>
              <a:rPr lang="en-US" dirty="0"/>
              <a:t>foo (recursively) calls foo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B2C859-D7CE-C60D-8FBC-2542DBADA5AE}"/>
              </a:ext>
            </a:extLst>
          </p:cNvPr>
          <p:cNvGrpSpPr/>
          <p:nvPr/>
        </p:nvGrpSpPr>
        <p:grpSpPr>
          <a:xfrm>
            <a:off x="9844230" y="5056171"/>
            <a:ext cx="1100558" cy="1334217"/>
            <a:chOff x="9844230" y="5056171"/>
            <a:chExt cx="1100558" cy="1334217"/>
          </a:xfrm>
        </p:grpSpPr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C1E964CD-81E3-C7AA-D9C1-A3AD3FF25CA5}"/>
                </a:ext>
              </a:extLst>
            </p:cNvPr>
            <p:cNvSpPr/>
            <p:nvPr/>
          </p:nvSpPr>
          <p:spPr>
            <a:xfrm rot="5400000">
              <a:off x="10201654" y="5483055"/>
              <a:ext cx="369334" cy="749629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A844A2-DE31-1D69-3A06-A41C3646B79A}"/>
                </a:ext>
              </a:extLst>
            </p:cNvPr>
            <p:cNvSpPr txBox="1"/>
            <p:nvPr/>
          </p:nvSpPr>
          <p:spPr>
            <a:xfrm>
              <a:off x="9844230" y="6051834"/>
              <a:ext cx="1100558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main data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35742D-A576-9E06-A764-C48D6E39962E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V="1">
              <a:off x="10761136" y="5056174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9EDA1CE-2DC0-EF8B-590C-3C95A52ECE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1506" y="5056171"/>
              <a:ext cx="3583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713781-F61B-3295-F8A4-7568AC1A3B3C}"/>
              </a:ext>
            </a:extLst>
          </p:cNvPr>
          <p:cNvGrpSpPr/>
          <p:nvPr/>
        </p:nvGrpSpPr>
        <p:grpSpPr>
          <a:xfrm>
            <a:off x="7541534" y="5049671"/>
            <a:ext cx="2412421" cy="1585103"/>
            <a:chOff x="7541534" y="5049671"/>
            <a:chExt cx="2412421" cy="1585103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E05C8D4-F84B-DCAF-D855-B3599F2A2086}"/>
                </a:ext>
              </a:extLst>
            </p:cNvPr>
            <p:cNvSpPr txBox="1"/>
            <p:nvPr/>
          </p:nvSpPr>
          <p:spPr>
            <a:xfrm>
              <a:off x="8212548" y="6049999"/>
              <a:ext cx="1083424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foo call 1</a:t>
              </a:r>
            </a:p>
            <a:p>
              <a:r>
                <a:rPr lang="en-US" dirty="0"/>
                <a:t>data</a:t>
              </a:r>
            </a:p>
          </p:txBody>
        </p:sp>
        <p:sp>
          <p:nvSpPr>
            <p:cNvPr id="110" name="Right Brace 109">
              <a:extLst>
                <a:ext uri="{FF2B5EF4-FFF2-40B4-BE49-F238E27FC236}">
                  <a16:creationId xmlns:a16="http://schemas.microsoft.com/office/drawing/2014/main" id="{6D98E81A-3D0B-A4AE-809B-D6987D8F98DC}"/>
                </a:ext>
              </a:extLst>
            </p:cNvPr>
            <p:cNvSpPr/>
            <p:nvPr/>
          </p:nvSpPr>
          <p:spPr>
            <a:xfrm rot="5400000">
              <a:off x="8561648" y="4647310"/>
              <a:ext cx="369334" cy="2408115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E7DABAE-BEFD-B95E-FAC2-DDE9F41AD6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0373" y="5060414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3DB02F3-FB2E-4597-FF07-36FF929899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1534" y="5049671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2E46B0D-8003-357B-4898-F332DDD4C347}"/>
              </a:ext>
            </a:extLst>
          </p:cNvPr>
          <p:cNvGrpSpPr/>
          <p:nvPr/>
        </p:nvGrpSpPr>
        <p:grpSpPr>
          <a:xfrm>
            <a:off x="3025419" y="5054436"/>
            <a:ext cx="1950795" cy="1314184"/>
            <a:chOff x="3025419" y="5054436"/>
            <a:chExt cx="1950795" cy="1314184"/>
          </a:xfrm>
        </p:grpSpPr>
        <p:sp>
          <p:nvSpPr>
            <p:cNvPr id="116" name="Right Brace 115">
              <a:extLst>
                <a:ext uri="{FF2B5EF4-FFF2-40B4-BE49-F238E27FC236}">
                  <a16:creationId xmlns:a16="http://schemas.microsoft.com/office/drawing/2014/main" id="{593D8B2F-83AD-0F33-A118-360BA718C2BE}"/>
                </a:ext>
              </a:extLst>
            </p:cNvPr>
            <p:cNvSpPr/>
            <p:nvPr/>
          </p:nvSpPr>
          <p:spPr>
            <a:xfrm rot="5400000">
              <a:off x="3815677" y="4882649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F907122-BAD0-A92A-4050-924F08B36068}"/>
                </a:ext>
              </a:extLst>
            </p:cNvPr>
            <p:cNvSpPr txBox="1"/>
            <p:nvPr/>
          </p:nvSpPr>
          <p:spPr>
            <a:xfrm>
              <a:off x="3216939" y="6030066"/>
              <a:ext cx="1544205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foo instructions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3B042A08-0191-7091-5E47-C23B3B797A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2632" y="5054436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FAC2AC6-8F26-3A57-D3C7-A409A89716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5419" y="5056174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4D78F4A-BF9F-AB2C-9F3C-C6C076EB6DB8}"/>
              </a:ext>
            </a:extLst>
          </p:cNvPr>
          <p:cNvGrpSpPr/>
          <p:nvPr/>
        </p:nvGrpSpPr>
        <p:grpSpPr>
          <a:xfrm>
            <a:off x="895320" y="5056171"/>
            <a:ext cx="2047318" cy="1356582"/>
            <a:chOff x="895320" y="5056171"/>
            <a:chExt cx="2047318" cy="1356582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2510759A-0F9A-E692-72AD-B8061B0B1525}"/>
                </a:ext>
              </a:extLst>
            </p:cNvPr>
            <p:cNvSpPr txBox="1"/>
            <p:nvPr/>
          </p:nvSpPr>
          <p:spPr>
            <a:xfrm>
              <a:off x="1075482" y="6074199"/>
              <a:ext cx="1707519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main instructions</a:t>
              </a:r>
            </a:p>
          </p:txBody>
        </p:sp>
        <p:sp>
          <p:nvSpPr>
            <p:cNvPr id="122" name="Right Brace 121">
              <a:extLst>
                <a:ext uri="{FF2B5EF4-FFF2-40B4-BE49-F238E27FC236}">
                  <a16:creationId xmlns:a16="http://schemas.microsoft.com/office/drawing/2014/main" id="{7A694CE9-D1CF-395D-30C7-C07C3FA8FCFC}"/>
                </a:ext>
              </a:extLst>
            </p:cNvPr>
            <p:cNvSpPr/>
            <p:nvPr/>
          </p:nvSpPr>
          <p:spPr>
            <a:xfrm rot="5400000">
              <a:off x="1732339" y="4835327"/>
              <a:ext cx="369334" cy="2042381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6E0FFBA1-61B0-750D-FFBF-61867B40F5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5320" y="5056959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9B1DFF2-24A7-F3FE-16A8-6242C45748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9056" y="5056171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20F8A2FA-F092-11E4-F0A5-956BF02B47D8}"/>
              </a:ext>
            </a:extLst>
          </p:cNvPr>
          <p:cNvSpPr/>
          <p:nvPr/>
        </p:nvSpPr>
        <p:spPr>
          <a:xfrm>
            <a:off x="9210482" y="5078188"/>
            <a:ext cx="680997" cy="567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Return address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B9B22B8-C51A-A1ED-A834-ADA8677A087D}"/>
              </a:ext>
            </a:extLst>
          </p:cNvPr>
          <p:cNvSpPr/>
          <p:nvPr/>
        </p:nvSpPr>
        <p:spPr>
          <a:xfrm>
            <a:off x="7621995" y="5083327"/>
            <a:ext cx="1506869" cy="567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local </a:t>
            </a:r>
          </a:p>
          <a:p>
            <a:pPr algn="ctr"/>
            <a:r>
              <a:rPr lang="en-US" sz="1400" b="1" dirty="0"/>
              <a:t>k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BAA5F0F-E9E9-CA5E-D17C-E90CC5903E5B}"/>
              </a:ext>
            </a:extLst>
          </p:cNvPr>
          <p:cNvSpPr/>
          <p:nvPr/>
        </p:nvSpPr>
        <p:spPr>
          <a:xfrm>
            <a:off x="10046114" y="5074111"/>
            <a:ext cx="680997" cy="567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Return address</a:t>
            </a:r>
          </a:p>
        </p:txBody>
      </p:sp>
    </p:spTree>
    <p:extLst>
      <p:ext uri="{BB962C8B-B14F-4D97-AF65-F5344CB8AC3E}">
        <p14:creationId xmlns:p14="http://schemas.microsoft.com/office/powerpoint/2010/main" val="3541631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</p:bldLst>
  </p:timing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3A83EC-69A6-BD4A-B51B-DBE23194B3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530635"/>
            <a:ext cx="5433204" cy="60296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Note: </a:t>
            </a:r>
          </a:p>
          <a:p>
            <a:r>
              <a:rPr lang="en-US" dirty="0"/>
              <a:t>Exercise participation based on participation</a:t>
            </a:r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Simulating Source Constructs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582C26F-B85B-CA6B-1EA6-3B005EC2CF86}"/>
              </a:ext>
            </a:extLst>
          </p:cNvPr>
          <p:cNvSpPr txBox="1"/>
          <p:nvPr/>
        </p:nvSpPr>
        <p:spPr>
          <a:xfrm>
            <a:off x="870846" y="3523324"/>
            <a:ext cx="432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Program instructions (binary sequences)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4FFF7BD-1406-F507-0947-F025EA223640}"/>
              </a:ext>
            </a:extLst>
          </p:cNvPr>
          <p:cNvSpPr txBox="1"/>
          <p:nvPr/>
        </p:nvSpPr>
        <p:spPr>
          <a:xfrm>
            <a:off x="5732412" y="3523173"/>
            <a:ext cx="484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data &amp; metadata (binary sequences)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1912EE-B2EB-B9DA-1FD5-CE138A5C1DAE}"/>
              </a:ext>
            </a:extLst>
          </p:cNvPr>
          <p:cNvSpPr txBox="1"/>
          <p:nvPr/>
        </p:nvSpPr>
        <p:spPr>
          <a:xfrm>
            <a:off x="867631" y="2217706"/>
            <a:ext cx="3194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the code in function main()</a:t>
            </a:r>
          </a:p>
          <a:p>
            <a:r>
              <a:rPr lang="en-US" dirty="0"/>
              <a:t>All the code in function foo()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4E9BEF7-833C-5B23-541F-3DA54A99CFA0}"/>
              </a:ext>
            </a:extLst>
          </p:cNvPr>
          <p:cNvGrpSpPr/>
          <p:nvPr/>
        </p:nvGrpSpPr>
        <p:grpSpPr>
          <a:xfrm>
            <a:off x="645591" y="4162458"/>
            <a:ext cx="10162617" cy="895547"/>
            <a:chOff x="3705688" y="1952455"/>
            <a:chExt cx="10162617" cy="89554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310BB76-6A93-DABA-0BDB-8395CB9596ED}"/>
                </a:ext>
              </a:extLst>
            </p:cNvPr>
            <p:cNvGrpSpPr/>
            <p:nvPr/>
          </p:nvGrpSpPr>
          <p:grpSpPr>
            <a:xfrm>
              <a:off x="3705688" y="1952455"/>
              <a:ext cx="669367" cy="895547"/>
              <a:chOff x="8290388" y="1952455"/>
              <a:chExt cx="669367" cy="89554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12EC75A-6239-8BA4-8675-4E3DD96D1045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248A3-D7D1-697F-362D-E6A372EB820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0x01</a:t>
                </a:r>
              </a:p>
            </p:txBody>
          </p:sp>
          <p:sp>
            <p:nvSpPr>
              <p:cNvPr id="20" name="Arrow: Down 19">
                <a:extLst>
                  <a:ext uri="{FF2B5EF4-FFF2-40B4-BE49-F238E27FC236}">
                    <a16:creationId xmlns:a16="http://schemas.microsoft.com/office/drawing/2014/main" id="{D94F897F-F7E6-66ED-C149-84DCE4C7C59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95668F6-4602-7456-ACAF-4314C15DED8C}"/>
                </a:ext>
              </a:extLst>
            </p:cNvPr>
            <p:cNvGrpSpPr/>
            <p:nvPr/>
          </p:nvGrpSpPr>
          <p:grpSpPr>
            <a:xfrm>
              <a:off x="4118438" y="1952455"/>
              <a:ext cx="669367" cy="895547"/>
              <a:chOff x="9192088" y="2104855"/>
              <a:chExt cx="669367" cy="89554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69EC99-7E09-743A-22A5-C2298F0B57BF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12AE7C-971C-20CA-91D4-6620CBC77C94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0x02</a:t>
                </a:r>
              </a:p>
            </p:txBody>
          </p:sp>
          <p:sp>
            <p:nvSpPr>
              <p:cNvPr id="23" name="Arrow: Down 22">
                <a:extLst>
                  <a:ext uri="{FF2B5EF4-FFF2-40B4-BE49-F238E27FC236}">
                    <a16:creationId xmlns:a16="http://schemas.microsoft.com/office/drawing/2014/main" id="{4F63C56F-C3A3-0FD9-D028-05146031EA22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2C71908-2CC4-E3BE-5B51-C569191AA6E9}"/>
                </a:ext>
              </a:extLst>
            </p:cNvPr>
            <p:cNvGrpSpPr/>
            <p:nvPr/>
          </p:nvGrpSpPr>
          <p:grpSpPr>
            <a:xfrm>
              <a:off x="4531188" y="1952455"/>
              <a:ext cx="669367" cy="895547"/>
              <a:chOff x="8290388" y="1952455"/>
              <a:chExt cx="669367" cy="89554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26A0E10-A116-8637-20AD-91389E9B932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2B441A-E874-9EF7-21C0-2D07F90F5737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0x01</a:t>
                </a:r>
              </a:p>
            </p:txBody>
          </p:sp>
          <p:sp>
            <p:nvSpPr>
              <p:cNvPr id="29" name="Arrow: Down 28">
                <a:extLst>
                  <a:ext uri="{FF2B5EF4-FFF2-40B4-BE49-F238E27FC236}">
                    <a16:creationId xmlns:a16="http://schemas.microsoft.com/office/drawing/2014/main" id="{03CB3197-46DF-8A23-60D7-090743E25D7F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453201A-1A55-0A86-2FAA-6DABBDE95BB2}"/>
                </a:ext>
              </a:extLst>
            </p:cNvPr>
            <p:cNvGrpSpPr/>
            <p:nvPr/>
          </p:nvGrpSpPr>
          <p:grpSpPr>
            <a:xfrm>
              <a:off x="4943938" y="1952455"/>
              <a:ext cx="669367" cy="895547"/>
              <a:chOff x="9192088" y="2104855"/>
              <a:chExt cx="669367" cy="89554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9C080A5-0337-3B93-7C44-20A4C6970D4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BCD593-FB72-5651-2C62-533CE8EC8BB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0x03</a:t>
                </a:r>
              </a:p>
            </p:txBody>
          </p:sp>
          <p:sp>
            <p:nvSpPr>
              <p:cNvPr id="33" name="Arrow: Down 32">
                <a:extLst>
                  <a:ext uri="{FF2B5EF4-FFF2-40B4-BE49-F238E27FC236}">
                    <a16:creationId xmlns:a16="http://schemas.microsoft.com/office/drawing/2014/main" id="{D494E77B-89A1-E1E4-9E9D-52D41D7EADE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755E3C5-F072-F977-B060-6D400ACFBF16}"/>
                </a:ext>
              </a:extLst>
            </p:cNvPr>
            <p:cNvGrpSpPr/>
            <p:nvPr/>
          </p:nvGrpSpPr>
          <p:grpSpPr>
            <a:xfrm>
              <a:off x="5356688" y="1952455"/>
              <a:ext cx="669367" cy="895547"/>
              <a:chOff x="8290388" y="1952455"/>
              <a:chExt cx="669367" cy="8955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9204DD3-0586-8837-306D-49AA33A52DE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4F87D5E-7DAF-C8FF-6771-4A479B44F131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0x04</a:t>
                </a:r>
              </a:p>
            </p:txBody>
          </p:sp>
          <p:sp>
            <p:nvSpPr>
              <p:cNvPr id="37" name="Arrow: Down 36">
                <a:extLst>
                  <a:ext uri="{FF2B5EF4-FFF2-40B4-BE49-F238E27FC236}">
                    <a16:creationId xmlns:a16="http://schemas.microsoft.com/office/drawing/2014/main" id="{C14731DF-1A7B-A409-D9BA-9E62EFB13C4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3A06C8E-031F-282A-6BDD-D8EC7C27908D}"/>
                </a:ext>
              </a:extLst>
            </p:cNvPr>
            <p:cNvGrpSpPr/>
            <p:nvPr/>
          </p:nvGrpSpPr>
          <p:grpSpPr>
            <a:xfrm>
              <a:off x="5769438" y="1952455"/>
              <a:ext cx="669367" cy="895547"/>
              <a:chOff x="9192088" y="2104855"/>
              <a:chExt cx="669367" cy="8955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FED93BF-4D34-CD61-9064-B23E5898125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3AB40D6-DED0-0DD5-EE72-EA5E7792029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0x05</a:t>
                </a:r>
              </a:p>
            </p:txBody>
          </p:sp>
          <p:sp>
            <p:nvSpPr>
              <p:cNvPr id="41" name="Arrow: Down 40">
                <a:extLst>
                  <a:ext uri="{FF2B5EF4-FFF2-40B4-BE49-F238E27FC236}">
                    <a16:creationId xmlns:a16="http://schemas.microsoft.com/office/drawing/2014/main" id="{82556FB9-E61E-F19C-418B-E8FA016681D0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C863DA2-7657-780D-9407-5B4C8CEBE408}"/>
                </a:ext>
              </a:extLst>
            </p:cNvPr>
            <p:cNvGrpSpPr/>
            <p:nvPr/>
          </p:nvGrpSpPr>
          <p:grpSpPr>
            <a:xfrm>
              <a:off x="6182188" y="1952455"/>
              <a:ext cx="669367" cy="895547"/>
              <a:chOff x="8290388" y="1952455"/>
              <a:chExt cx="669367" cy="89554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08023BF-6CDE-E57F-8271-FBC3B4D76F9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7B82CAF-B977-DB92-EC5F-724DAEE6440C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0x06</a:t>
                </a:r>
              </a:p>
            </p:txBody>
          </p:sp>
          <p:sp>
            <p:nvSpPr>
              <p:cNvPr id="45" name="Arrow: Down 44">
                <a:extLst>
                  <a:ext uri="{FF2B5EF4-FFF2-40B4-BE49-F238E27FC236}">
                    <a16:creationId xmlns:a16="http://schemas.microsoft.com/office/drawing/2014/main" id="{F9CF6CAA-9000-5687-9E60-FDF2FDACCF54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47CE7BE-2CF2-F009-62EB-C738472D3012}"/>
                </a:ext>
              </a:extLst>
            </p:cNvPr>
            <p:cNvGrpSpPr/>
            <p:nvPr/>
          </p:nvGrpSpPr>
          <p:grpSpPr>
            <a:xfrm>
              <a:off x="6594938" y="1952455"/>
              <a:ext cx="669367" cy="895547"/>
              <a:chOff x="9192088" y="2104855"/>
              <a:chExt cx="669367" cy="89554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24150F7-B1C9-1A16-F1F6-99D8DD247254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9043CE0-3008-8F8D-DC76-7A11244D1E1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0x07</a:t>
                </a:r>
              </a:p>
            </p:txBody>
          </p:sp>
          <p:sp>
            <p:nvSpPr>
              <p:cNvPr id="49" name="Arrow: Down 48">
                <a:extLst>
                  <a:ext uri="{FF2B5EF4-FFF2-40B4-BE49-F238E27FC236}">
                    <a16:creationId xmlns:a16="http://schemas.microsoft.com/office/drawing/2014/main" id="{3C3ED9D6-1544-4DC5-8454-B6F140F0874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0F1DC75-B376-8DE6-40C0-07106C53EE36}"/>
                </a:ext>
              </a:extLst>
            </p:cNvPr>
            <p:cNvGrpSpPr/>
            <p:nvPr/>
          </p:nvGrpSpPr>
          <p:grpSpPr>
            <a:xfrm>
              <a:off x="7007688" y="1952455"/>
              <a:ext cx="669367" cy="895547"/>
              <a:chOff x="8290388" y="1952455"/>
              <a:chExt cx="669367" cy="89554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C1A37A4-F224-7D8F-5766-6E0CA27A5BA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B7C825C-118B-5D71-42BB-6FD38F681EFE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0x08</a:t>
                </a:r>
              </a:p>
            </p:txBody>
          </p:sp>
          <p:sp>
            <p:nvSpPr>
              <p:cNvPr id="53" name="Arrow: Down 52">
                <a:extLst>
                  <a:ext uri="{FF2B5EF4-FFF2-40B4-BE49-F238E27FC236}">
                    <a16:creationId xmlns:a16="http://schemas.microsoft.com/office/drawing/2014/main" id="{00EDCA36-10FE-ECFE-0020-82833D973E3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9A8726B-C222-0634-C774-85507775D160}"/>
                </a:ext>
              </a:extLst>
            </p:cNvPr>
            <p:cNvGrpSpPr/>
            <p:nvPr/>
          </p:nvGrpSpPr>
          <p:grpSpPr>
            <a:xfrm>
              <a:off x="7420438" y="1952455"/>
              <a:ext cx="669367" cy="895547"/>
              <a:chOff x="9192088" y="2104855"/>
              <a:chExt cx="669367" cy="89554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2881C25-4C3C-1B88-6135-38E3749386E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20FF3A-B16C-EF23-248B-749BF958E5CC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0x09</a:t>
                </a:r>
              </a:p>
            </p:txBody>
          </p:sp>
          <p:sp>
            <p:nvSpPr>
              <p:cNvPr id="57" name="Arrow: Down 56">
                <a:extLst>
                  <a:ext uri="{FF2B5EF4-FFF2-40B4-BE49-F238E27FC236}">
                    <a16:creationId xmlns:a16="http://schemas.microsoft.com/office/drawing/2014/main" id="{BC21CBEB-5C4B-7177-447A-BC586CB94FB5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DA95A50-951E-A7FE-6297-2BCD3E4C59BB}"/>
                </a:ext>
              </a:extLst>
            </p:cNvPr>
            <p:cNvGrpSpPr/>
            <p:nvPr/>
          </p:nvGrpSpPr>
          <p:grpSpPr>
            <a:xfrm>
              <a:off x="7828347" y="1952455"/>
              <a:ext cx="674208" cy="895547"/>
              <a:chOff x="8285547" y="1952455"/>
              <a:chExt cx="674208" cy="895547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47902BC-FDAC-F95D-BCCE-008032710376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96E2F8-0902-6A1F-6295-A1FF2859E2C4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0x0A</a:t>
                </a:r>
              </a:p>
            </p:txBody>
          </p:sp>
          <p:sp>
            <p:nvSpPr>
              <p:cNvPr id="61" name="Arrow: Down 60">
                <a:extLst>
                  <a:ext uri="{FF2B5EF4-FFF2-40B4-BE49-F238E27FC236}">
                    <a16:creationId xmlns:a16="http://schemas.microsoft.com/office/drawing/2014/main" id="{79F2BDE9-26C1-DE52-5363-65A43A6AE35A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C4A9281-2E2D-1E37-9814-943E07AC0EBE}"/>
                </a:ext>
              </a:extLst>
            </p:cNvPr>
            <p:cNvGrpSpPr/>
            <p:nvPr/>
          </p:nvGrpSpPr>
          <p:grpSpPr>
            <a:xfrm>
              <a:off x="8245938" y="1952455"/>
              <a:ext cx="669367" cy="895547"/>
              <a:chOff x="9192088" y="2104855"/>
              <a:chExt cx="669367" cy="89554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6C0C9D9-C61A-12DD-5934-C3D6332CFEE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1b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119E9C9-1A3B-26B9-8047-458DEE9C1BA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0x0B</a:t>
                </a:r>
              </a:p>
            </p:txBody>
          </p:sp>
          <p:sp>
            <p:nvSpPr>
              <p:cNvPr id="65" name="Arrow: Down 64">
                <a:extLst>
                  <a:ext uri="{FF2B5EF4-FFF2-40B4-BE49-F238E27FC236}">
                    <a16:creationId xmlns:a16="http://schemas.microsoft.com/office/drawing/2014/main" id="{6570BA8C-3559-8581-273E-E00D1E2F93E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FC603DB-C1DB-C490-1BF6-F5AC1E70E613}"/>
                </a:ext>
              </a:extLst>
            </p:cNvPr>
            <p:cNvGrpSpPr/>
            <p:nvPr/>
          </p:nvGrpSpPr>
          <p:grpSpPr>
            <a:xfrm>
              <a:off x="8656252" y="1952455"/>
              <a:ext cx="671803" cy="895547"/>
              <a:chOff x="8287952" y="1952455"/>
              <a:chExt cx="671803" cy="89554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55D03ED-3F1D-89B0-5E8E-6512674DAE9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4f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EDB8B04-D27D-A221-1B40-BF06F0384751}"/>
                  </a:ext>
                </a:extLst>
              </p:cNvPr>
              <p:cNvSpPr txBox="1"/>
              <p:nvPr/>
            </p:nvSpPr>
            <p:spPr>
              <a:xfrm>
                <a:off x="8287952" y="1952455"/>
                <a:ext cx="5196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0x0C</a:t>
                </a:r>
              </a:p>
            </p:txBody>
          </p:sp>
          <p:sp>
            <p:nvSpPr>
              <p:cNvPr id="69" name="Arrow: Down 68">
                <a:extLst>
                  <a:ext uri="{FF2B5EF4-FFF2-40B4-BE49-F238E27FC236}">
                    <a16:creationId xmlns:a16="http://schemas.microsoft.com/office/drawing/2014/main" id="{1FE45FB1-D3B5-B682-2769-17D01E4FFEC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830F75E-151E-A773-A59A-D7A5F4C885E3}"/>
                </a:ext>
              </a:extLst>
            </p:cNvPr>
            <p:cNvGrpSpPr/>
            <p:nvPr/>
          </p:nvGrpSpPr>
          <p:grpSpPr>
            <a:xfrm>
              <a:off x="9066597" y="1952455"/>
              <a:ext cx="674208" cy="895547"/>
              <a:chOff x="9187247" y="2104855"/>
              <a:chExt cx="674208" cy="895547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813B819-8520-274D-272A-B7A3807B38CE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bf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8824CC0-7A60-AC93-460D-E533CA238FCE}"/>
                  </a:ext>
                </a:extLst>
              </p:cNvPr>
              <p:cNvSpPr txBox="1"/>
              <p:nvPr/>
            </p:nvSpPr>
            <p:spPr>
              <a:xfrm>
                <a:off x="9187247" y="2104855"/>
                <a:ext cx="5245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0x0D</a:t>
                </a:r>
              </a:p>
            </p:txBody>
          </p:sp>
          <p:sp>
            <p:nvSpPr>
              <p:cNvPr id="73" name="Arrow: Down 72">
                <a:extLst>
                  <a:ext uri="{FF2B5EF4-FFF2-40B4-BE49-F238E27FC236}">
                    <a16:creationId xmlns:a16="http://schemas.microsoft.com/office/drawing/2014/main" id="{97A2C3A3-5FA9-913C-687B-A38B0E1B26E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26EBB99-25DA-52E6-3C31-3B2D64B28EAA}"/>
                </a:ext>
              </a:extLst>
            </p:cNvPr>
            <p:cNvGrpSpPr/>
            <p:nvPr/>
          </p:nvGrpSpPr>
          <p:grpSpPr>
            <a:xfrm>
              <a:off x="9484188" y="1952455"/>
              <a:ext cx="669367" cy="895547"/>
              <a:chOff x="8290388" y="1952455"/>
              <a:chExt cx="669367" cy="895547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395FD3E-77FD-C3D8-7894-EE752EFA8694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01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08E0831-D2A7-CD83-9262-14D081930796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0x0E</a:t>
                </a:r>
              </a:p>
            </p:txBody>
          </p:sp>
          <p:sp>
            <p:nvSpPr>
              <p:cNvPr id="77" name="Arrow: Down 76">
                <a:extLst>
                  <a:ext uri="{FF2B5EF4-FFF2-40B4-BE49-F238E27FC236}">
                    <a16:creationId xmlns:a16="http://schemas.microsoft.com/office/drawing/2014/main" id="{23EDE690-C837-E0AD-9A1A-5A1DF4EC96A4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F45A267D-D7F4-DF94-4D2D-9058A9A39BAE}"/>
                </a:ext>
              </a:extLst>
            </p:cNvPr>
            <p:cNvGrpSpPr/>
            <p:nvPr/>
          </p:nvGrpSpPr>
          <p:grpSpPr>
            <a:xfrm>
              <a:off x="9896938" y="1952455"/>
              <a:ext cx="669367" cy="895547"/>
              <a:chOff x="9192088" y="2104855"/>
              <a:chExt cx="669367" cy="895547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B139D81-25DF-119B-246C-1AC15E78E700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35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D04990D-2C3D-08EB-23A7-EF6C3AD3FBF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0x0F</a:t>
                </a:r>
              </a:p>
            </p:txBody>
          </p:sp>
          <p:sp>
            <p:nvSpPr>
              <p:cNvPr id="81" name="Arrow: Down 80">
                <a:extLst>
                  <a:ext uri="{FF2B5EF4-FFF2-40B4-BE49-F238E27FC236}">
                    <a16:creationId xmlns:a16="http://schemas.microsoft.com/office/drawing/2014/main" id="{F3141F9B-02DD-35DA-017A-97469F20E271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EF66333-9F77-54BC-31B6-3578E06F224E}"/>
                </a:ext>
              </a:extLst>
            </p:cNvPr>
            <p:cNvGrpSpPr/>
            <p:nvPr/>
          </p:nvGrpSpPr>
          <p:grpSpPr>
            <a:xfrm>
              <a:off x="10309688" y="1952455"/>
              <a:ext cx="669367" cy="895547"/>
              <a:chOff x="8290388" y="1952455"/>
              <a:chExt cx="669367" cy="895547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61EC6A9-ADED-52B0-25B0-CA4615104373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E31D79C-0950-5CE9-F3AF-CA94D0590EC3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0x10</a:t>
                </a:r>
              </a:p>
            </p:txBody>
          </p:sp>
          <p:sp>
            <p:nvSpPr>
              <p:cNvPr id="85" name="Arrow: Down 84">
                <a:extLst>
                  <a:ext uri="{FF2B5EF4-FFF2-40B4-BE49-F238E27FC236}">
                    <a16:creationId xmlns:a16="http://schemas.microsoft.com/office/drawing/2014/main" id="{0643FDAF-EF1E-8CF3-5DBC-391B1237839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AAAA551-8B2E-C869-413B-31CEFD478CB6}"/>
                </a:ext>
              </a:extLst>
            </p:cNvPr>
            <p:cNvGrpSpPr/>
            <p:nvPr/>
          </p:nvGrpSpPr>
          <p:grpSpPr>
            <a:xfrm>
              <a:off x="10722438" y="1952455"/>
              <a:ext cx="669367" cy="895547"/>
              <a:chOff x="9192088" y="21048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15A9FD0-7601-1920-C18F-CC0C8638528D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08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83C54ED-C1BB-E5EC-1A1A-56A43EE845C2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0x11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5924432A-885F-DA98-BC72-3F990CA1DD5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F2341ED-FF58-43AF-57EB-8B3714BAA2B7}"/>
                </a:ext>
              </a:extLst>
            </p:cNvPr>
            <p:cNvGrpSpPr/>
            <p:nvPr/>
          </p:nvGrpSpPr>
          <p:grpSpPr>
            <a:xfrm>
              <a:off x="11135188" y="1952455"/>
              <a:ext cx="669367" cy="895547"/>
              <a:chOff x="8290388" y="1952455"/>
              <a:chExt cx="669367" cy="895547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AD4F73A-D655-4B7E-754E-16D5258D1C3D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dd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BAF526E-7AE2-617B-2ED8-84F147D4EC10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0x12</a:t>
                </a:r>
              </a:p>
            </p:txBody>
          </p:sp>
          <p:sp>
            <p:nvSpPr>
              <p:cNvPr id="93" name="Arrow: Down 92">
                <a:extLst>
                  <a:ext uri="{FF2B5EF4-FFF2-40B4-BE49-F238E27FC236}">
                    <a16:creationId xmlns:a16="http://schemas.microsoft.com/office/drawing/2014/main" id="{34E244DA-E204-71DA-3660-974BE172D7FB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8550331-B977-C61D-5324-C6388F340482}"/>
                </a:ext>
              </a:extLst>
            </p:cNvPr>
            <p:cNvGrpSpPr/>
            <p:nvPr/>
          </p:nvGrpSpPr>
          <p:grpSpPr>
            <a:xfrm>
              <a:off x="11547938" y="1952455"/>
              <a:ext cx="669367" cy="895547"/>
              <a:chOff x="9192088" y="2104855"/>
              <a:chExt cx="669367" cy="895547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F142CD0-EA69-BBA1-CAFC-9FB83B87BD2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cb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CA18D1C-08A8-C779-AA89-AAEA8E8DC7A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0x13</a:t>
                </a:r>
              </a:p>
            </p:txBody>
          </p:sp>
          <p:sp>
            <p:nvSpPr>
              <p:cNvPr id="97" name="Arrow: Down 96">
                <a:extLst>
                  <a:ext uri="{FF2B5EF4-FFF2-40B4-BE49-F238E27FC236}">
                    <a16:creationId xmlns:a16="http://schemas.microsoft.com/office/drawing/2014/main" id="{5735AC24-4E43-0025-9E1D-647A31B659F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850DD0C-2235-2362-84A2-CBF7D4E92347}"/>
                </a:ext>
              </a:extLst>
            </p:cNvPr>
            <p:cNvGrpSpPr/>
            <p:nvPr/>
          </p:nvGrpSpPr>
          <p:grpSpPr>
            <a:xfrm>
              <a:off x="11960688" y="1952455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2D75590-6A32-ED52-61BE-FB14199F026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07D398F-13F4-6203-9900-D7477401253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56BB9F58-6D37-5784-ADCD-A01575C988A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8246CDBE-3A55-2E9E-D6CA-1BC5A58488F6}"/>
                </a:ext>
              </a:extLst>
            </p:cNvPr>
            <p:cNvGrpSpPr/>
            <p:nvPr/>
          </p:nvGrpSpPr>
          <p:grpSpPr>
            <a:xfrm>
              <a:off x="12373438" y="1952455"/>
              <a:ext cx="669367" cy="895547"/>
              <a:chOff x="9192088" y="2104855"/>
              <a:chExt cx="669367" cy="895547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2B4A732-A0E9-63A3-F582-1F89482054E2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93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7FF371A-20B5-5ECA-37A6-BCCAFAE482A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0x15</a:t>
                </a:r>
              </a:p>
            </p:txBody>
          </p:sp>
          <p:sp>
            <p:nvSpPr>
              <p:cNvPr id="105" name="Arrow: Down 104">
                <a:extLst>
                  <a:ext uri="{FF2B5EF4-FFF2-40B4-BE49-F238E27FC236}">
                    <a16:creationId xmlns:a16="http://schemas.microsoft.com/office/drawing/2014/main" id="{E7950A15-E489-9464-77C0-469B2155B6D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0944EB9-59AD-8EAF-CC48-C68813108948}"/>
                </a:ext>
              </a:extLst>
            </p:cNvPr>
            <p:cNvGrpSpPr/>
            <p:nvPr/>
          </p:nvGrpSpPr>
          <p:grpSpPr>
            <a:xfrm>
              <a:off x="12786188" y="1952455"/>
              <a:ext cx="669367" cy="895547"/>
              <a:chOff x="8290388" y="1952455"/>
              <a:chExt cx="669367" cy="895547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0B46957-DF9A-8BEE-8875-D0B6195104BB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27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DD7992B-5B65-3C19-6308-391B2B4E1710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0x16</a:t>
                </a:r>
              </a:p>
            </p:txBody>
          </p:sp>
          <p:sp>
            <p:nvSpPr>
              <p:cNvPr id="155" name="Arrow: Down 154">
                <a:extLst>
                  <a:ext uri="{FF2B5EF4-FFF2-40B4-BE49-F238E27FC236}">
                    <a16:creationId xmlns:a16="http://schemas.microsoft.com/office/drawing/2014/main" id="{CD51F515-3281-5727-0345-D52D20307BF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7067141-D034-84AC-CF0F-B99F919D8611}"/>
                </a:ext>
              </a:extLst>
            </p:cNvPr>
            <p:cNvGrpSpPr/>
            <p:nvPr/>
          </p:nvGrpSpPr>
          <p:grpSpPr>
            <a:xfrm>
              <a:off x="13198938" y="1952455"/>
              <a:ext cx="669367" cy="895547"/>
              <a:chOff x="9192088" y="2104855"/>
              <a:chExt cx="669367" cy="895547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F649C16B-C4F8-DF69-D393-EE134B2E2B79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19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040975FA-C694-A33F-0D75-27EC7E41DBC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0x17</a:t>
                </a:r>
              </a:p>
            </p:txBody>
          </p:sp>
          <p:sp>
            <p:nvSpPr>
              <p:cNvPr id="159" name="Arrow: Down 158">
                <a:extLst>
                  <a:ext uri="{FF2B5EF4-FFF2-40B4-BE49-F238E27FC236}">
                    <a16:creationId xmlns:a16="http://schemas.microsoft.com/office/drawing/2014/main" id="{E9B61016-ED44-B6E6-894A-ECC1E051218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DF8E770-DC7F-6800-3AFF-D114C95FB2F7}"/>
              </a:ext>
            </a:extLst>
          </p:cNvPr>
          <p:cNvSpPr/>
          <p:nvPr/>
        </p:nvSpPr>
        <p:spPr>
          <a:xfrm>
            <a:off x="895815" y="4668042"/>
            <a:ext cx="4132944" cy="12610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3AFDA90-8FE9-04D3-DBA0-C325E054A2F7}"/>
              </a:ext>
            </a:extLst>
          </p:cNvPr>
          <p:cNvSpPr/>
          <p:nvPr/>
        </p:nvSpPr>
        <p:spPr>
          <a:xfrm>
            <a:off x="9981759" y="4690543"/>
            <a:ext cx="800100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CF6FC79-604B-9A6B-517D-D79FB1D1E25F}"/>
              </a:ext>
            </a:extLst>
          </p:cNvPr>
          <p:cNvSpPr txBox="1"/>
          <p:nvPr/>
        </p:nvSpPr>
        <p:spPr>
          <a:xfrm>
            <a:off x="918641" y="1829840"/>
            <a:ext cx="70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Code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D4D3CC4-72F3-1033-55EA-B587B0062E58}"/>
              </a:ext>
            </a:extLst>
          </p:cNvPr>
          <p:cNvSpPr txBox="1"/>
          <p:nvPr/>
        </p:nvSpPr>
        <p:spPr>
          <a:xfrm>
            <a:off x="7820650" y="1829840"/>
            <a:ext cx="67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Data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B6DA3523-5373-248C-3A12-320D9387FC08}"/>
              </a:ext>
            </a:extLst>
          </p:cNvPr>
          <p:cNvSpPr txBox="1"/>
          <p:nvPr/>
        </p:nvSpPr>
        <p:spPr>
          <a:xfrm>
            <a:off x="7789817" y="2231927"/>
            <a:ext cx="190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variable G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38EF496-CE76-D74D-A9B2-4C54A0D1D9CF}"/>
              </a:ext>
            </a:extLst>
          </p:cNvPr>
          <p:cNvSpPr txBox="1"/>
          <p:nvPr/>
        </p:nvSpPr>
        <p:spPr>
          <a:xfrm>
            <a:off x="7789817" y="2508218"/>
            <a:ext cx="2261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foo’s local variable 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6675E-4B17-89D9-BDBE-4421804BE195}"/>
              </a:ext>
            </a:extLst>
          </p:cNvPr>
          <p:cNvSpPr txBox="1"/>
          <p:nvPr/>
        </p:nvSpPr>
        <p:spPr>
          <a:xfrm>
            <a:off x="4639373" y="1289050"/>
            <a:ext cx="2663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main calls foo</a:t>
            </a:r>
          </a:p>
          <a:p>
            <a:r>
              <a:rPr lang="en-US" dirty="0"/>
              <a:t>foo (recursively) calls foo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B2C566-AEB4-DD6A-6F31-3571065731E0}"/>
              </a:ext>
            </a:extLst>
          </p:cNvPr>
          <p:cNvGrpSpPr/>
          <p:nvPr/>
        </p:nvGrpSpPr>
        <p:grpSpPr>
          <a:xfrm>
            <a:off x="9844230" y="5056171"/>
            <a:ext cx="1100558" cy="1334217"/>
            <a:chOff x="9844230" y="5056171"/>
            <a:chExt cx="1100558" cy="1334217"/>
          </a:xfrm>
        </p:grpSpPr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4EEDDF79-5488-A601-370B-8AEA10D47E47}"/>
                </a:ext>
              </a:extLst>
            </p:cNvPr>
            <p:cNvSpPr/>
            <p:nvPr/>
          </p:nvSpPr>
          <p:spPr>
            <a:xfrm rot="5400000">
              <a:off x="10201654" y="5483055"/>
              <a:ext cx="369334" cy="749629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FD33B4-39B6-A1DE-BA43-A7DA81D1875A}"/>
                </a:ext>
              </a:extLst>
            </p:cNvPr>
            <p:cNvSpPr txBox="1"/>
            <p:nvPr/>
          </p:nvSpPr>
          <p:spPr>
            <a:xfrm>
              <a:off x="9844230" y="6051834"/>
              <a:ext cx="1100558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main data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C4DE161-8554-3C7C-02CB-13A52B8016BE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V="1">
              <a:off x="10761136" y="5056174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DBDC837-AE9C-F75E-F43B-49F08C8EE6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1506" y="5056171"/>
              <a:ext cx="3583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5EA031-4413-8161-09AE-1873E68623B7}"/>
              </a:ext>
            </a:extLst>
          </p:cNvPr>
          <p:cNvGrpSpPr/>
          <p:nvPr/>
        </p:nvGrpSpPr>
        <p:grpSpPr>
          <a:xfrm>
            <a:off x="3025419" y="5054436"/>
            <a:ext cx="1950795" cy="1314184"/>
            <a:chOff x="3025419" y="5054436"/>
            <a:chExt cx="1950795" cy="1314184"/>
          </a:xfrm>
        </p:grpSpPr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0DFB1B14-166A-F428-8CB2-C4A476219CB6}"/>
                </a:ext>
              </a:extLst>
            </p:cNvPr>
            <p:cNvSpPr/>
            <p:nvPr/>
          </p:nvSpPr>
          <p:spPr>
            <a:xfrm rot="5400000">
              <a:off x="3815677" y="4882649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AA6ED8-D3B9-BCD7-3C7B-3E00EF69EBF7}"/>
                </a:ext>
              </a:extLst>
            </p:cNvPr>
            <p:cNvSpPr txBox="1"/>
            <p:nvPr/>
          </p:nvSpPr>
          <p:spPr>
            <a:xfrm>
              <a:off x="3216939" y="6030066"/>
              <a:ext cx="1544205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foo instructions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E3DC08-D8B7-F05C-B216-022B6F6665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2632" y="5054436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DB849E3-3FBD-2014-BE19-1531EB53EB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5419" y="5056174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0C5DE8D-723A-0504-69A3-7455F19A9241}"/>
              </a:ext>
            </a:extLst>
          </p:cNvPr>
          <p:cNvGrpSpPr/>
          <p:nvPr/>
        </p:nvGrpSpPr>
        <p:grpSpPr>
          <a:xfrm>
            <a:off x="895320" y="5056171"/>
            <a:ext cx="2047318" cy="1356582"/>
            <a:chOff x="895320" y="5056171"/>
            <a:chExt cx="2047318" cy="1356582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A8934E8B-6CA4-FD2B-4D21-C49D0A416F75}"/>
                </a:ext>
              </a:extLst>
            </p:cNvPr>
            <p:cNvSpPr txBox="1"/>
            <p:nvPr/>
          </p:nvSpPr>
          <p:spPr>
            <a:xfrm>
              <a:off x="1075482" y="6074199"/>
              <a:ext cx="1707519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main instructions</a:t>
              </a:r>
            </a:p>
          </p:txBody>
        </p:sp>
        <p:sp>
          <p:nvSpPr>
            <p:cNvPr id="115" name="Right Brace 114">
              <a:extLst>
                <a:ext uri="{FF2B5EF4-FFF2-40B4-BE49-F238E27FC236}">
                  <a16:creationId xmlns:a16="http://schemas.microsoft.com/office/drawing/2014/main" id="{1ABB6A59-87FF-DFC5-F000-2A2A50DBC62C}"/>
                </a:ext>
              </a:extLst>
            </p:cNvPr>
            <p:cNvSpPr/>
            <p:nvPr/>
          </p:nvSpPr>
          <p:spPr>
            <a:xfrm rot="5400000">
              <a:off x="1732339" y="4835327"/>
              <a:ext cx="369334" cy="2042381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9A22785-4CE4-91AE-9673-9588D4F9C0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5320" y="5056959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8879DEF9-756D-E0F4-F059-29E6EFD6EB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9056" y="5056171"/>
              <a:ext cx="3582" cy="617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7597D72-A98A-C854-110C-C6281F3ECEC7}"/>
              </a:ext>
            </a:extLst>
          </p:cNvPr>
          <p:cNvSpPr/>
          <p:nvPr/>
        </p:nvSpPr>
        <p:spPr>
          <a:xfrm>
            <a:off x="10046114" y="5074111"/>
            <a:ext cx="680997" cy="567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Return address</a:t>
            </a:r>
          </a:p>
        </p:txBody>
      </p:sp>
    </p:spTree>
    <p:extLst>
      <p:ext uri="{BB962C8B-B14F-4D97-AF65-F5344CB8AC3E}">
        <p14:creationId xmlns:p14="http://schemas.microsoft.com/office/powerpoint/2010/main" val="3735058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8B5C2-76CC-D3BF-6C3D-E7586CC3C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1F0F-289F-05E5-E288-7CEF9EDEC4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775F50B-67F2-9C9A-D8B2-22D3276E3E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Terms/Concepts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Memory Layout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Memory Attacks</a:t>
            </a:r>
          </a:p>
        </p:txBody>
      </p:sp>
    </p:spTree>
    <p:extLst>
      <p:ext uri="{BB962C8B-B14F-4D97-AF65-F5344CB8AC3E}">
        <p14:creationId xmlns:p14="http://schemas.microsoft.com/office/powerpoint/2010/main" val="1350141408"/>
      </p:ext>
    </p:extLst>
  </p:cSld>
  <p:clrMapOvr>
    <a:masterClrMapping/>
  </p:clrMapOvr>
</p:sld>
</file>

<file path=ppt/slides/slide22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Breaking Bounds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4FFF7BD-1406-F507-0947-F025EA223640}"/>
              </a:ext>
            </a:extLst>
          </p:cNvPr>
          <p:cNvSpPr txBox="1"/>
          <p:nvPr/>
        </p:nvSpPr>
        <p:spPr>
          <a:xfrm>
            <a:off x="7073942" y="3523173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26EBB99-25DA-52E6-3C31-3B2D64B28EAA}"/>
              </a:ext>
            </a:extLst>
          </p:cNvPr>
          <p:cNvGrpSpPr/>
          <p:nvPr/>
        </p:nvGrpSpPr>
        <p:grpSpPr>
          <a:xfrm>
            <a:off x="5690086" y="4162458"/>
            <a:ext cx="669367" cy="895547"/>
            <a:chOff x="8290388" y="1952455"/>
            <a:chExt cx="669367" cy="895547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395FD3E-77FD-C3D8-7894-EE752EFA8694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08E0831-D2A7-CD83-9262-14D081930796}"/>
                </a:ext>
              </a:extLst>
            </p:cNvPr>
            <p:cNvSpPr txBox="1"/>
            <p:nvPr/>
          </p:nvSpPr>
          <p:spPr>
            <a:xfrm>
              <a:off x="8290388" y="19524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77" name="Arrow: Down 76">
              <a:extLst>
                <a:ext uri="{FF2B5EF4-FFF2-40B4-BE49-F238E27FC236}">
                  <a16:creationId xmlns:a16="http://schemas.microsoft.com/office/drawing/2014/main" id="{23EDE690-C837-E0AD-9A1A-5A1DF4EC96A4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45A267D-D7F4-DF94-4D2D-9058A9A39BAE}"/>
              </a:ext>
            </a:extLst>
          </p:cNvPr>
          <p:cNvGrpSpPr/>
          <p:nvPr/>
        </p:nvGrpSpPr>
        <p:grpSpPr>
          <a:xfrm>
            <a:off x="6102836" y="4162458"/>
            <a:ext cx="669367" cy="895547"/>
            <a:chOff x="9192088" y="2104855"/>
            <a:chExt cx="669367" cy="895547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B139D81-25DF-119B-246C-1AC15E78E700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D04990D-2C3D-08EB-23A7-EF6C3AD3FBFB}"/>
                </a:ext>
              </a:extLst>
            </p:cNvPr>
            <p:cNvSpPr txBox="1"/>
            <p:nvPr/>
          </p:nvSpPr>
          <p:spPr>
            <a:xfrm>
              <a:off x="9192088" y="21048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81" name="Arrow: Down 80">
              <a:extLst>
                <a:ext uri="{FF2B5EF4-FFF2-40B4-BE49-F238E27FC236}">
                  <a16:creationId xmlns:a16="http://schemas.microsoft.com/office/drawing/2014/main" id="{F3141F9B-02DD-35DA-017A-97469F20E271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EF66333-9F77-54BC-31B6-3578E06F224E}"/>
              </a:ext>
            </a:extLst>
          </p:cNvPr>
          <p:cNvGrpSpPr/>
          <p:nvPr/>
        </p:nvGrpSpPr>
        <p:grpSpPr>
          <a:xfrm>
            <a:off x="6515586" y="4162458"/>
            <a:ext cx="669367" cy="895547"/>
            <a:chOff x="8290388" y="1952455"/>
            <a:chExt cx="669367" cy="895547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61EC6A9-ADED-52B0-25B0-CA4615104373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E31D79C-0950-5CE9-F3AF-CA94D0590EC3}"/>
                </a:ext>
              </a:extLst>
            </p:cNvPr>
            <p:cNvSpPr txBox="1"/>
            <p:nvPr/>
          </p:nvSpPr>
          <p:spPr>
            <a:xfrm>
              <a:off x="8290388" y="19524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85" name="Arrow: Down 84">
              <a:extLst>
                <a:ext uri="{FF2B5EF4-FFF2-40B4-BE49-F238E27FC236}">
                  <a16:creationId xmlns:a16="http://schemas.microsoft.com/office/drawing/2014/main" id="{0643FDAF-EF1E-8CF3-5DBC-391B12378393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AAAA551-8B2E-C869-413B-31CEFD478CB6}"/>
              </a:ext>
            </a:extLst>
          </p:cNvPr>
          <p:cNvGrpSpPr/>
          <p:nvPr/>
        </p:nvGrpSpPr>
        <p:grpSpPr>
          <a:xfrm>
            <a:off x="6928336" y="4162458"/>
            <a:ext cx="669367" cy="895547"/>
            <a:chOff x="9192088" y="2104855"/>
            <a:chExt cx="669367" cy="895547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15A9FD0-7601-1920-C18F-CC0C8638528D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83C54ED-C1BB-E5EC-1A1A-56A43EE845C2}"/>
                </a:ext>
              </a:extLst>
            </p:cNvPr>
            <p:cNvSpPr txBox="1"/>
            <p:nvPr/>
          </p:nvSpPr>
          <p:spPr>
            <a:xfrm>
              <a:off x="9192088" y="21048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89" name="Arrow: Down 88">
              <a:extLst>
                <a:ext uri="{FF2B5EF4-FFF2-40B4-BE49-F238E27FC236}">
                  <a16:creationId xmlns:a16="http://schemas.microsoft.com/office/drawing/2014/main" id="{5924432A-885F-DA98-BC72-3F990CA1DD5F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F2341ED-FF58-43AF-57EB-8B3714BAA2B7}"/>
              </a:ext>
            </a:extLst>
          </p:cNvPr>
          <p:cNvGrpSpPr/>
          <p:nvPr/>
        </p:nvGrpSpPr>
        <p:grpSpPr>
          <a:xfrm>
            <a:off x="7341086" y="4162458"/>
            <a:ext cx="669367" cy="895547"/>
            <a:chOff x="8290388" y="1952455"/>
            <a:chExt cx="669367" cy="895547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AD4F73A-D655-4B7E-754E-16D5258D1C3D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BAF526E-7AE2-617B-2ED8-84F147D4EC10}"/>
                </a:ext>
              </a:extLst>
            </p:cNvPr>
            <p:cNvSpPr txBox="1"/>
            <p:nvPr/>
          </p:nvSpPr>
          <p:spPr>
            <a:xfrm>
              <a:off x="8290388" y="19524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93" name="Arrow: Down 92">
              <a:extLst>
                <a:ext uri="{FF2B5EF4-FFF2-40B4-BE49-F238E27FC236}">
                  <a16:creationId xmlns:a16="http://schemas.microsoft.com/office/drawing/2014/main" id="{34E244DA-E204-71DA-3660-974BE172D7FB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8550331-B977-C61D-5324-C6388F340482}"/>
              </a:ext>
            </a:extLst>
          </p:cNvPr>
          <p:cNvGrpSpPr/>
          <p:nvPr/>
        </p:nvGrpSpPr>
        <p:grpSpPr>
          <a:xfrm>
            <a:off x="7753836" y="4162458"/>
            <a:ext cx="669367" cy="895547"/>
            <a:chOff x="9192088" y="2104855"/>
            <a:chExt cx="669367" cy="895547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F142CD0-EA69-BBA1-CAFC-9FB83B87BD21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CA18D1C-08A8-C779-AA89-AAEA8E8DC7AB}"/>
                </a:ext>
              </a:extLst>
            </p:cNvPr>
            <p:cNvSpPr txBox="1"/>
            <p:nvPr/>
          </p:nvSpPr>
          <p:spPr>
            <a:xfrm>
              <a:off x="9192088" y="21048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97" name="Arrow: Down 96">
              <a:extLst>
                <a:ext uri="{FF2B5EF4-FFF2-40B4-BE49-F238E27FC236}">
                  <a16:creationId xmlns:a16="http://schemas.microsoft.com/office/drawing/2014/main" id="{5735AC24-4E43-0025-9E1D-647A31B659FA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850DD0C-2235-2362-84A2-CBF7D4E92347}"/>
              </a:ext>
            </a:extLst>
          </p:cNvPr>
          <p:cNvGrpSpPr/>
          <p:nvPr/>
        </p:nvGrpSpPr>
        <p:grpSpPr>
          <a:xfrm>
            <a:off x="8166586" y="4162458"/>
            <a:ext cx="669367" cy="895547"/>
            <a:chOff x="8290388" y="1952455"/>
            <a:chExt cx="669367" cy="895547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2D75590-6A32-ED52-61BE-FB14199F0262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07D398F-13F4-6203-9900-D74774012535}"/>
                </a:ext>
              </a:extLst>
            </p:cNvPr>
            <p:cNvSpPr txBox="1"/>
            <p:nvPr/>
          </p:nvSpPr>
          <p:spPr>
            <a:xfrm>
              <a:off x="8290388" y="19524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101" name="Arrow: Down 100">
              <a:extLst>
                <a:ext uri="{FF2B5EF4-FFF2-40B4-BE49-F238E27FC236}">
                  <a16:creationId xmlns:a16="http://schemas.microsoft.com/office/drawing/2014/main" id="{56BB9F58-6D37-5784-ADCD-A01575C988A2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246CDBE-3A55-2E9E-D6CA-1BC5A58488F6}"/>
              </a:ext>
            </a:extLst>
          </p:cNvPr>
          <p:cNvGrpSpPr/>
          <p:nvPr/>
        </p:nvGrpSpPr>
        <p:grpSpPr>
          <a:xfrm>
            <a:off x="8579336" y="4162458"/>
            <a:ext cx="669367" cy="895547"/>
            <a:chOff x="9192088" y="2104855"/>
            <a:chExt cx="669367" cy="895547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2B4A732-A0E9-63A3-F582-1F89482054E2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7FF371A-20B5-5ECA-37A6-BCCAFAE482AA}"/>
                </a:ext>
              </a:extLst>
            </p:cNvPr>
            <p:cNvSpPr txBox="1"/>
            <p:nvPr/>
          </p:nvSpPr>
          <p:spPr>
            <a:xfrm>
              <a:off x="9192088" y="21048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105" name="Arrow: Down 104">
              <a:extLst>
                <a:ext uri="{FF2B5EF4-FFF2-40B4-BE49-F238E27FC236}">
                  <a16:creationId xmlns:a16="http://schemas.microsoft.com/office/drawing/2014/main" id="{E7950A15-E489-9464-77C0-469B2155B6D6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0944EB9-59AD-8EAF-CC48-C68813108948}"/>
              </a:ext>
            </a:extLst>
          </p:cNvPr>
          <p:cNvGrpSpPr/>
          <p:nvPr/>
        </p:nvGrpSpPr>
        <p:grpSpPr>
          <a:xfrm>
            <a:off x="8992086" y="4162458"/>
            <a:ext cx="669367" cy="895547"/>
            <a:chOff x="8290388" y="1952455"/>
            <a:chExt cx="669367" cy="895547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0B46957-DF9A-8BEE-8875-D0B6195104BB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27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DD7992B-5B65-3C19-6308-391B2B4E1710}"/>
                </a:ext>
              </a:extLst>
            </p:cNvPr>
            <p:cNvSpPr txBox="1"/>
            <p:nvPr/>
          </p:nvSpPr>
          <p:spPr>
            <a:xfrm>
              <a:off x="8290388" y="19524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155" name="Arrow: Down 154">
              <a:extLst>
                <a:ext uri="{FF2B5EF4-FFF2-40B4-BE49-F238E27FC236}">
                  <a16:creationId xmlns:a16="http://schemas.microsoft.com/office/drawing/2014/main" id="{CD51F515-3281-5727-0345-D52D20307BF3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7067141-D034-84AC-CF0F-B99F919D8611}"/>
              </a:ext>
            </a:extLst>
          </p:cNvPr>
          <p:cNvGrpSpPr/>
          <p:nvPr/>
        </p:nvGrpSpPr>
        <p:grpSpPr>
          <a:xfrm>
            <a:off x="9404836" y="4162458"/>
            <a:ext cx="669367" cy="895547"/>
            <a:chOff x="9192088" y="2104855"/>
            <a:chExt cx="669367" cy="895547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F649C16B-C4F8-DF69-D393-EE134B2E2B79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40975FA-C694-A33F-0D75-27EC7E41DBC8}"/>
                </a:ext>
              </a:extLst>
            </p:cNvPr>
            <p:cNvSpPr txBox="1"/>
            <p:nvPr/>
          </p:nvSpPr>
          <p:spPr>
            <a:xfrm>
              <a:off x="9192088" y="21048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159" name="Arrow: Down 158">
              <a:extLst>
                <a:ext uri="{FF2B5EF4-FFF2-40B4-BE49-F238E27FC236}">
                  <a16:creationId xmlns:a16="http://schemas.microsoft.com/office/drawing/2014/main" id="{E9B61016-ED44-B6E6-894A-ECC1E051218F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3AFDA90-8FE9-04D3-DBA0-C325E054A2F7}"/>
              </a:ext>
            </a:extLst>
          </p:cNvPr>
          <p:cNvSpPr/>
          <p:nvPr/>
        </p:nvSpPr>
        <p:spPr>
          <a:xfrm>
            <a:off x="5945753" y="4690543"/>
            <a:ext cx="4102101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ight Brace 177">
            <a:extLst>
              <a:ext uri="{FF2B5EF4-FFF2-40B4-BE49-F238E27FC236}">
                <a16:creationId xmlns:a16="http://schemas.microsoft.com/office/drawing/2014/main" id="{F73D13F9-C00A-52B8-DB08-60DA0F66686B}"/>
              </a:ext>
            </a:extLst>
          </p:cNvPr>
          <p:cNvSpPr/>
          <p:nvPr/>
        </p:nvSpPr>
        <p:spPr>
          <a:xfrm rot="5400000">
            <a:off x="9483507" y="4898282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987052D-DE1B-C426-2FF2-4978F86FB83D}"/>
              </a:ext>
            </a:extLst>
          </p:cNvPr>
          <p:cNvSpPr txBox="1"/>
          <p:nvPr/>
        </p:nvSpPr>
        <p:spPr>
          <a:xfrm>
            <a:off x="9278637" y="5451202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foo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B86CACC-7A7D-3F89-5E36-CA5F0DE4D3C3}"/>
              </a:ext>
            </a:extLst>
          </p:cNvPr>
          <p:cNvGrpSpPr/>
          <p:nvPr/>
        </p:nvGrpSpPr>
        <p:grpSpPr>
          <a:xfrm>
            <a:off x="573071" y="3523324"/>
            <a:ext cx="5276278" cy="2244664"/>
            <a:chOff x="573071" y="3523324"/>
            <a:chExt cx="5276278" cy="224466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119E9C9-1A3B-26B9-8047-458DEE9C1BAA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6570BA8C-3559-8581-273E-E00D1E2F93E6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582C26F-B85B-CA6B-1EA6-3B005EC2CF86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12EC75A-6239-8BA4-8675-4E3DD96D1045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C248A3-D7D1-697F-362D-E6A372EB8205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D94F897F-F7E6-66ED-C149-84DCE4C7C59D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143B5B-E26D-87A0-1527-7F6A701CF857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7A1D7D-8A33-13FB-3A89-42A180B12A11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95668F6-4602-7456-ACAF-4314C15DED8C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69EC99-7E09-743A-22A5-C2298F0B57BF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12AE7C-971C-20CA-91D4-6620CBC77C94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23" name="Arrow: Down 22">
                <a:extLst>
                  <a:ext uri="{FF2B5EF4-FFF2-40B4-BE49-F238E27FC236}">
                    <a16:creationId xmlns:a16="http://schemas.microsoft.com/office/drawing/2014/main" id="{4F63C56F-C3A3-0FD9-D028-05146031EA22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2C71908-2CC4-E3BE-5B51-C569191AA6E9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26A0E10-A116-8637-20AD-91389E9B932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2B441A-E874-9EF7-21C0-2D07F90F5737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29" name="Arrow: Down 28">
                <a:extLst>
                  <a:ext uri="{FF2B5EF4-FFF2-40B4-BE49-F238E27FC236}">
                    <a16:creationId xmlns:a16="http://schemas.microsoft.com/office/drawing/2014/main" id="{03CB3197-46DF-8A23-60D7-090743E25D7F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453201A-1A55-0A86-2FAA-6DABBDE95BB2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9C080A5-0337-3B93-7C44-20A4C6970D4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BCD593-FB72-5651-2C62-533CE8EC8BB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33" name="Arrow: Down 32">
                <a:extLst>
                  <a:ext uri="{FF2B5EF4-FFF2-40B4-BE49-F238E27FC236}">
                    <a16:creationId xmlns:a16="http://schemas.microsoft.com/office/drawing/2014/main" id="{D494E77B-89A1-E1E4-9E9D-52D41D7EADE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755E3C5-F072-F977-B060-6D400ACFBF16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9204DD3-0586-8837-306D-49AA33A52DE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4F87D5E-7DAF-C8FF-6771-4A479B44F131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37" name="Arrow: Down 36">
                <a:extLst>
                  <a:ext uri="{FF2B5EF4-FFF2-40B4-BE49-F238E27FC236}">
                    <a16:creationId xmlns:a16="http://schemas.microsoft.com/office/drawing/2014/main" id="{C14731DF-1A7B-A409-D9BA-9E62EFB13C4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3A06C8E-031F-282A-6BDD-D8EC7C27908D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FED93BF-4D34-CD61-9064-B23E5898125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3AB40D6-DED0-0DD5-EE72-EA5E7792029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41" name="Arrow: Down 40">
                <a:extLst>
                  <a:ext uri="{FF2B5EF4-FFF2-40B4-BE49-F238E27FC236}">
                    <a16:creationId xmlns:a16="http://schemas.microsoft.com/office/drawing/2014/main" id="{82556FB9-E61E-F19C-418B-E8FA016681D0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C863DA2-7657-780D-9407-5B4C8CEBE408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08023BF-6CDE-E57F-8271-FBC3B4D76F9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7B82CAF-B977-DB92-EC5F-724DAEE6440C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45" name="Arrow: Down 44">
                <a:extLst>
                  <a:ext uri="{FF2B5EF4-FFF2-40B4-BE49-F238E27FC236}">
                    <a16:creationId xmlns:a16="http://schemas.microsoft.com/office/drawing/2014/main" id="{F9CF6CAA-9000-5687-9E60-FDF2FDACCF54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47CE7BE-2CF2-F009-62EB-C738472D3012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24150F7-B1C9-1A16-F1F6-99D8DD247254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9043CE0-3008-8F8D-DC76-7A11244D1E1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49" name="Arrow: Down 48">
                <a:extLst>
                  <a:ext uri="{FF2B5EF4-FFF2-40B4-BE49-F238E27FC236}">
                    <a16:creationId xmlns:a16="http://schemas.microsoft.com/office/drawing/2014/main" id="{3C3ED9D6-1544-4DC5-8454-B6F140F0874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0F1DC75-B376-8DE6-40C0-07106C53EE36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C1A37A4-F224-7D8F-5766-6E0CA27A5BA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B7C825C-118B-5D71-42BB-6FD38F681EFE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53" name="Arrow: Down 52">
                <a:extLst>
                  <a:ext uri="{FF2B5EF4-FFF2-40B4-BE49-F238E27FC236}">
                    <a16:creationId xmlns:a16="http://schemas.microsoft.com/office/drawing/2014/main" id="{00EDCA36-10FE-ECFE-0020-82833D973E3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9A8726B-C222-0634-C774-85507775D160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2881C25-4C3C-1B88-6135-38E3749386E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20FF3A-B16C-EF23-248B-749BF958E5CC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57" name="Arrow: Down 56">
                <a:extLst>
                  <a:ext uri="{FF2B5EF4-FFF2-40B4-BE49-F238E27FC236}">
                    <a16:creationId xmlns:a16="http://schemas.microsoft.com/office/drawing/2014/main" id="{BC21CBEB-5C4B-7177-447A-BC586CB94FB5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DA95A50-951E-A7FE-6297-2BCD3E4C59BB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47902BC-FDAC-F95D-BCCE-008032710376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96E2F8-0902-6A1F-6295-A1FF2859E2C4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61" name="Arrow: Down 60">
                <a:extLst>
                  <a:ext uri="{FF2B5EF4-FFF2-40B4-BE49-F238E27FC236}">
                    <a16:creationId xmlns:a16="http://schemas.microsoft.com/office/drawing/2014/main" id="{79F2BDE9-26C1-DE52-5363-65A43A6AE35A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2DF8E770-DC7F-6800-3AFF-D114C95FB2F7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ight Brace 165">
              <a:extLst>
                <a:ext uri="{FF2B5EF4-FFF2-40B4-BE49-F238E27FC236}">
                  <a16:creationId xmlns:a16="http://schemas.microsoft.com/office/drawing/2014/main" id="{C0CD9600-91C1-3D28-D98B-1F7F43108301}"/>
                </a:ext>
              </a:extLst>
            </p:cNvPr>
            <p:cNvSpPr/>
            <p:nvPr/>
          </p:nvSpPr>
          <p:spPr>
            <a:xfrm rot="5400000">
              <a:off x="299562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DE7A6D-FFAF-70B0-7753-CE07E00A6BEE}"/>
                </a:ext>
              </a:extLst>
            </p:cNvPr>
            <p:cNvSpPr txBox="1"/>
            <p:nvPr/>
          </p:nvSpPr>
          <p:spPr>
            <a:xfrm>
              <a:off x="2396882" y="5429434"/>
              <a:ext cx="1544205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foo instructions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70EA7BC-F378-93B5-E73E-69B50F595B92}"/>
              </a:ext>
            </a:extLst>
          </p:cNvPr>
          <p:cNvSpPr txBox="1"/>
          <p:nvPr/>
        </p:nvSpPr>
        <p:spPr>
          <a:xfrm>
            <a:off x="6983243" y="5785917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foo’s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0647D98-6FBB-3E17-DB25-001BD808FD47}"/>
              </a:ext>
            </a:extLst>
          </p:cNvPr>
          <p:cNvSpPr/>
          <p:nvPr/>
        </p:nvSpPr>
        <p:spPr>
          <a:xfrm rot="5400000">
            <a:off x="7388616" y="3959756"/>
            <a:ext cx="369334" cy="325505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CB3728-FC25-2321-F6C1-FE884708E0CE}"/>
              </a:ext>
            </a:extLst>
          </p:cNvPr>
          <p:cNvSpPr txBox="1"/>
          <p:nvPr/>
        </p:nvSpPr>
        <p:spPr>
          <a:xfrm>
            <a:off x="993788" y="1930401"/>
            <a:ext cx="3493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foo(){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c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*((int *)c)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B9CD76-0B42-E52A-89D5-FC69E061662F}"/>
              </a:ext>
            </a:extLst>
          </p:cNvPr>
          <p:cNvSpPr txBox="1"/>
          <p:nvPr/>
        </p:nvSpPr>
        <p:spPr>
          <a:xfrm>
            <a:off x="10086204" y="4731094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F8D4337-3F0F-4224-FC04-34A81119DED7}"/>
              </a:ext>
            </a:extLst>
          </p:cNvPr>
          <p:cNvGrpSpPr/>
          <p:nvPr/>
        </p:nvGrpSpPr>
        <p:grpSpPr>
          <a:xfrm>
            <a:off x="5977400" y="5069268"/>
            <a:ext cx="1610779" cy="331017"/>
            <a:chOff x="5977400" y="5069268"/>
            <a:chExt cx="1610779" cy="33101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0A185EE-051D-305D-4ACC-8D0A640D761C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80A7302-AF1B-F13B-E9AD-C16D19A974C5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881795CF-2452-8F88-95CD-433C18E6B1B5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294E8A-AA77-345D-975F-17B1D8C9D6E0}"/>
                </a:ext>
              </a:extLst>
            </p:cNvPr>
            <p:cNvSpPr txBox="1"/>
            <p:nvPr/>
          </p:nvSpPr>
          <p:spPr>
            <a:xfrm>
              <a:off x="6549671" y="5123286"/>
              <a:ext cx="51886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int c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7DA7FF0-97AF-E4A4-B3C3-FC4E993B3D57}"/>
              </a:ext>
            </a:extLst>
          </p:cNvPr>
          <p:cNvGrpSpPr/>
          <p:nvPr/>
        </p:nvGrpSpPr>
        <p:grpSpPr>
          <a:xfrm>
            <a:off x="7603770" y="5068070"/>
            <a:ext cx="1610779" cy="331017"/>
            <a:chOff x="5977400" y="5069268"/>
            <a:chExt cx="1610779" cy="331017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EE9281F-30C5-AA66-BB9F-9C46BDC204ED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5831183-984A-1DB0-229C-8C5D174E5A41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852A773D-44D2-0005-6508-C54A95FBFD1F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CAD3A09F-94DD-DED8-77DD-1983F938CCAB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8919B86-7B07-E0B8-CD2A-2A626BA06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304" y="1193111"/>
            <a:ext cx="4946532" cy="20327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511A7A-0F3E-0C16-7BA6-0412F9C139BC}"/>
              </a:ext>
            </a:extLst>
          </p:cNvPr>
          <p:cNvSpPr txBox="1"/>
          <p:nvPr/>
        </p:nvSpPr>
        <p:spPr>
          <a:xfrm>
            <a:off x="3518664" y="185212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9F06CD-AC7E-5718-CE4C-EB91DFA13455}"/>
              </a:ext>
            </a:extLst>
          </p:cNvPr>
          <p:cNvSpPr txBox="1"/>
          <p:nvPr/>
        </p:nvSpPr>
        <p:spPr>
          <a:xfrm>
            <a:off x="1755126" y="1210786"/>
            <a:ext cx="2568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2"/>
                </a:solidFill>
              </a:rPr>
              <a:t>(ascii hex value 0x44)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C7B50464-A0CB-9C98-01B1-CB6E8435512A}"/>
              </a:ext>
            </a:extLst>
          </p:cNvPr>
          <p:cNvSpPr/>
          <p:nvPr/>
        </p:nvSpPr>
        <p:spPr>
          <a:xfrm flipV="1">
            <a:off x="3843414" y="1597314"/>
            <a:ext cx="97673" cy="461665"/>
          </a:xfrm>
          <a:custGeom>
            <a:avLst/>
            <a:gdLst>
              <a:gd name="connsiteX0" fmla="*/ 0 w 283625"/>
              <a:gd name="connsiteY0" fmla="*/ 0 h 352069"/>
              <a:gd name="connsiteX1" fmla="*/ 283611 w 283625"/>
              <a:gd name="connsiteY1" fmla="*/ 161365 h 352069"/>
              <a:gd name="connsiteX2" fmla="*/ 9780 w 283625"/>
              <a:gd name="connsiteY2" fmla="*/ 352069 h 35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625" h="352069">
                <a:moveTo>
                  <a:pt x="0" y="0"/>
                </a:moveTo>
                <a:cubicBezTo>
                  <a:pt x="140990" y="51343"/>
                  <a:pt x="281981" y="102687"/>
                  <a:pt x="283611" y="161365"/>
                </a:cubicBezTo>
                <a:cubicBezTo>
                  <a:pt x="285241" y="220043"/>
                  <a:pt x="147510" y="286056"/>
                  <a:pt x="9780" y="352069"/>
                </a:cubicBezTo>
              </a:path>
            </a:pathLst>
          </a:cu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54F6369-10C6-D556-D26C-59F5A06DE17E}"/>
              </a:ext>
            </a:extLst>
          </p:cNvPr>
          <p:cNvSpPr/>
          <p:nvPr/>
        </p:nvSpPr>
        <p:spPr>
          <a:xfrm>
            <a:off x="1053384" y="2306132"/>
            <a:ext cx="347179" cy="20196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809A8175-8A67-86E2-2028-C52E6A4F1F24}"/>
                  </a:ext>
                </a:extLst>
              </p14:cNvPr>
              <p14:cNvContentPartPr/>
              <p14:nvPr/>
            </p14:nvContentPartPr>
            <p14:xfrm>
              <a:off x="5981760" y="3942360"/>
              <a:ext cx="352080" cy="103248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809A8175-8A67-86E2-2028-C52E6A4F1F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2400" y="3933000"/>
                <a:ext cx="370800" cy="105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077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69" grpId="0" animBg="1"/>
      <p:bldP spid="25" grpId="0" animBg="1"/>
    </p:bldLst>
  </p:timing>
</p:sld>
</file>

<file path=ppt/slides/slide23.xml><?xml version="1.0" encoding="utf-8"?>
<p:sld xmlns:a16="http://schemas.microsoft.com/office/drawing/2014/main" xmlns:mc="http://schemas.openxmlformats.org/markup-compatibility/2006" xmlns:p14="http://schemas.microsoft.com/office/powerpoint/2010/main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6E89B-4B00-48BB-755B-7F51A7A78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EC5F7-FEF4-FC36-1859-A85C76B4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93E7E5-6396-F914-793A-B440608D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Breaking Bounds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86C030-8C45-165F-FBA9-82400FF47761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79858FB-1ABB-AE44-E60E-4F1CC444B127}"/>
              </a:ext>
            </a:extLst>
          </p:cNvPr>
          <p:cNvSpPr txBox="1"/>
          <p:nvPr/>
        </p:nvSpPr>
        <p:spPr>
          <a:xfrm>
            <a:off x="7073942" y="3523173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DD65B34-89C3-6D8F-B42F-83C90EA2778E}"/>
              </a:ext>
            </a:extLst>
          </p:cNvPr>
          <p:cNvGrpSpPr/>
          <p:nvPr/>
        </p:nvGrpSpPr>
        <p:grpSpPr>
          <a:xfrm>
            <a:off x="5690086" y="4162458"/>
            <a:ext cx="669367" cy="895547"/>
            <a:chOff x="8290388" y="1952455"/>
            <a:chExt cx="669367" cy="895547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BAAE9DC-B246-4EAE-75A2-1D5F70913847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6D18D15-D5E9-5DBD-0CFD-37643D95A5AE}"/>
                </a:ext>
              </a:extLst>
            </p:cNvPr>
            <p:cNvSpPr txBox="1"/>
            <p:nvPr/>
          </p:nvSpPr>
          <p:spPr>
            <a:xfrm>
              <a:off x="8290388" y="19524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77" name="Arrow: Down 76">
              <a:extLst>
                <a:ext uri="{FF2B5EF4-FFF2-40B4-BE49-F238E27FC236}">
                  <a16:creationId xmlns:a16="http://schemas.microsoft.com/office/drawing/2014/main" id="{CA620EA6-F686-670E-1B95-0114050AF2DB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35422E4-2ECE-453D-632E-879A22C32D97}"/>
              </a:ext>
            </a:extLst>
          </p:cNvPr>
          <p:cNvGrpSpPr/>
          <p:nvPr/>
        </p:nvGrpSpPr>
        <p:grpSpPr>
          <a:xfrm>
            <a:off x="6102836" y="4162458"/>
            <a:ext cx="669367" cy="895547"/>
            <a:chOff x="9192088" y="2104855"/>
            <a:chExt cx="669367" cy="895547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F8829F6-7504-C7FF-AAF1-BAE35B02A756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14AC393-AFA9-E13C-31B2-012BC8B1C6A0}"/>
                </a:ext>
              </a:extLst>
            </p:cNvPr>
            <p:cNvSpPr txBox="1"/>
            <p:nvPr/>
          </p:nvSpPr>
          <p:spPr>
            <a:xfrm>
              <a:off x="9192088" y="21048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81" name="Arrow: Down 80">
              <a:extLst>
                <a:ext uri="{FF2B5EF4-FFF2-40B4-BE49-F238E27FC236}">
                  <a16:creationId xmlns:a16="http://schemas.microsoft.com/office/drawing/2014/main" id="{705683D4-03BA-416C-C048-F123C35DECF6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BB2F933-B2A2-4D74-FE6F-0C12AA0C921C}"/>
              </a:ext>
            </a:extLst>
          </p:cNvPr>
          <p:cNvGrpSpPr/>
          <p:nvPr/>
        </p:nvGrpSpPr>
        <p:grpSpPr>
          <a:xfrm>
            <a:off x="6515586" y="4162458"/>
            <a:ext cx="669367" cy="895547"/>
            <a:chOff x="8290388" y="1952455"/>
            <a:chExt cx="669367" cy="895547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AD75009-39E0-8E2A-C17A-F3D01C675C84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0819986-2F54-C31F-6E34-59DF54512D6B}"/>
                </a:ext>
              </a:extLst>
            </p:cNvPr>
            <p:cNvSpPr txBox="1"/>
            <p:nvPr/>
          </p:nvSpPr>
          <p:spPr>
            <a:xfrm>
              <a:off x="8290388" y="19524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85" name="Arrow: Down 84">
              <a:extLst>
                <a:ext uri="{FF2B5EF4-FFF2-40B4-BE49-F238E27FC236}">
                  <a16:creationId xmlns:a16="http://schemas.microsoft.com/office/drawing/2014/main" id="{C389ABCE-B885-727A-DDE4-4C6846644627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980F87A-1175-613B-FAD2-C7B341DC2ACB}"/>
              </a:ext>
            </a:extLst>
          </p:cNvPr>
          <p:cNvGrpSpPr/>
          <p:nvPr/>
        </p:nvGrpSpPr>
        <p:grpSpPr>
          <a:xfrm>
            <a:off x="6928336" y="4162458"/>
            <a:ext cx="669367" cy="895547"/>
            <a:chOff x="9192088" y="2104855"/>
            <a:chExt cx="669367" cy="895547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D5B00BF-BFF1-4396-1750-EA086BC92E4F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A5E93E8-E1A9-397D-D135-B8A3C56CA1B8}"/>
                </a:ext>
              </a:extLst>
            </p:cNvPr>
            <p:cNvSpPr txBox="1"/>
            <p:nvPr/>
          </p:nvSpPr>
          <p:spPr>
            <a:xfrm>
              <a:off x="9192088" y="21048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89" name="Arrow: Down 88">
              <a:extLst>
                <a:ext uri="{FF2B5EF4-FFF2-40B4-BE49-F238E27FC236}">
                  <a16:creationId xmlns:a16="http://schemas.microsoft.com/office/drawing/2014/main" id="{7CD11316-61A8-1C03-6910-21C7879E317D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8BF35EB-68EB-D18B-E5F6-1E3142E8524C}"/>
              </a:ext>
            </a:extLst>
          </p:cNvPr>
          <p:cNvGrpSpPr/>
          <p:nvPr/>
        </p:nvGrpSpPr>
        <p:grpSpPr>
          <a:xfrm>
            <a:off x="7341086" y="4162458"/>
            <a:ext cx="669367" cy="895547"/>
            <a:chOff x="8290388" y="1952455"/>
            <a:chExt cx="669367" cy="895547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1C09B2A-23BB-F939-4482-23013708596A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9AD320D-C1BC-D5C2-8897-28956A985CAF}"/>
                </a:ext>
              </a:extLst>
            </p:cNvPr>
            <p:cNvSpPr txBox="1"/>
            <p:nvPr/>
          </p:nvSpPr>
          <p:spPr>
            <a:xfrm>
              <a:off x="8290388" y="19524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93" name="Arrow: Down 92">
              <a:extLst>
                <a:ext uri="{FF2B5EF4-FFF2-40B4-BE49-F238E27FC236}">
                  <a16:creationId xmlns:a16="http://schemas.microsoft.com/office/drawing/2014/main" id="{CDB4D894-2AF0-C51D-417C-49A603936254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28830ED-9E07-79A8-6DAA-DCC7D47D19EA}"/>
              </a:ext>
            </a:extLst>
          </p:cNvPr>
          <p:cNvGrpSpPr/>
          <p:nvPr/>
        </p:nvGrpSpPr>
        <p:grpSpPr>
          <a:xfrm>
            <a:off x="7753836" y="4162458"/>
            <a:ext cx="669367" cy="895547"/>
            <a:chOff x="9192088" y="2104855"/>
            <a:chExt cx="669367" cy="895547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A684DCA-CD91-9E90-AD68-A3915414FC13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9805FCD-F1DF-EFE7-4E4C-7D70ABC15EBE}"/>
                </a:ext>
              </a:extLst>
            </p:cNvPr>
            <p:cNvSpPr txBox="1"/>
            <p:nvPr/>
          </p:nvSpPr>
          <p:spPr>
            <a:xfrm>
              <a:off x="9192088" y="21048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97" name="Arrow: Down 96">
              <a:extLst>
                <a:ext uri="{FF2B5EF4-FFF2-40B4-BE49-F238E27FC236}">
                  <a16:creationId xmlns:a16="http://schemas.microsoft.com/office/drawing/2014/main" id="{A7F8F489-49CF-4818-23E2-C02DB4E7D2F1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1CA78FE-66A5-C9F0-9D7F-70983810C094}"/>
              </a:ext>
            </a:extLst>
          </p:cNvPr>
          <p:cNvGrpSpPr/>
          <p:nvPr/>
        </p:nvGrpSpPr>
        <p:grpSpPr>
          <a:xfrm>
            <a:off x="8166586" y="4162458"/>
            <a:ext cx="669367" cy="895547"/>
            <a:chOff x="8290388" y="1952455"/>
            <a:chExt cx="669367" cy="895547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FD801DC-AE97-C912-C793-65EA1D05A4DD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CB09D0B-6424-4937-7B84-7D28EC890BE7}"/>
                </a:ext>
              </a:extLst>
            </p:cNvPr>
            <p:cNvSpPr txBox="1"/>
            <p:nvPr/>
          </p:nvSpPr>
          <p:spPr>
            <a:xfrm>
              <a:off x="8290388" y="19524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101" name="Arrow: Down 100">
              <a:extLst>
                <a:ext uri="{FF2B5EF4-FFF2-40B4-BE49-F238E27FC236}">
                  <a16:creationId xmlns:a16="http://schemas.microsoft.com/office/drawing/2014/main" id="{5F7C9FBC-25AE-9F6D-ADBF-522C36D00E8C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1A3C1A1-B282-0CC2-0C3A-444BC9A548AC}"/>
              </a:ext>
            </a:extLst>
          </p:cNvPr>
          <p:cNvGrpSpPr/>
          <p:nvPr/>
        </p:nvGrpSpPr>
        <p:grpSpPr>
          <a:xfrm>
            <a:off x="8579336" y="4162458"/>
            <a:ext cx="669367" cy="895547"/>
            <a:chOff x="9192088" y="2104855"/>
            <a:chExt cx="669367" cy="895547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F38F154-9B97-CF04-EBEA-1ADAC547F937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BFE2332-3052-D3A3-FD5A-267C5F365580}"/>
                </a:ext>
              </a:extLst>
            </p:cNvPr>
            <p:cNvSpPr txBox="1"/>
            <p:nvPr/>
          </p:nvSpPr>
          <p:spPr>
            <a:xfrm>
              <a:off x="9192088" y="21048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105" name="Arrow: Down 104">
              <a:extLst>
                <a:ext uri="{FF2B5EF4-FFF2-40B4-BE49-F238E27FC236}">
                  <a16:creationId xmlns:a16="http://schemas.microsoft.com/office/drawing/2014/main" id="{273A4BC7-ED75-2B48-957C-D66190C93ABA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F430481-CB8A-289E-DB4C-6C736D5343AB}"/>
              </a:ext>
            </a:extLst>
          </p:cNvPr>
          <p:cNvGrpSpPr/>
          <p:nvPr/>
        </p:nvGrpSpPr>
        <p:grpSpPr>
          <a:xfrm>
            <a:off x="8992086" y="4162458"/>
            <a:ext cx="669367" cy="895547"/>
            <a:chOff x="8290388" y="1952455"/>
            <a:chExt cx="669367" cy="895547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F103A1F-781D-B26C-60A8-392DEFE72254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27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0D9408B-0B1B-CEA6-4FD8-9F8C59FCDBB1}"/>
                </a:ext>
              </a:extLst>
            </p:cNvPr>
            <p:cNvSpPr txBox="1"/>
            <p:nvPr/>
          </p:nvSpPr>
          <p:spPr>
            <a:xfrm>
              <a:off x="8290388" y="19524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155" name="Arrow: Down 154">
              <a:extLst>
                <a:ext uri="{FF2B5EF4-FFF2-40B4-BE49-F238E27FC236}">
                  <a16:creationId xmlns:a16="http://schemas.microsoft.com/office/drawing/2014/main" id="{2E7E6935-E544-E1C6-DB15-3D775C50BFCE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3C51F39-828E-AA51-71E8-4C90975CA8A3}"/>
              </a:ext>
            </a:extLst>
          </p:cNvPr>
          <p:cNvGrpSpPr/>
          <p:nvPr/>
        </p:nvGrpSpPr>
        <p:grpSpPr>
          <a:xfrm>
            <a:off x="9404836" y="4162458"/>
            <a:ext cx="669367" cy="895547"/>
            <a:chOff x="9192088" y="2104855"/>
            <a:chExt cx="669367" cy="895547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25F080B3-A0DD-A26D-9E5D-229CFC1184BD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970E382E-13BE-16DF-D3CF-ED25BC9F5D10}"/>
                </a:ext>
              </a:extLst>
            </p:cNvPr>
            <p:cNvSpPr txBox="1"/>
            <p:nvPr/>
          </p:nvSpPr>
          <p:spPr>
            <a:xfrm>
              <a:off x="9192088" y="21048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159" name="Arrow: Down 158">
              <a:extLst>
                <a:ext uri="{FF2B5EF4-FFF2-40B4-BE49-F238E27FC236}">
                  <a16:creationId xmlns:a16="http://schemas.microsoft.com/office/drawing/2014/main" id="{563FB3AB-05F1-458B-C427-4AC4A9E0283E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4074329B-C6B1-2103-B8F4-4A65ED03D52B}"/>
              </a:ext>
            </a:extLst>
          </p:cNvPr>
          <p:cNvSpPr/>
          <p:nvPr/>
        </p:nvSpPr>
        <p:spPr>
          <a:xfrm>
            <a:off x="5945753" y="4690543"/>
            <a:ext cx="4102101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ight Brace 177">
            <a:extLst>
              <a:ext uri="{FF2B5EF4-FFF2-40B4-BE49-F238E27FC236}">
                <a16:creationId xmlns:a16="http://schemas.microsoft.com/office/drawing/2014/main" id="{D1FB514E-C797-A27C-D4BA-CA6F791A6B4F}"/>
              </a:ext>
            </a:extLst>
          </p:cNvPr>
          <p:cNvSpPr/>
          <p:nvPr/>
        </p:nvSpPr>
        <p:spPr>
          <a:xfrm rot="5400000">
            <a:off x="9483507" y="4898282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B68ECB4-02C0-3A1E-5BC7-2B6A08F5FABC}"/>
              </a:ext>
            </a:extLst>
          </p:cNvPr>
          <p:cNvSpPr txBox="1"/>
          <p:nvPr/>
        </p:nvSpPr>
        <p:spPr>
          <a:xfrm>
            <a:off x="9278637" y="5451202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foo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B42AE98-BDC6-9A27-5A5A-40CB0AE5E0A7}"/>
              </a:ext>
            </a:extLst>
          </p:cNvPr>
          <p:cNvGrpSpPr/>
          <p:nvPr/>
        </p:nvGrpSpPr>
        <p:grpSpPr>
          <a:xfrm>
            <a:off x="573071" y="3523324"/>
            <a:ext cx="5276278" cy="2244664"/>
            <a:chOff x="573071" y="3523324"/>
            <a:chExt cx="5276278" cy="224466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7CF4243-006B-E630-FF34-554BCAB1259F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4BE64D54-65F9-6201-A8D6-17C154D22F5D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34C0CDC-16DC-C71C-3617-A1D08D8A2E8E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DCE4282-1935-1D1C-28E6-6097C18C8873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4261269-6298-5EBF-0FCD-613852A2B705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D561AA1C-FA13-F2B6-8678-A417FE6F8499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0C01F2-B761-7D8D-DC03-F88CCD266C85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C55B63-EDBF-8D47-2934-A55882244EBD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922D020-1837-FEF0-5FEF-831180A6EA29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94A2D8-4550-3ECD-76FF-DE899CCC40F4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3222CD-20D2-737C-5872-9A6A413794B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23" name="Arrow: Down 22">
                <a:extLst>
                  <a:ext uri="{FF2B5EF4-FFF2-40B4-BE49-F238E27FC236}">
                    <a16:creationId xmlns:a16="http://schemas.microsoft.com/office/drawing/2014/main" id="{A84BF9E9-E3DE-5E2F-CEB0-8E650A2BAB3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A1755F1-015A-AA3E-7FFC-EBE39185B2E3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C8FA7D1-B482-209C-FB7D-3340ECE2F08A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A9A0E0-0A60-85B4-AD21-9205A84FFAB3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29" name="Arrow: Down 28">
                <a:extLst>
                  <a:ext uri="{FF2B5EF4-FFF2-40B4-BE49-F238E27FC236}">
                    <a16:creationId xmlns:a16="http://schemas.microsoft.com/office/drawing/2014/main" id="{BE7F580F-ABCB-DCEB-B451-8AA66EDAD904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3367EAF-F13C-FA38-428E-BCC70A4EF188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2F0E121-8087-DB64-D89D-4776E033D94C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EAF123-81FA-CD37-8047-C9D07C72018F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33" name="Arrow: Down 32">
                <a:extLst>
                  <a:ext uri="{FF2B5EF4-FFF2-40B4-BE49-F238E27FC236}">
                    <a16:creationId xmlns:a16="http://schemas.microsoft.com/office/drawing/2014/main" id="{3633282D-1D9E-4A1A-5CBF-43B3C7677A87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C0A06F5-039F-3480-A99D-831F56857126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2402A69-195D-4BBB-87D9-A86C431EF25D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072731A-A02C-CFC0-0EA8-3C6AF35AE6A0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37" name="Arrow: Down 36">
                <a:extLst>
                  <a:ext uri="{FF2B5EF4-FFF2-40B4-BE49-F238E27FC236}">
                    <a16:creationId xmlns:a16="http://schemas.microsoft.com/office/drawing/2014/main" id="{A326C920-D96A-5F77-5CAA-1DE2D0B5470E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4BFFBBD-75AE-A1E2-C8E6-67C2737B204F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46EDF43-71E7-AADF-3D87-986C5588D1F0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544BB3-69A5-41E2-9F2C-8F92D1A73235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41" name="Arrow: Down 40">
                <a:extLst>
                  <a:ext uri="{FF2B5EF4-FFF2-40B4-BE49-F238E27FC236}">
                    <a16:creationId xmlns:a16="http://schemas.microsoft.com/office/drawing/2014/main" id="{D37BC44A-B273-92AF-6E23-C8317A8E3E23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A7EFACD-1FEF-A93C-1825-D19E4A7A7BB4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768D99B-35F4-DEB4-4B44-BEDA0011E25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04E849D-E058-58DC-6315-601E38C947DA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45" name="Arrow: Down 44">
                <a:extLst>
                  <a:ext uri="{FF2B5EF4-FFF2-40B4-BE49-F238E27FC236}">
                    <a16:creationId xmlns:a16="http://schemas.microsoft.com/office/drawing/2014/main" id="{E84ED46E-0002-B7C6-1AEF-18B83540181B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48335A0-1B5B-E744-56D3-0689D875D192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3F44599-D1D8-7460-4B91-EF656D5058EF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E681ED1-FBD7-F462-646F-0BD56EFBBE47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49" name="Arrow: Down 48">
                <a:extLst>
                  <a:ext uri="{FF2B5EF4-FFF2-40B4-BE49-F238E27FC236}">
                    <a16:creationId xmlns:a16="http://schemas.microsoft.com/office/drawing/2014/main" id="{39FE3156-4BF9-904E-D839-E4778A0E9398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AF4A597-BC67-5937-FFB7-E58243F6AA23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5C41B14-C256-B93C-305F-CC1FD1AB7339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D823608-677D-7956-0697-15765BA1221B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53" name="Arrow: Down 52">
                <a:extLst>
                  <a:ext uri="{FF2B5EF4-FFF2-40B4-BE49-F238E27FC236}">
                    <a16:creationId xmlns:a16="http://schemas.microsoft.com/office/drawing/2014/main" id="{6C882FBB-CF81-3200-4C2B-21CDA39043EE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8832C0B-42FD-B2DA-3A1F-3EA0B90871D6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3632027-81F0-430A-96D5-73512094550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3F994B2-82FB-6D04-B8B0-9FBF75BCC64E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57" name="Arrow: Down 56">
                <a:extLst>
                  <a:ext uri="{FF2B5EF4-FFF2-40B4-BE49-F238E27FC236}">
                    <a16:creationId xmlns:a16="http://schemas.microsoft.com/office/drawing/2014/main" id="{809A38E8-F43A-56F5-7C3B-9812C2B9448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42267CD-4EF7-9CFF-2D5B-3DDCA7075D60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D79F037-15CB-9A05-FC98-7ACB07F706AA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C45F63A-0064-D469-29F8-756439ABCB89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61" name="Arrow: Down 60">
                <a:extLst>
                  <a:ext uri="{FF2B5EF4-FFF2-40B4-BE49-F238E27FC236}">
                    <a16:creationId xmlns:a16="http://schemas.microsoft.com/office/drawing/2014/main" id="{4A02063D-0A5D-9F99-5C5E-3CD0328A0DA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D5332D2C-0BB4-83C0-A657-1CEAE08625DB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ight Brace 165">
              <a:extLst>
                <a:ext uri="{FF2B5EF4-FFF2-40B4-BE49-F238E27FC236}">
                  <a16:creationId xmlns:a16="http://schemas.microsoft.com/office/drawing/2014/main" id="{C93AC0D1-0ABB-83EA-7E5A-80B1B3207F79}"/>
                </a:ext>
              </a:extLst>
            </p:cNvPr>
            <p:cNvSpPr/>
            <p:nvPr/>
          </p:nvSpPr>
          <p:spPr>
            <a:xfrm rot="5400000">
              <a:off x="299562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B7005-777D-4908-A007-2CF1419BEF02}"/>
                </a:ext>
              </a:extLst>
            </p:cNvPr>
            <p:cNvSpPr txBox="1"/>
            <p:nvPr/>
          </p:nvSpPr>
          <p:spPr>
            <a:xfrm>
              <a:off x="2396882" y="5429434"/>
              <a:ext cx="1544205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foo instructions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3CCB467-1DEA-8CA6-B8DE-864A65BE8B35}"/>
              </a:ext>
            </a:extLst>
          </p:cNvPr>
          <p:cNvSpPr txBox="1"/>
          <p:nvPr/>
        </p:nvSpPr>
        <p:spPr>
          <a:xfrm>
            <a:off x="6983243" y="5785917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foo’s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B7CB5ED1-E4CE-4763-264A-77A3C17384C3}"/>
              </a:ext>
            </a:extLst>
          </p:cNvPr>
          <p:cNvSpPr/>
          <p:nvPr/>
        </p:nvSpPr>
        <p:spPr>
          <a:xfrm rot="5400000">
            <a:off x="7388616" y="3959756"/>
            <a:ext cx="369334" cy="325505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0EB8DA-B63A-F639-0FEF-3CEB08B8D788}"/>
              </a:ext>
            </a:extLst>
          </p:cNvPr>
          <p:cNvSpPr txBox="1"/>
          <p:nvPr/>
        </p:nvSpPr>
        <p:spPr>
          <a:xfrm>
            <a:off x="993788" y="1930401"/>
            <a:ext cx="3493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foo(){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c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*((int *)c)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A88BFD-3820-FD29-734D-F9DA8647887D}"/>
              </a:ext>
            </a:extLst>
          </p:cNvPr>
          <p:cNvSpPr txBox="1"/>
          <p:nvPr/>
        </p:nvSpPr>
        <p:spPr>
          <a:xfrm>
            <a:off x="10086204" y="4731094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FC6F1A9-5AC1-96F6-7629-7B389C499DBC}"/>
              </a:ext>
            </a:extLst>
          </p:cNvPr>
          <p:cNvGrpSpPr/>
          <p:nvPr/>
        </p:nvGrpSpPr>
        <p:grpSpPr>
          <a:xfrm>
            <a:off x="5977400" y="5069268"/>
            <a:ext cx="1610779" cy="331017"/>
            <a:chOff x="5977400" y="5069268"/>
            <a:chExt cx="1610779" cy="33101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371811-192C-0760-F61A-B6BDBD8C3F24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5AA6529-C4BE-D4EC-887F-0F5C9842FF22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2472B0E6-C479-6568-4366-9F4363DE192C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4349F5-21FC-8CE8-82D6-33E162AB3FC4}"/>
                </a:ext>
              </a:extLst>
            </p:cNvPr>
            <p:cNvSpPr txBox="1"/>
            <p:nvPr/>
          </p:nvSpPr>
          <p:spPr>
            <a:xfrm>
              <a:off x="6549671" y="5123286"/>
              <a:ext cx="51886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int c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654EA44-2D6B-F34A-1858-3B655A85A99F}"/>
              </a:ext>
            </a:extLst>
          </p:cNvPr>
          <p:cNvGrpSpPr/>
          <p:nvPr/>
        </p:nvGrpSpPr>
        <p:grpSpPr>
          <a:xfrm>
            <a:off x="7603770" y="5068070"/>
            <a:ext cx="1610779" cy="331017"/>
            <a:chOff x="5977400" y="5069268"/>
            <a:chExt cx="1610779" cy="331017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E223C3B-F3EE-D77E-40A9-DB36C50AB98A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BED29A7F-E8F8-63C7-8A5B-38AB54FAA364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FA598CC0-D998-4C3F-AF44-554DCA812DDA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3284A15-48A4-5F02-42A6-BD4629DF2E83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EC3E79E-690B-C949-CC12-62344912C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304" y="1193111"/>
            <a:ext cx="4946532" cy="20327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2BCF97-704E-C0FF-0F77-40C969D7DC81}"/>
              </a:ext>
            </a:extLst>
          </p:cNvPr>
          <p:cNvSpPr txBox="1"/>
          <p:nvPr/>
        </p:nvSpPr>
        <p:spPr>
          <a:xfrm>
            <a:off x="3518664" y="185212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586202-E111-253D-E0C4-25D734FF258B}"/>
              </a:ext>
            </a:extLst>
          </p:cNvPr>
          <p:cNvSpPr txBox="1"/>
          <p:nvPr/>
        </p:nvSpPr>
        <p:spPr>
          <a:xfrm>
            <a:off x="1755126" y="1210786"/>
            <a:ext cx="2568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2"/>
                </a:solidFill>
              </a:rPr>
              <a:t>(ascii hex value 0x44)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5918FF0-A207-E66E-5235-AA334390D350}"/>
              </a:ext>
            </a:extLst>
          </p:cNvPr>
          <p:cNvGrpSpPr/>
          <p:nvPr/>
        </p:nvGrpSpPr>
        <p:grpSpPr>
          <a:xfrm>
            <a:off x="2603973" y="4687151"/>
            <a:ext cx="1583729" cy="353062"/>
            <a:chOff x="2603973" y="4687151"/>
            <a:chExt cx="1583729" cy="35306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5481909-E137-33BB-9F23-1C82C8CC9F24}"/>
                </a:ext>
              </a:extLst>
            </p:cNvPr>
            <p:cNvSpPr/>
            <p:nvPr/>
          </p:nvSpPr>
          <p:spPr>
            <a:xfrm>
              <a:off x="2603973" y="4701659"/>
              <a:ext cx="321170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02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536D151-363D-F8FA-6DA8-5D0FEA177E68}"/>
                </a:ext>
              </a:extLst>
            </p:cNvPr>
            <p:cNvSpPr/>
            <p:nvPr/>
          </p:nvSpPr>
          <p:spPr>
            <a:xfrm>
              <a:off x="3024826" y="4696823"/>
              <a:ext cx="321170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6F0112E-F65F-C331-366A-2950CF1B5B22}"/>
                </a:ext>
              </a:extLst>
            </p:cNvPr>
            <p:cNvSpPr/>
            <p:nvPr/>
          </p:nvSpPr>
          <p:spPr>
            <a:xfrm>
              <a:off x="3445679" y="4691987"/>
              <a:ext cx="321170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22A4141-77F8-2802-92B7-8038E874698A}"/>
                </a:ext>
              </a:extLst>
            </p:cNvPr>
            <p:cNvSpPr/>
            <p:nvPr/>
          </p:nvSpPr>
          <p:spPr>
            <a:xfrm>
              <a:off x="3866532" y="4687151"/>
              <a:ext cx="321170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6768BFC2-8BF1-E27D-96D9-BD3DBB3C57B3}"/>
              </a:ext>
            </a:extLst>
          </p:cNvPr>
          <p:cNvSpPr/>
          <p:nvPr/>
        </p:nvSpPr>
        <p:spPr>
          <a:xfrm flipV="1">
            <a:off x="3843414" y="1597314"/>
            <a:ext cx="97673" cy="461665"/>
          </a:xfrm>
          <a:custGeom>
            <a:avLst/>
            <a:gdLst>
              <a:gd name="connsiteX0" fmla="*/ 0 w 283625"/>
              <a:gd name="connsiteY0" fmla="*/ 0 h 352069"/>
              <a:gd name="connsiteX1" fmla="*/ 283611 w 283625"/>
              <a:gd name="connsiteY1" fmla="*/ 161365 h 352069"/>
              <a:gd name="connsiteX2" fmla="*/ 9780 w 283625"/>
              <a:gd name="connsiteY2" fmla="*/ 352069 h 35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625" h="352069">
                <a:moveTo>
                  <a:pt x="0" y="0"/>
                </a:moveTo>
                <a:cubicBezTo>
                  <a:pt x="140990" y="51343"/>
                  <a:pt x="281981" y="102687"/>
                  <a:pt x="283611" y="161365"/>
                </a:cubicBezTo>
                <a:cubicBezTo>
                  <a:pt x="285241" y="220043"/>
                  <a:pt x="147510" y="286056"/>
                  <a:pt x="9780" y="352069"/>
                </a:cubicBezTo>
              </a:path>
            </a:pathLst>
          </a:cu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63C6A5C-8012-CC10-759F-E0B04B81D316}"/>
              </a:ext>
            </a:extLst>
          </p:cNvPr>
          <p:cNvSpPr txBox="1"/>
          <p:nvPr/>
        </p:nvSpPr>
        <p:spPr>
          <a:xfrm>
            <a:off x="3657963" y="2672004"/>
            <a:ext cx="1440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4-byte value</a:t>
            </a:r>
          </a:p>
          <a:p>
            <a:r>
              <a:rPr lang="en-US" dirty="0">
                <a:solidFill>
                  <a:srgbClr val="00B0F0"/>
                </a:solidFill>
              </a:rPr>
              <a:t>0x00000002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8B513374-ABAF-22B8-C2C1-BF12B881454A}"/>
              </a:ext>
            </a:extLst>
          </p:cNvPr>
          <p:cNvSpPr/>
          <p:nvPr/>
        </p:nvSpPr>
        <p:spPr>
          <a:xfrm>
            <a:off x="2343092" y="4140744"/>
            <a:ext cx="411274" cy="40011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0AC64251-6B8C-39FA-E6EB-77B308672558}"/>
              </a:ext>
            </a:extLst>
          </p:cNvPr>
          <p:cNvSpPr/>
          <p:nvPr/>
        </p:nvSpPr>
        <p:spPr>
          <a:xfrm>
            <a:off x="271168" y="1451235"/>
            <a:ext cx="1473656" cy="1401406"/>
          </a:xfrm>
          <a:custGeom>
            <a:avLst/>
            <a:gdLst>
              <a:gd name="connsiteX0" fmla="*/ 2356990 w 2356990"/>
              <a:gd name="connsiteY0" fmla="*/ 11383 h 1365868"/>
              <a:gd name="connsiteX1" fmla="*/ 78325 w 2356990"/>
              <a:gd name="connsiteY1" fmla="*/ 197197 h 1365868"/>
              <a:gd name="connsiteX2" fmla="*/ 748233 w 2356990"/>
              <a:gd name="connsiteY2" fmla="*/ 1365868 h 1365868"/>
              <a:gd name="connsiteX0" fmla="*/ 2326776 w 2326776"/>
              <a:gd name="connsiteY0" fmla="*/ 11383 h 1258292"/>
              <a:gd name="connsiteX1" fmla="*/ 48111 w 2326776"/>
              <a:gd name="connsiteY1" fmla="*/ 197197 h 1258292"/>
              <a:gd name="connsiteX2" fmla="*/ 1167885 w 2326776"/>
              <a:gd name="connsiteY2" fmla="*/ 1258292 h 1258292"/>
              <a:gd name="connsiteX0" fmla="*/ 1158891 w 1158891"/>
              <a:gd name="connsiteY0" fmla="*/ 0 h 1246909"/>
              <a:gd name="connsiteX1" fmla="*/ 0 w 1158891"/>
              <a:gd name="connsiteY1" fmla="*/ 1246909 h 1246909"/>
              <a:gd name="connsiteX0" fmla="*/ 1914861 w 1914861"/>
              <a:gd name="connsiteY0" fmla="*/ 0 h 1246909"/>
              <a:gd name="connsiteX1" fmla="*/ 755970 w 1914861"/>
              <a:gd name="connsiteY1" fmla="*/ 1246909 h 1246909"/>
              <a:gd name="connsiteX0" fmla="*/ 2349498 w 2349498"/>
              <a:gd name="connsiteY0" fmla="*/ 0 h 1246909"/>
              <a:gd name="connsiteX1" fmla="*/ 1190607 w 2349498"/>
              <a:gd name="connsiteY1" fmla="*/ 1246909 h 1246909"/>
              <a:gd name="connsiteX0" fmla="*/ 2032113 w 2032113"/>
              <a:gd name="connsiteY0" fmla="*/ 0 h 1246909"/>
              <a:gd name="connsiteX1" fmla="*/ 1645471 w 2032113"/>
              <a:gd name="connsiteY1" fmla="*/ 1246909 h 1246909"/>
              <a:gd name="connsiteX0" fmla="*/ 2323182 w 2323182"/>
              <a:gd name="connsiteY0" fmla="*/ 0 h 1401406"/>
              <a:gd name="connsiteX1" fmla="*/ 1936540 w 2323182"/>
              <a:gd name="connsiteY1" fmla="*/ 1246909 h 140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3182" h="1401406">
                <a:moveTo>
                  <a:pt x="2323182" y="0"/>
                </a:moveTo>
                <a:cubicBezTo>
                  <a:pt x="-1422435" y="229822"/>
                  <a:pt x="53899" y="1911728"/>
                  <a:pt x="1936540" y="1246909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A9568E2-7278-29A2-DADB-71C2373248CA}"/>
              </a:ext>
            </a:extLst>
          </p:cNvPr>
          <p:cNvSpPr txBox="1"/>
          <p:nvPr/>
        </p:nvSpPr>
        <p:spPr>
          <a:xfrm>
            <a:off x="1464262" y="2722124"/>
            <a:ext cx="1645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2"/>
                </a:solidFill>
              </a:rPr>
              <a:t>Pointer to </a:t>
            </a:r>
          </a:p>
          <a:p>
            <a:r>
              <a:rPr lang="en-US" sz="2000" i="1" dirty="0">
                <a:solidFill>
                  <a:schemeClr val="accent2"/>
                </a:solidFill>
              </a:rPr>
              <a:t>address 0x44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D3BA08A-8EF1-D7AE-F38F-9410F9B34F29}"/>
              </a:ext>
            </a:extLst>
          </p:cNvPr>
          <p:cNvSpPr/>
          <p:nvPr/>
        </p:nvSpPr>
        <p:spPr>
          <a:xfrm>
            <a:off x="1053384" y="2544062"/>
            <a:ext cx="347179" cy="20196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4EA07FB-C234-3873-DE05-2262B9DF8573}"/>
                  </a:ext>
                </a:extLst>
              </p14:cNvPr>
              <p14:cNvContentPartPr/>
              <p14:nvPr/>
            </p14:nvContentPartPr>
            <p14:xfrm>
              <a:off x="5981760" y="3828240"/>
              <a:ext cx="366480" cy="1103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4EA07FB-C234-3873-DE05-2262B9DF85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2400" y="3818880"/>
                <a:ext cx="385200" cy="112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30308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2" grpId="0" animBg="1"/>
      <p:bldP spid="73" grpId="0"/>
    </p:bldLst>
  </p:timing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39C80-3049-5A84-D8AD-C8DDA53D6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31392-981C-2109-CD60-E31492CD8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5BD9B2-8CB1-8784-E712-12970F5D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Breaking Bounds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7DDF13-FB82-43F3-0D61-DB0EC41083E2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CA1ACAB-DEFE-22D8-C1AF-B8AE10D5E048}"/>
              </a:ext>
            </a:extLst>
          </p:cNvPr>
          <p:cNvSpPr txBox="1"/>
          <p:nvPr/>
        </p:nvSpPr>
        <p:spPr>
          <a:xfrm>
            <a:off x="7073942" y="3523173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8AEFAB8-8521-BAB3-1249-DBEBB3A50548}"/>
              </a:ext>
            </a:extLst>
          </p:cNvPr>
          <p:cNvGrpSpPr/>
          <p:nvPr/>
        </p:nvGrpSpPr>
        <p:grpSpPr>
          <a:xfrm>
            <a:off x="5690086" y="4162458"/>
            <a:ext cx="669367" cy="895547"/>
            <a:chOff x="8290388" y="1952455"/>
            <a:chExt cx="669367" cy="895547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AD58534-CA04-A44A-8102-B978A3CE42C8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10ABADA-2FFA-6D3A-121C-B12931E9D74D}"/>
                </a:ext>
              </a:extLst>
            </p:cNvPr>
            <p:cNvSpPr txBox="1"/>
            <p:nvPr/>
          </p:nvSpPr>
          <p:spPr>
            <a:xfrm>
              <a:off x="8290388" y="19524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77" name="Arrow: Down 76">
              <a:extLst>
                <a:ext uri="{FF2B5EF4-FFF2-40B4-BE49-F238E27FC236}">
                  <a16:creationId xmlns:a16="http://schemas.microsoft.com/office/drawing/2014/main" id="{88EE3316-6CBD-B2D8-9D7F-F06F9325805A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6DB613A-DEC1-BF8F-A7E7-B9B6BD8F1B6A}"/>
              </a:ext>
            </a:extLst>
          </p:cNvPr>
          <p:cNvGrpSpPr/>
          <p:nvPr/>
        </p:nvGrpSpPr>
        <p:grpSpPr>
          <a:xfrm>
            <a:off x="6102836" y="4162458"/>
            <a:ext cx="669367" cy="895547"/>
            <a:chOff x="9192088" y="2104855"/>
            <a:chExt cx="669367" cy="895547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6ACBE09-8172-05EE-6C5D-59401D9B6CA0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F047394-43E2-8BBE-E583-A743F31BA2B8}"/>
                </a:ext>
              </a:extLst>
            </p:cNvPr>
            <p:cNvSpPr txBox="1"/>
            <p:nvPr/>
          </p:nvSpPr>
          <p:spPr>
            <a:xfrm>
              <a:off x="9192088" y="21048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81" name="Arrow: Down 80">
              <a:extLst>
                <a:ext uri="{FF2B5EF4-FFF2-40B4-BE49-F238E27FC236}">
                  <a16:creationId xmlns:a16="http://schemas.microsoft.com/office/drawing/2014/main" id="{66C8809C-95EF-7040-F1C9-AEF94E370FE8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6E5AA70-B84C-E46B-88BB-B610E5F3CF21}"/>
              </a:ext>
            </a:extLst>
          </p:cNvPr>
          <p:cNvGrpSpPr/>
          <p:nvPr/>
        </p:nvGrpSpPr>
        <p:grpSpPr>
          <a:xfrm>
            <a:off x="6515586" y="4162458"/>
            <a:ext cx="669367" cy="895547"/>
            <a:chOff x="8290388" y="1952455"/>
            <a:chExt cx="669367" cy="895547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06B290B-D800-649C-1340-52A1E201583B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4B1DC15-49A2-C75A-7F3E-A7E981B3F23A}"/>
                </a:ext>
              </a:extLst>
            </p:cNvPr>
            <p:cNvSpPr txBox="1"/>
            <p:nvPr/>
          </p:nvSpPr>
          <p:spPr>
            <a:xfrm>
              <a:off x="8290388" y="19524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85" name="Arrow: Down 84">
              <a:extLst>
                <a:ext uri="{FF2B5EF4-FFF2-40B4-BE49-F238E27FC236}">
                  <a16:creationId xmlns:a16="http://schemas.microsoft.com/office/drawing/2014/main" id="{18782ED6-9604-89BF-A598-6DB67E7F5A44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E5A0B5D-085E-2355-A96A-B454E8498195}"/>
              </a:ext>
            </a:extLst>
          </p:cNvPr>
          <p:cNvGrpSpPr/>
          <p:nvPr/>
        </p:nvGrpSpPr>
        <p:grpSpPr>
          <a:xfrm>
            <a:off x="6928336" y="4162458"/>
            <a:ext cx="669367" cy="895547"/>
            <a:chOff x="9192088" y="2104855"/>
            <a:chExt cx="669367" cy="895547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CE8BAB1-A6C3-0565-914A-A5CE25780669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978673E-3859-3039-B57B-D24ECFA431FC}"/>
                </a:ext>
              </a:extLst>
            </p:cNvPr>
            <p:cNvSpPr txBox="1"/>
            <p:nvPr/>
          </p:nvSpPr>
          <p:spPr>
            <a:xfrm>
              <a:off x="9192088" y="21048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89" name="Arrow: Down 88">
              <a:extLst>
                <a:ext uri="{FF2B5EF4-FFF2-40B4-BE49-F238E27FC236}">
                  <a16:creationId xmlns:a16="http://schemas.microsoft.com/office/drawing/2014/main" id="{3B58EB2B-73BB-36F0-1F00-1330C2ECE18B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A2FDE40-53FD-D026-760E-B4788DCBCF9C}"/>
              </a:ext>
            </a:extLst>
          </p:cNvPr>
          <p:cNvGrpSpPr/>
          <p:nvPr/>
        </p:nvGrpSpPr>
        <p:grpSpPr>
          <a:xfrm>
            <a:off x="7341086" y="4162458"/>
            <a:ext cx="669367" cy="895547"/>
            <a:chOff x="8290388" y="1952455"/>
            <a:chExt cx="669367" cy="895547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8F7787F-135B-1796-F03B-1A8A62127AD8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6DF79C1-01BA-1893-9352-05EFD2228B15}"/>
                </a:ext>
              </a:extLst>
            </p:cNvPr>
            <p:cNvSpPr txBox="1"/>
            <p:nvPr/>
          </p:nvSpPr>
          <p:spPr>
            <a:xfrm>
              <a:off x="8290388" y="19524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93" name="Arrow: Down 92">
              <a:extLst>
                <a:ext uri="{FF2B5EF4-FFF2-40B4-BE49-F238E27FC236}">
                  <a16:creationId xmlns:a16="http://schemas.microsoft.com/office/drawing/2014/main" id="{237E9ECD-1EED-F49D-9A3C-56BAFD4DAE3F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5609B26-8C2F-FC33-8E2C-F55423ECF014}"/>
              </a:ext>
            </a:extLst>
          </p:cNvPr>
          <p:cNvGrpSpPr/>
          <p:nvPr/>
        </p:nvGrpSpPr>
        <p:grpSpPr>
          <a:xfrm>
            <a:off x="7753836" y="4162458"/>
            <a:ext cx="669367" cy="895547"/>
            <a:chOff x="9192088" y="2104855"/>
            <a:chExt cx="669367" cy="895547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3B8A431-FAF6-D87A-3872-8B30A38EB6F9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0A1BC62-2F06-AE0A-C64E-2C91DCC72F87}"/>
                </a:ext>
              </a:extLst>
            </p:cNvPr>
            <p:cNvSpPr txBox="1"/>
            <p:nvPr/>
          </p:nvSpPr>
          <p:spPr>
            <a:xfrm>
              <a:off x="9192088" y="21048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97" name="Arrow: Down 96">
              <a:extLst>
                <a:ext uri="{FF2B5EF4-FFF2-40B4-BE49-F238E27FC236}">
                  <a16:creationId xmlns:a16="http://schemas.microsoft.com/office/drawing/2014/main" id="{A5705C76-287E-1351-E45D-7C1347267A41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6A18EE2-ACA0-E063-5136-7704AA56EB79}"/>
              </a:ext>
            </a:extLst>
          </p:cNvPr>
          <p:cNvGrpSpPr/>
          <p:nvPr/>
        </p:nvGrpSpPr>
        <p:grpSpPr>
          <a:xfrm>
            <a:off x="8166586" y="4162458"/>
            <a:ext cx="669367" cy="895547"/>
            <a:chOff x="8290388" y="1952455"/>
            <a:chExt cx="669367" cy="895547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B3A97E7-3FD7-F848-719B-1FCDDFCBE2BA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F05F6E3-983D-DAAC-84D3-2FDC3F8FE0DC}"/>
                </a:ext>
              </a:extLst>
            </p:cNvPr>
            <p:cNvSpPr txBox="1"/>
            <p:nvPr/>
          </p:nvSpPr>
          <p:spPr>
            <a:xfrm>
              <a:off x="8290388" y="19524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101" name="Arrow: Down 100">
              <a:extLst>
                <a:ext uri="{FF2B5EF4-FFF2-40B4-BE49-F238E27FC236}">
                  <a16:creationId xmlns:a16="http://schemas.microsoft.com/office/drawing/2014/main" id="{A055D121-7634-F315-F968-2EAE93B77038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34B2BA0-904B-A199-C666-3F5E1725F868}"/>
              </a:ext>
            </a:extLst>
          </p:cNvPr>
          <p:cNvGrpSpPr/>
          <p:nvPr/>
        </p:nvGrpSpPr>
        <p:grpSpPr>
          <a:xfrm>
            <a:off x="8579336" y="4162458"/>
            <a:ext cx="669367" cy="895547"/>
            <a:chOff x="9192088" y="2104855"/>
            <a:chExt cx="669367" cy="895547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901E1525-0F9C-E81D-95E6-50EA3CA3D911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0548165-236D-F7F6-F49B-D74EC3897E9B}"/>
                </a:ext>
              </a:extLst>
            </p:cNvPr>
            <p:cNvSpPr txBox="1"/>
            <p:nvPr/>
          </p:nvSpPr>
          <p:spPr>
            <a:xfrm>
              <a:off x="9192088" y="21048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105" name="Arrow: Down 104">
              <a:extLst>
                <a:ext uri="{FF2B5EF4-FFF2-40B4-BE49-F238E27FC236}">
                  <a16:creationId xmlns:a16="http://schemas.microsoft.com/office/drawing/2014/main" id="{BC357D55-B773-7192-DEFF-593A4F9D34D2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2DE21DB-11B8-B27A-B553-08F27AF86204}"/>
              </a:ext>
            </a:extLst>
          </p:cNvPr>
          <p:cNvGrpSpPr/>
          <p:nvPr/>
        </p:nvGrpSpPr>
        <p:grpSpPr>
          <a:xfrm>
            <a:off x="8992086" y="4162458"/>
            <a:ext cx="669367" cy="895547"/>
            <a:chOff x="8290388" y="1952455"/>
            <a:chExt cx="669367" cy="895547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F4539AA-1F61-8715-0A9B-55595BF2DC0E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27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511B5D4-09C3-7383-6129-2584CC7E30BE}"/>
                </a:ext>
              </a:extLst>
            </p:cNvPr>
            <p:cNvSpPr txBox="1"/>
            <p:nvPr/>
          </p:nvSpPr>
          <p:spPr>
            <a:xfrm>
              <a:off x="8290388" y="19524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155" name="Arrow: Down 154">
              <a:extLst>
                <a:ext uri="{FF2B5EF4-FFF2-40B4-BE49-F238E27FC236}">
                  <a16:creationId xmlns:a16="http://schemas.microsoft.com/office/drawing/2014/main" id="{A615E912-050A-55A1-B6A7-452E69CD338F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DE0F8C7-6F01-E117-91F0-379131AF6D48}"/>
              </a:ext>
            </a:extLst>
          </p:cNvPr>
          <p:cNvGrpSpPr/>
          <p:nvPr/>
        </p:nvGrpSpPr>
        <p:grpSpPr>
          <a:xfrm>
            <a:off x="9404836" y="4162458"/>
            <a:ext cx="669367" cy="895547"/>
            <a:chOff x="9192088" y="2104855"/>
            <a:chExt cx="669367" cy="895547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50C52BCE-E784-E108-1DB2-B1E0943AF2DB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C3B0C102-74D4-8ED2-81B6-525323783EB2}"/>
                </a:ext>
              </a:extLst>
            </p:cNvPr>
            <p:cNvSpPr txBox="1"/>
            <p:nvPr/>
          </p:nvSpPr>
          <p:spPr>
            <a:xfrm>
              <a:off x="9192088" y="21048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159" name="Arrow: Down 158">
              <a:extLst>
                <a:ext uri="{FF2B5EF4-FFF2-40B4-BE49-F238E27FC236}">
                  <a16:creationId xmlns:a16="http://schemas.microsoft.com/office/drawing/2014/main" id="{CE649A86-A76B-FC53-63E1-E6429153E1B1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39EAF46C-40E4-4AE1-E376-DF9A46068526}"/>
              </a:ext>
            </a:extLst>
          </p:cNvPr>
          <p:cNvSpPr/>
          <p:nvPr/>
        </p:nvSpPr>
        <p:spPr>
          <a:xfrm>
            <a:off x="5945753" y="4690543"/>
            <a:ext cx="4102101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ight Brace 177">
            <a:extLst>
              <a:ext uri="{FF2B5EF4-FFF2-40B4-BE49-F238E27FC236}">
                <a16:creationId xmlns:a16="http://schemas.microsoft.com/office/drawing/2014/main" id="{D1D7A779-E625-31DF-50CE-7F164B1F10B2}"/>
              </a:ext>
            </a:extLst>
          </p:cNvPr>
          <p:cNvSpPr/>
          <p:nvPr/>
        </p:nvSpPr>
        <p:spPr>
          <a:xfrm rot="5400000">
            <a:off x="9483507" y="4898282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AC59DBD6-D283-1AAB-3D41-A32FEF4BF6E6}"/>
              </a:ext>
            </a:extLst>
          </p:cNvPr>
          <p:cNvSpPr txBox="1"/>
          <p:nvPr/>
        </p:nvSpPr>
        <p:spPr>
          <a:xfrm>
            <a:off x="9278637" y="5451202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foo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74F6DC7-0A7A-B14C-79A8-F6625F882573}"/>
              </a:ext>
            </a:extLst>
          </p:cNvPr>
          <p:cNvGrpSpPr/>
          <p:nvPr/>
        </p:nvGrpSpPr>
        <p:grpSpPr>
          <a:xfrm>
            <a:off x="573071" y="3523324"/>
            <a:ext cx="5276278" cy="2244664"/>
            <a:chOff x="573071" y="3523324"/>
            <a:chExt cx="5276278" cy="224466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41A5B69-F05C-77A9-0261-8289FC9BC1C8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20E04AA6-980C-CAF0-E475-8A046FD969B8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4F334E2-4C6E-4C74-C993-451BEA0CD358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C08672-0A90-1EE2-9751-EFAB4D41BD38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D9E17E-D716-70C2-0E94-0A18313687C8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85A64EF7-25A4-1EDC-094E-F95217405116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11C619-3A61-5E66-FAC3-CAA5034FFCEF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B7A952-61BC-DB09-1F25-F0489FB98856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DD75728-6F4D-41BD-AD0D-DF3773F18EE8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0181F4E-73F7-20BA-11CC-38D32DCF5732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98973D-6CA0-8618-A43A-B5C15FB2D9B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23" name="Arrow: Down 22">
                <a:extLst>
                  <a:ext uri="{FF2B5EF4-FFF2-40B4-BE49-F238E27FC236}">
                    <a16:creationId xmlns:a16="http://schemas.microsoft.com/office/drawing/2014/main" id="{A56C6926-3879-0876-7121-7A1B4665A82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7B0F4EA-D0A2-A3E5-1F59-A47DC66FFD02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D0A5594-23E5-D2E5-3031-031F486FE904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FFF32DD-0F81-0388-78A9-4582A2DD975C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29" name="Arrow: Down 28">
                <a:extLst>
                  <a:ext uri="{FF2B5EF4-FFF2-40B4-BE49-F238E27FC236}">
                    <a16:creationId xmlns:a16="http://schemas.microsoft.com/office/drawing/2014/main" id="{6CBDFD3C-0D30-D773-4C6D-A80059F5C61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BA6A1B2-784F-8529-6691-5731108D9163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47995A9-9194-964E-2967-04A63FCC2345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1AD288D-032C-B606-8E62-C2D9BE438CF5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33" name="Arrow: Down 32">
                <a:extLst>
                  <a:ext uri="{FF2B5EF4-FFF2-40B4-BE49-F238E27FC236}">
                    <a16:creationId xmlns:a16="http://schemas.microsoft.com/office/drawing/2014/main" id="{DE4FD82D-C390-F474-2516-2B6DC6108E27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DA367CA-4EB7-F703-4DBF-EF94180F90A2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72A01E5-E5D5-4F03-7290-D73C3A2BE226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8697F0-F3C7-7DCE-8DA1-C7866593218B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37" name="Arrow: Down 36">
                <a:extLst>
                  <a:ext uri="{FF2B5EF4-FFF2-40B4-BE49-F238E27FC236}">
                    <a16:creationId xmlns:a16="http://schemas.microsoft.com/office/drawing/2014/main" id="{2ECA7323-FC2C-6FA7-210D-BFFFB26933DB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5437924-F27E-CFFB-4E91-EBA3899AFA73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A018D6F-ACF5-DBB5-B297-90BC524A4583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AED631E-D1FC-EC78-5E41-86B5B23E287F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41" name="Arrow: Down 40">
                <a:extLst>
                  <a:ext uri="{FF2B5EF4-FFF2-40B4-BE49-F238E27FC236}">
                    <a16:creationId xmlns:a16="http://schemas.microsoft.com/office/drawing/2014/main" id="{D3CADC5E-35A6-3F1B-B05D-3C8DCEAA3EF1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A0F517-798F-E12D-6E8C-A34F1EFA1B39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843652D-9C1F-6570-587F-0CDB445A3767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651004E-B1D1-4F73-DA80-20A6363EB07D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45" name="Arrow: Down 44">
                <a:extLst>
                  <a:ext uri="{FF2B5EF4-FFF2-40B4-BE49-F238E27FC236}">
                    <a16:creationId xmlns:a16="http://schemas.microsoft.com/office/drawing/2014/main" id="{A13681AB-5C0B-ED7E-2C98-9BE4AAE3F0B1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CF0CF62-1CBD-458D-C86E-DB86434087AA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A2F1A0C-F051-1911-0357-8B9562C8A96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3F046D6-ECA0-3729-523C-CF344CC35A11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49" name="Arrow: Down 48">
                <a:extLst>
                  <a:ext uri="{FF2B5EF4-FFF2-40B4-BE49-F238E27FC236}">
                    <a16:creationId xmlns:a16="http://schemas.microsoft.com/office/drawing/2014/main" id="{674B6134-21DC-AAD2-0D77-089C02D6D871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5BF0FBC-F8D2-B711-E9A0-69177C0746A2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06B5126-514D-12F0-CA76-0ECFB6963603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3446CA7-B258-9D97-3045-4935BF418B1E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53" name="Arrow: Down 52">
                <a:extLst>
                  <a:ext uri="{FF2B5EF4-FFF2-40B4-BE49-F238E27FC236}">
                    <a16:creationId xmlns:a16="http://schemas.microsoft.com/office/drawing/2014/main" id="{BE2295B5-68FA-7B43-A9EA-EA4E3C79AE3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7261DC4-CB71-16D4-C722-4CB8B5545FD2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6DE4151-5A91-47EA-7B46-A7997206576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5D9D79A-9269-5A68-356E-E93BF6DCFBC0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57" name="Arrow: Down 56">
                <a:extLst>
                  <a:ext uri="{FF2B5EF4-FFF2-40B4-BE49-F238E27FC236}">
                    <a16:creationId xmlns:a16="http://schemas.microsoft.com/office/drawing/2014/main" id="{4BB64F45-DC03-432B-D4F1-4506EBE68784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BFD3554-EBC5-FD55-778A-4D238F59CC9D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0740612-C31A-B2F6-95F8-743D91DB20F4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D9A0D41-1A66-7ACF-E00D-8D6AF10F60E2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61" name="Arrow: Down 60">
                <a:extLst>
                  <a:ext uri="{FF2B5EF4-FFF2-40B4-BE49-F238E27FC236}">
                    <a16:creationId xmlns:a16="http://schemas.microsoft.com/office/drawing/2014/main" id="{65152FF5-BC54-307A-88B5-3623101FE95E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5DAFFDA-6A77-31A8-628F-A4B8942BE6B1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ight Brace 165">
              <a:extLst>
                <a:ext uri="{FF2B5EF4-FFF2-40B4-BE49-F238E27FC236}">
                  <a16:creationId xmlns:a16="http://schemas.microsoft.com/office/drawing/2014/main" id="{B6F93F7F-8E20-5710-FFA4-A50DA48AACEF}"/>
                </a:ext>
              </a:extLst>
            </p:cNvPr>
            <p:cNvSpPr/>
            <p:nvPr/>
          </p:nvSpPr>
          <p:spPr>
            <a:xfrm rot="5400000">
              <a:off x="299562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16F179C-ECEC-CF29-A3A9-67522DF27AD7}"/>
                </a:ext>
              </a:extLst>
            </p:cNvPr>
            <p:cNvSpPr txBox="1"/>
            <p:nvPr/>
          </p:nvSpPr>
          <p:spPr>
            <a:xfrm>
              <a:off x="2396882" y="5429434"/>
              <a:ext cx="1544205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foo instructions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0DD3F0C-E14B-CC12-DB5B-031DC8DEBAAD}"/>
              </a:ext>
            </a:extLst>
          </p:cNvPr>
          <p:cNvSpPr txBox="1"/>
          <p:nvPr/>
        </p:nvSpPr>
        <p:spPr>
          <a:xfrm>
            <a:off x="6983243" y="5785917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foo’s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E34F11ED-C49A-CC03-4272-56A00F65A27A}"/>
              </a:ext>
            </a:extLst>
          </p:cNvPr>
          <p:cNvSpPr/>
          <p:nvPr/>
        </p:nvSpPr>
        <p:spPr>
          <a:xfrm rot="5400000">
            <a:off x="7388616" y="3959756"/>
            <a:ext cx="369334" cy="325505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52729E-A975-F8E0-174C-1FB4BE609FFA}"/>
              </a:ext>
            </a:extLst>
          </p:cNvPr>
          <p:cNvSpPr txBox="1"/>
          <p:nvPr/>
        </p:nvSpPr>
        <p:spPr>
          <a:xfrm>
            <a:off x="993788" y="1930401"/>
            <a:ext cx="3493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foo(){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c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*((int *)c)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9BF106-B65C-8A65-1194-F21F12200C0D}"/>
              </a:ext>
            </a:extLst>
          </p:cNvPr>
          <p:cNvSpPr txBox="1"/>
          <p:nvPr/>
        </p:nvSpPr>
        <p:spPr>
          <a:xfrm>
            <a:off x="10086204" y="4731094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CB259B8-3A68-3B32-D3F2-EEE6E3A369A5}"/>
              </a:ext>
            </a:extLst>
          </p:cNvPr>
          <p:cNvGrpSpPr/>
          <p:nvPr/>
        </p:nvGrpSpPr>
        <p:grpSpPr>
          <a:xfrm>
            <a:off x="5977400" y="5069268"/>
            <a:ext cx="1610779" cy="331017"/>
            <a:chOff x="5977400" y="5069268"/>
            <a:chExt cx="1610779" cy="33101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C01A889-FF92-E93C-19CE-4B70526EBA0B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8E2877A-910E-37D8-434C-DF27DC0431D3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2B96249-D7EE-81CD-1E43-AFB6DFBD2DCE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71D0D6-AB83-88A5-2E97-B57826548BB1}"/>
                </a:ext>
              </a:extLst>
            </p:cNvPr>
            <p:cNvSpPr txBox="1"/>
            <p:nvPr/>
          </p:nvSpPr>
          <p:spPr>
            <a:xfrm>
              <a:off x="6549671" y="5123286"/>
              <a:ext cx="51886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int c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194211A-7200-0853-BF8B-8AF3B42CD0E5}"/>
              </a:ext>
            </a:extLst>
          </p:cNvPr>
          <p:cNvGrpSpPr/>
          <p:nvPr/>
        </p:nvGrpSpPr>
        <p:grpSpPr>
          <a:xfrm>
            <a:off x="7603770" y="5068070"/>
            <a:ext cx="1610779" cy="331017"/>
            <a:chOff x="5977400" y="5069268"/>
            <a:chExt cx="1610779" cy="331017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434246D-90F6-15B8-243D-120DC21926AF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E89058E-FE0A-95D1-AF23-37641C0CCD5F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174EC6D0-EB0F-52E8-2F90-3E9FE2EAC401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73D2119-1066-3498-1EB8-91AD0805A4ED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C4C50E0-0AD1-AB23-1D1B-4C19D7481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304" y="1193111"/>
            <a:ext cx="4946532" cy="20327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9ED40F-1D29-68E6-AF20-7E29A0314C67}"/>
              </a:ext>
            </a:extLst>
          </p:cNvPr>
          <p:cNvSpPr txBox="1"/>
          <p:nvPr/>
        </p:nvSpPr>
        <p:spPr>
          <a:xfrm>
            <a:off x="3518664" y="185212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D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FC3DAC0-D9B5-BBA1-405D-41550F784C72}"/>
              </a:ext>
            </a:extLst>
          </p:cNvPr>
          <p:cNvGrpSpPr/>
          <p:nvPr/>
        </p:nvGrpSpPr>
        <p:grpSpPr>
          <a:xfrm>
            <a:off x="2603973" y="4687151"/>
            <a:ext cx="1583729" cy="353062"/>
            <a:chOff x="2603973" y="4687151"/>
            <a:chExt cx="1583729" cy="35306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34FB7BC-12AF-E240-6493-71A90B17BDDF}"/>
                </a:ext>
              </a:extLst>
            </p:cNvPr>
            <p:cNvSpPr/>
            <p:nvPr/>
          </p:nvSpPr>
          <p:spPr>
            <a:xfrm>
              <a:off x="2603973" y="4701659"/>
              <a:ext cx="321170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02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C504D84-944E-14CE-A0F6-748023691B68}"/>
                </a:ext>
              </a:extLst>
            </p:cNvPr>
            <p:cNvSpPr/>
            <p:nvPr/>
          </p:nvSpPr>
          <p:spPr>
            <a:xfrm>
              <a:off x="3024826" y="4696823"/>
              <a:ext cx="321170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B9A60F1-B845-3112-B39F-FF11969F57AA}"/>
                </a:ext>
              </a:extLst>
            </p:cNvPr>
            <p:cNvSpPr/>
            <p:nvPr/>
          </p:nvSpPr>
          <p:spPr>
            <a:xfrm>
              <a:off x="3445679" y="4691987"/>
              <a:ext cx="321170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0BEA5F7-061F-FA5F-AD81-9118E86BE3D3}"/>
                </a:ext>
              </a:extLst>
            </p:cNvPr>
            <p:cNvSpPr/>
            <p:nvPr/>
          </p:nvSpPr>
          <p:spPr>
            <a:xfrm>
              <a:off x="3866532" y="4687151"/>
              <a:ext cx="321170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3C4FD79C-DFA2-235C-1294-5D1BF60C3BE9}"/>
              </a:ext>
            </a:extLst>
          </p:cNvPr>
          <p:cNvSpPr/>
          <p:nvPr/>
        </p:nvSpPr>
        <p:spPr>
          <a:xfrm flipV="1">
            <a:off x="3843414" y="1597314"/>
            <a:ext cx="97673" cy="461665"/>
          </a:xfrm>
          <a:custGeom>
            <a:avLst/>
            <a:gdLst>
              <a:gd name="connsiteX0" fmla="*/ 0 w 283625"/>
              <a:gd name="connsiteY0" fmla="*/ 0 h 352069"/>
              <a:gd name="connsiteX1" fmla="*/ 283611 w 283625"/>
              <a:gd name="connsiteY1" fmla="*/ 161365 h 352069"/>
              <a:gd name="connsiteX2" fmla="*/ 9780 w 283625"/>
              <a:gd name="connsiteY2" fmla="*/ 352069 h 35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625" h="352069">
                <a:moveTo>
                  <a:pt x="0" y="0"/>
                </a:moveTo>
                <a:cubicBezTo>
                  <a:pt x="140990" y="51343"/>
                  <a:pt x="281981" y="102687"/>
                  <a:pt x="283611" y="161365"/>
                </a:cubicBezTo>
                <a:cubicBezTo>
                  <a:pt x="285241" y="220043"/>
                  <a:pt x="147510" y="286056"/>
                  <a:pt x="9780" y="352069"/>
                </a:cubicBezTo>
              </a:path>
            </a:pathLst>
          </a:cu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F922D2F-0187-CB21-46A6-91634197AD9B}"/>
              </a:ext>
            </a:extLst>
          </p:cNvPr>
          <p:cNvSpPr txBox="1"/>
          <p:nvPr/>
        </p:nvSpPr>
        <p:spPr>
          <a:xfrm>
            <a:off x="3657963" y="2672004"/>
            <a:ext cx="1440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4-byte value</a:t>
            </a:r>
          </a:p>
          <a:p>
            <a:r>
              <a:rPr lang="en-US" dirty="0">
                <a:solidFill>
                  <a:srgbClr val="00B0F0"/>
                </a:solidFill>
              </a:rPr>
              <a:t>0x00000002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34A6E9A4-79BC-2D50-648A-5ADBF24913F2}"/>
              </a:ext>
            </a:extLst>
          </p:cNvPr>
          <p:cNvSpPr/>
          <p:nvPr/>
        </p:nvSpPr>
        <p:spPr>
          <a:xfrm>
            <a:off x="2343092" y="4140744"/>
            <a:ext cx="411274" cy="40011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E852788-C4DF-10EE-9A5C-A1A45C6DD7FF}"/>
              </a:ext>
            </a:extLst>
          </p:cNvPr>
          <p:cNvSpPr txBox="1"/>
          <p:nvPr/>
        </p:nvSpPr>
        <p:spPr>
          <a:xfrm>
            <a:off x="1464262" y="2722124"/>
            <a:ext cx="1645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2"/>
                </a:solidFill>
              </a:rPr>
              <a:t>Pointer to </a:t>
            </a:r>
          </a:p>
          <a:p>
            <a:r>
              <a:rPr lang="en-US" sz="2000" i="1" dirty="0">
                <a:solidFill>
                  <a:schemeClr val="accent2"/>
                </a:solidFill>
              </a:rPr>
              <a:t>address 0x44</a:t>
            </a:r>
          </a:p>
        </p:txBody>
      </p:sp>
      <p:pic>
        <p:nvPicPr>
          <p:cNvPr id="3" name="Picture 2" descr="A rainbow with a smiling face on a black background&#10;&#10;AI-generated content may be incorrect.">
            <a:extLst>
              <a:ext uri="{FF2B5EF4-FFF2-40B4-BE49-F238E27FC236}">
                <a16:creationId xmlns:a16="http://schemas.microsoft.com/office/drawing/2014/main" id="{1719555E-4445-ED8E-FB89-CA33857C9D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17" t="7106" r="5509" b="42237"/>
          <a:stretch>
            <a:fillRect/>
          </a:stretch>
        </p:blipFill>
        <p:spPr>
          <a:xfrm>
            <a:off x="8126207" y="961084"/>
            <a:ext cx="4106611" cy="347411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87F20C9-A935-1784-707B-CEB91D523173}"/>
              </a:ext>
            </a:extLst>
          </p:cNvPr>
          <p:cNvSpPr txBox="1"/>
          <p:nvPr/>
        </p:nvSpPr>
        <p:spPr>
          <a:xfrm>
            <a:off x="1755126" y="1210786"/>
            <a:ext cx="2568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2"/>
                </a:solidFill>
              </a:rPr>
              <a:t>(ascii hex value 0x44)</a:t>
            </a: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54891252-9050-E769-102C-41505509E9A4}"/>
              </a:ext>
            </a:extLst>
          </p:cNvPr>
          <p:cNvSpPr/>
          <p:nvPr/>
        </p:nvSpPr>
        <p:spPr>
          <a:xfrm>
            <a:off x="271168" y="1451235"/>
            <a:ext cx="1473656" cy="1401406"/>
          </a:xfrm>
          <a:custGeom>
            <a:avLst/>
            <a:gdLst>
              <a:gd name="connsiteX0" fmla="*/ 2356990 w 2356990"/>
              <a:gd name="connsiteY0" fmla="*/ 11383 h 1365868"/>
              <a:gd name="connsiteX1" fmla="*/ 78325 w 2356990"/>
              <a:gd name="connsiteY1" fmla="*/ 197197 h 1365868"/>
              <a:gd name="connsiteX2" fmla="*/ 748233 w 2356990"/>
              <a:gd name="connsiteY2" fmla="*/ 1365868 h 1365868"/>
              <a:gd name="connsiteX0" fmla="*/ 2326776 w 2326776"/>
              <a:gd name="connsiteY0" fmla="*/ 11383 h 1258292"/>
              <a:gd name="connsiteX1" fmla="*/ 48111 w 2326776"/>
              <a:gd name="connsiteY1" fmla="*/ 197197 h 1258292"/>
              <a:gd name="connsiteX2" fmla="*/ 1167885 w 2326776"/>
              <a:gd name="connsiteY2" fmla="*/ 1258292 h 1258292"/>
              <a:gd name="connsiteX0" fmla="*/ 1158891 w 1158891"/>
              <a:gd name="connsiteY0" fmla="*/ 0 h 1246909"/>
              <a:gd name="connsiteX1" fmla="*/ 0 w 1158891"/>
              <a:gd name="connsiteY1" fmla="*/ 1246909 h 1246909"/>
              <a:gd name="connsiteX0" fmla="*/ 1914861 w 1914861"/>
              <a:gd name="connsiteY0" fmla="*/ 0 h 1246909"/>
              <a:gd name="connsiteX1" fmla="*/ 755970 w 1914861"/>
              <a:gd name="connsiteY1" fmla="*/ 1246909 h 1246909"/>
              <a:gd name="connsiteX0" fmla="*/ 2349498 w 2349498"/>
              <a:gd name="connsiteY0" fmla="*/ 0 h 1246909"/>
              <a:gd name="connsiteX1" fmla="*/ 1190607 w 2349498"/>
              <a:gd name="connsiteY1" fmla="*/ 1246909 h 1246909"/>
              <a:gd name="connsiteX0" fmla="*/ 2032113 w 2032113"/>
              <a:gd name="connsiteY0" fmla="*/ 0 h 1246909"/>
              <a:gd name="connsiteX1" fmla="*/ 1645471 w 2032113"/>
              <a:gd name="connsiteY1" fmla="*/ 1246909 h 1246909"/>
              <a:gd name="connsiteX0" fmla="*/ 2323182 w 2323182"/>
              <a:gd name="connsiteY0" fmla="*/ 0 h 1401406"/>
              <a:gd name="connsiteX1" fmla="*/ 1936540 w 2323182"/>
              <a:gd name="connsiteY1" fmla="*/ 1246909 h 140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3182" h="1401406">
                <a:moveTo>
                  <a:pt x="2323182" y="0"/>
                </a:moveTo>
                <a:cubicBezTo>
                  <a:pt x="-1422435" y="229822"/>
                  <a:pt x="53899" y="1911728"/>
                  <a:pt x="1936540" y="1246909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82779"/>
      </p:ext>
    </p:extLst>
  </p:cSld>
  <p:clrMapOvr>
    <a:masterClrMapping/>
  </p:clrMapOvr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2">
            <a:extLst>
              <a:ext uri="{FF2B5EF4-FFF2-40B4-BE49-F238E27FC236}">
                <a16:creationId xmlns:a16="http://schemas.microsoft.com/office/drawing/2014/main" id="{8D4BCDF0-5884-6C2A-F154-7D294B9D21C1}"/>
              </a:ext>
            </a:extLst>
          </p:cNvPr>
          <p:cNvGrpSpPr/>
          <p:nvPr/>
        </p:nvGrpSpPr>
        <p:grpSpPr>
          <a:xfrm>
            <a:off x="9823936" y="4360924"/>
            <a:ext cx="669367" cy="1082161"/>
            <a:chOff x="9192088" y="1918241"/>
            <a:chExt cx="669367" cy="1082161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8F6FFB91-48FA-3C9B-D85D-6AC9C73B5F0A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8c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7D5D3AB-ED44-8EE7-5614-BE7F12D6C71B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6488</a:t>
              </a:r>
            </a:p>
          </p:txBody>
        </p:sp>
        <p:sp>
          <p:nvSpPr>
            <p:cNvPr id="196" name="Arrow: Down 195">
              <a:extLst>
                <a:ext uri="{FF2B5EF4-FFF2-40B4-BE49-F238E27FC236}">
                  <a16:creationId xmlns:a16="http://schemas.microsoft.com/office/drawing/2014/main" id="{1A196A53-BCC2-D5D0-7D1E-5293483092DF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AA2F1DCD-C40C-4D1F-FD31-0CC6BB042FD3}"/>
              </a:ext>
            </a:extLst>
          </p:cNvPr>
          <p:cNvGrpSpPr/>
          <p:nvPr/>
        </p:nvGrpSpPr>
        <p:grpSpPr>
          <a:xfrm>
            <a:off x="5690086" y="4353935"/>
            <a:ext cx="669367" cy="1094595"/>
            <a:chOff x="8290388" y="1753407"/>
            <a:chExt cx="669367" cy="1094595"/>
          </a:xfrm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274D3A2E-CDCE-4D99-3AE7-6BED2B69FA43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9AAD1013-4295-F953-51FA-683781B83D8D}"/>
                </a:ext>
              </a:extLst>
            </p:cNvPr>
            <p:cNvSpPr txBox="1"/>
            <p:nvPr/>
          </p:nvSpPr>
          <p:spPr>
            <a:xfrm>
              <a:off x="8290388" y="17534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200" name="Arrow: Down 199">
              <a:extLst>
                <a:ext uri="{FF2B5EF4-FFF2-40B4-BE49-F238E27FC236}">
                  <a16:creationId xmlns:a16="http://schemas.microsoft.com/office/drawing/2014/main" id="{F158FD19-61B9-D833-B781-B8ABBED068F1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C41A745D-EF51-F4D1-AB51-DF99862C0788}"/>
              </a:ext>
            </a:extLst>
          </p:cNvPr>
          <p:cNvGrpSpPr/>
          <p:nvPr/>
        </p:nvGrpSpPr>
        <p:grpSpPr>
          <a:xfrm>
            <a:off x="6102836" y="4347709"/>
            <a:ext cx="669367" cy="1100821"/>
            <a:chOff x="9192088" y="1899581"/>
            <a:chExt cx="669367" cy="1100821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B8EEA300-23D8-25C7-D9E4-8104016341B5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3C721FAD-F332-FB01-51A4-C57608770B7A}"/>
                </a:ext>
              </a:extLst>
            </p:cNvPr>
            <p:cNvSpPr txBox="1"/>
            <p:nvPr/>
          </p:nvSpPr>
          <p:spPr>
            <a:xfrm>
              <a:off x="9192088" y="189958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204" name="Arrow: Down 203">
              <a:extLst>
                <a:ext uri="{FF2B5EF4-FFF2-40B4-BE49-F238E27FC236}">
                  <a16:creationId xmlns:a16="http://schemas.microsoft.com/office/drawing/2014/main" id="{FE3D79B3-A6CF-3F1D-50A4-8FA5818311B9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37A2785-E766-17D4-7935-097F2FE65422}"/>
              </a:ext>
            </a:extLst>
          </p:cNvPr>
          <p:cNvGrpSpPr/>
          <p:nvPr/>
        </p:nvGrpSpPr>
        <p:grpSpPr>
          <a:xfrm>
            <a:off x="6515586" y="4353933"/>
            <a:ext cx="669367" cy="1094597"/>
            <a:chOff x="8290388" y="1753405"/>
            <a:chExt cx="669367" cy="1094597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3C4FACC-DD8C-DA36-0862-ECF9CEF50418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89114109-51B0-491C-81EB-35CA2E1EBBA7}"/>
                </a:ext>
              </a:extLst>
            </p:cNvPr>
            <p:cNvSpPr txBox="1"/>
            <p:nvPr/>
          </p:nvSpPr>
          <p:spPr>
            <a:xfrm>
              <a:off x="8290388" y="175340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208" name="Arrow: Down 207">
              <a:extLst>
                <a:ext uri="{FF2B5EF4-FFF2-40B4-BE49-F238E27FC236}">
                  <a16:creationId xmlns:a16="http://schemas.microsoft.com/office/drawing/2014/main" id="{5A9A8B83-74A0-5E6C-87B4-62554EFAF72D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4C8A1D28-5220-B8A2-3B77-98ECD1105B07}"/>
              </a:ext>
            </a:extLst>
          </p:cNvPr>
          <p:cNvGrpSpPr/>
          <p:nvPr/>
        </p:nvGrpSpPr>
        <p:grpSpPr>
          <a:xfrm>
            <a:off x="6928336" y="4366369"/>
            <a:ext cx="669367" cy="1082161"/>
            <a:chOff x="9192088" y="1918241"/>
            <a:chExt cx="669367" cy="1082161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C9E4D40A-C79B-046F-55BC-7EF5A00E5AA8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E53229A5-AD5E-F9BF-F3BE-A2B17D1EDDBF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212" name="Arrow: Down 211">
              <a:extLst>
                <a:ext uri="{FF2B5EF4-FFF2-40B4-BE49-F238E27FC236}">
                  <a16:creationId xmlns:a16="http://schemas.microsoft.com/office/drawing/2014/main" id="{21310704-4E74-E021-08B6-87A6D20A895D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215E6B1-6F58-128D-3629-B583C910A7AB}"/>
              </a:ext>
            </a:extLst>
          </p:cNvPr>
          <p:cNvGrpSpPr/>
          <p:nvPr/>
        </p:nvGrpSpPr>
        <p:grpSpPr>
          <a:xfrm>
            <a:off x="7341086" y="4366376"/>
            <a:ext cx="669367" cy="1082154"/>
            <a:chOff x="8290388" y="1765848"/>
            <a:chExt cx="669367" cy="1082154"/>
          </a:xfrm>
        </p:grpSpPr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267B97BF-D91B-B851-C545-25F16D369D9F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4240A01D-5CAA-33BC-DF16-E9A0C42AEDD6}"/>
                </a:ext>
              </a:extLst>
            </p:cNvPr>
            <p:cNvSpPr txBox="1"/>
            <p:nvPr/>
          </p:nvSpPr>
          <p:spPr>
            <a:xfrm>
              <a:off x="8290388" y="1765848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216" name="Arrow: Down 215">
              <a:extLst>
                <a:ext uri="{FF2B5EF4-FFF2-40B4-BE49-F238E27FC236}">
                  <a16:creationId xmlns:a16="http://schemas.microsoft.com/office/drawing/2014/main" id="{DADD601A-8807-2DF9-1687-D3D161C6BC66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A50E7BA1-1313-7209-D019-BCB85BFA53FE}"/>
              </a:ext>
            </a:extLst>
          </p:cNvPr>
          <p:cNvGrpSpPr/>
          <p:nvPr/>
        </p:nvGrpSpPr>
        <p:grpSpPr>
          <a:xfrm>
            <a:off x="7753836" y="4366369"/>
            <a:ext cx="669367" cy="1082161"/>
            <a:chOff x="9192088" y="1918241"/>
            <a:chExt cx="669367" cy="1082161"/>
          </a:xfrm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41E7E933-2469-966A-7E5F-BE553F8FF23D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46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B8E25F2F-790E-0547-B078-A4F742F9952B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220" name="Arrow: Down 219">
              <a:extLst>
                <a:ext uri="{FF2B5EF4-FFF2-40B4-BE49-F238E27FC236}">
                  <a16:creationId xmlns:a16="http://schemas.microsoft.com/office/drawing/2014/main" id="{49B8626D-F366-201B-22E1-3874D6FD2862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2E03969-C9EB-6A06-7949-315884645213}"/>
              </a:ext>
            </a:extLst>
          </p:cNvPr>
          <p:cNvGrpSpPr/>
          <p:nvPr/>
        </p:nvGrpSpPr>
        <p:grpSpPr>
          <a:xfrm>
            <a:off x="8166586" y="4385035"/>
            <a:ext cx="669367" cy="1063495"/>
            <a:chOff x="8290388" y="1784507"/>
            <a:chExt cx="669367" cy="1063495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76A2F70B-D9BA-32CF-E6DD-4A4FC7D181CF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CD380BB4-FCBC-43F9-D956-2D82B9502849}"/>
                </a:ext>
              </a:extLst>
            </p:cNvPr>
            <p:cNvSpPr txBox="1"/>
            <p:nvPr/>
          </p:nvSpPr>
          <p:spPr>
            <a:xfrm>
              <a:off x="8290388" y="17845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224" name="Arrow: Down 223">
              <a:extLst>
                <a:ext uri="{FF2B5EF4-FFF2-40B4-BE49-F238E27FC236}">
                  <a16:creationId xmlns:a16="http://schemas.microsoft.com/office/drawing/2014/main" id="{C604B173-181A-685C-220B-28743B961593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B0F93D2E-A507-320B-45A9-F783F1867B68}"/>
              </a:ext>
            </a:extLst>
          </p:cNvPr>
          <p:cNvGrpSpPr/>
          <p:nvPr/>
        </p:nvGrpSpPr>
        <p:grpSpPr>
          <a:xfrm>
            <a:off x="8579336" y="4372593"/>
            <a:ext cx="669367" cy="1075937"/>
            <a:chOff x="9192088" y="1924465"/>
            <a:chExt cx="669367" cy="1075937"/>
          </a:xfrm>
        </p:grpSpPr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59B3C277-8CDC-5CA0-A88B-869584A91461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3FCEC223-200B-8A99-ACBB-F33E70182351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228" name="Arrow: Down 227">
              <a:extLst>
                <a:ext uri="{FF2B5EF4-FFF2-40B4-BE49-F238E27FC236}">
                  <a16:creationId xmlns:a16="http://schemas.microsoft.com/office/drawing/2014/main" id="{D126A33D-9F3E-D735-87D5-865F72D0B792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F397270-D411-B999-B62E-E601AE9077C6}"/>
              </a:ext>
            </a:extLst>
          </p:cNvPr>
          <p:cNvGrpSpPr/>
          <p:nvPr/>
        </p:nvGrpSpPr>
        <p:grpSpPr>
          <a:xfrm>
            <a:off x="8992086" y="4372593"/>
            <a:ext cx="669367" cy="1075937"/>
            <a:chOff x="8290388" y="1772065"/>
            <a:chExt cx="669367" cy="1075937"/>
          </a:xfrm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EBA31F00-7A45-6D8A-91CE-6BF1E914F992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9D44B2AF-934F-10D9-C3E4-856BF28C181A}"/>
                </a:ext>
              </a:extLst>
            </p:cNvPr>
            <p:cNvSpPr txBox="1"/>
            <p:nvPr/>
          </p:nvSpPr>
          <p:spPr>
            <a:xfrm>
              <a:off x="8290388" y="17720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232" name="Arrow: Down 231">
              <a:extLst>
                <a:ext uri="{FF2B5EF4-FFF2-40B4-BE49-F238E27FC236}">
                  <a16:creationId xmlns:a16="http://schemas.microsoft.com/office/drawing/2014/main" id="{A0E36353-02C4-C82D-B3AF-C9276D78E7CA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C2EF62D0-74E9-7AA5-2025-C8122F2FA9CB}"/>
              </a:ext>
            </a:extLst>
          </p:cNvPr>
          <p:cNvGrpSpPr/>
          <p:nvPr/>
        </p:nvGrpSpPr>
        <p:grpSpPr>
          <a:xfrm>
            <a:off x="9404836" y="4372593"/>
            <a:ext cx="669367" cy="1075937"/>
            <a:chOff x="9192088" y="1924465"/>
            <a:chExt cx="669367" cy="1075937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79122ADF-90D5-DA0C-A324-9760F4A2ECDC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1200C128-769B-411B-A56D-0C63BD1292D4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236" name="Arrow: Down 235">
              <a:extLst>
                <a:ext uri="{FF2B5EF4-FFF2-40B4-BE49-F238E27FC236}">
                  <a16:creationId xmlns:a16="http://schemas.microsoft.com/office/drawing/2014/main" id="{7C94B14C-F25E-866D-F0F5-92FCA7FD110B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Buffer Overflows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C15796-DE7B-B0D9-E29B-37728C8C391C}"/>
              </a:ext>
            </a:extLst>
          </p:cNvPr>
          <p:cNvSpPr txBox="1"/>
          <p:nvPr/>
        </p:nvSpPr>
        <p:spPr>
          <a:xfrm>
            <a:off x="7073942" y="3913698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CC2562C-863C-4F5C-2200-70D866E5FAA3}"/>
              </a:ext>
            </a:extLst>
          </p:cNvPr>
          <p:cNvSpPr/>
          <p:nvPr/>
        </p:nvSpPr>
        <p:spPr>
          <a:xfrm>
            <a:off x="5945753" y="5081068"/>
            <a:ext cx="4540742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858F5604-F349-AE3D-8008-BA06C2996BAC}"/>
              </a:ext>
            </a:extLst>
          </p:cNvPr>
          <p:cNvSpPr/>
          <p:nvPr/>
        </p:nvSpPr>
        <p:spPr>
          <a:xfrm rot="5400000">
            <a:off x="9902618" y="5288807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51EDAC-49F5-BAF0-D52A-62E94D658C03}"/>
              </a:ext>
            </a:extLst>
          </p:cNvPr>
          <p:cNvSpPr txBox="1"/>
          <p:nvPr/>
        </p:nvSpPr>
        <p:spPr>
          <a:xfrm>
            <a:off x="9697748" y="5841727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EAD1D3A-4A1E-077F-92D0-28DDA21C9A1B}"/>
              </a:ext>
            </a:extLst>
          </p:cNvPr>
          <p:cNvGrpSpPr/>
          <p:nvPr/>
        </p:nvGrpSpPr>
        <p:grpSpPr>
          <a:xfrm>
            <a:off x="573071" y="3913849"/>
            <a:ext cx="5276278" cy="2244664"/>
            <a:chOff x="573071" y="3523324"/>
            <a:chExt cx="5276278" cy="224466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7F67047-798A-8382-D06D-826943A5A9AB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1" name="Arrow: Down 60">
              <a:extLst>
                <a:ext uri="{FF2B5EF4-FFF2-40B4-BE49-F238E27FC236}">
                  <a16:creationId xmlns:a16="http://schemas.microsoft.com/office/drawing/2014/main" id="{CF550020-3E75-ADB8-C2EA-70259AEC301F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E7ADD95-CDFF-69AD-0687-E5A460323D05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5CC8BB2-BF36-A531-A2BD-0C905749E59C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27D7D60-0D1D-7239-57C5-10ACB47DC40B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31BA0500-738A-7057-B910-D49CBAAB35FD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8386D6D-F543-B562-9038-955F9758159C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923F845-BFD1-6301-7BBD-C0E9B78B802D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303DA94-478A-8593-FAB9-D30CABD79D02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38CA663-6FCC-B447-6ED5-0AD23CEFBDA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D1C02CD-35DF-8107-C3BD-68B17B6605E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156" name="Arrow: Down 155">
                <a:extLst>
                  <a:ext uri="{FF2B5EF4-FFF2-40B4-BE49-F238E27FC236}">
                    <a16:creationId xmlns:a16="http://schemas.microsoft.com/office/drawing/2014/main" id="{29CE1AF5-AFB5-C582-6B65-C9C4FABDF09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2111E34-8FAF-807B-65C7-971F60446B0B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676977A-2249-935F-7EB1-C4FCD500F61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D181F7D-5BDC-0B9F-62F5-7AD46C48C49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107" name="Arrow: Down 106">
                <a:extLst>
                  <a:ext uri="{FF2B5EF4-FFF2-40B4-BE49-F238E27FC236}">
                    <a16:creationId xmlns:a16="http://schemas.microsoft.com/office/drawing/2014/main" id="{05EEE369-FBEC-5365-A547-68BFFAE58CD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F803DD6-B377-91D8-16FB-5427E4F58A38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BF45881-825F-405A-6C25-7264506FCA7B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8F01F95-CC2F-8950-B45D-C41F9F407882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104" name="Arrow: Down 103">
                <a:extLst>
                  <a:ext uri="{FF2B5EF4-FFF2-40B4-BE49-F238E27FC236}">
                    <a16:creationId xmlns:a16="http://schemas.microsoft.com/office/drawing/2014/main" id="{133191D1-FBAB-3BF0-15AD-5D518660EF04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CBCF77E-461A-0A8A-086F-534E37F30CA6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9182140-FE25-44BC-15CD-E156B2978ECF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0D598CB-88F4-2F68-7916-5472F896F973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FDD91E7F-5A3F-5AE5-496B-432454FCBB2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C6D36F5-CD42-B2A4-4008-7528A080BB6F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64BDDF4-B406-8474-7897-FF882E0D00F3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A626AFB-4591-58F8-F0E3-79935F77FD57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98" name="Arrow: Down 97">
                <a:extLst>
                  <a:ext uri="{FF2B5EF4-FFF2-40B4-BE49-F238E27FC236}">
                    <a16:creationId xmlns:a16="http://schemas.microsoft.com/office/drawing/2014/main" id="{C414F959-404B-30D7-D9B8-481A5565540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746CFBE-AE92-CE9E-64D2-9D1A8DA783A2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0466A3A-0264-D33D-1BEC-6B9D9653B37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6A318B4-175D-92C4-3695-22936C225C04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95" name="Arrow: Down 94">
                <a:extLst>
                  <a:ext uri="{FF2B5EF4-FFF2-40B4-BE49-F238E27FC236}">
                    <a16:creationId xmlns:a16="http://schemas.microsoft.com/office/drawing/2014/main" id="{8AA5DE28-55E7-5BDF-D69F-8BD1ADD9415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A531692-6D21-5EB6-2CF3-571C23C60E3C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F8987CB-B601-271A-AA8E-6D3C0946C38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CB59D3F-E01B-CDB2-C0D9-0622D69711E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92" name="Arrow: Down 91">
                <a:extLst>
                  <a:ext uri="{FF2B5EF4-FFF2-40B4-BE49-F238E27FC236}">
                    <a16:creationId xmlns:a16="http://schemas.microsoft.com/office/drawing/2014/main" id="{4642CE73-142F-3800-2AA5-607977A9499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1407416-7D96-1BB5-7481-631499540906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6128C5C-3193-F225-4D17-4C89FFB4DAB1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E5E556A-77B8-BA7F-DAE0-85B61D9886C8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595F987B-3A95-DBAE-FF8B-19ADD7EA4A16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E03FD93-B816-D03A-9D64-44AE08D9B9E1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68B5945-ED75-52D9-81DC-ECD60914250C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C18318A-B372-1A14-07D2-81C13780B3C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86" name="Arrow: Down 85">
                <a:extLst>
                  <a:ext uri="{FF2B5EF4-FFF2-40B4-BE49-F238E27FC236}">
                    <a16:creationId xmlns:a16="http://schemas.microsoft.com/office/drawing/2014/main" id="{C6EE6AE1-0BBF-DB63-F7CD-44730633BF9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0B67ADF-3156-FE0D-6362-8A642EEBD0D4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9AA1F55-EA56-1FC3-868A-90FAB9254E4E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446C5AC-9317-E7B2-65A1-209C881DA1AA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83" name="Arrow: Down 82">
                <a:extLst>
                  <a:ext uri="{FF2B5EF4-FFF2-40B4-BE49-F238E27FC236}">
                    <a16:creationId xmlns:a16="http://schemas.microsoft.com/office/drawing/2014/main" id="{137A154D-8A98-85D5-C41A-55BA01B6BEAE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0114A95-79C8-27FB-20B4-036358080FFE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AB364F0D-B0E6-F3BD-1283-FAB31F3C608F}"/>
                </a:ext>
              </a:extLst>
            </p:cNvPr>
            <p:cNvSpPr/>
            <p:nvPr/>
          </p:nvSpPr>
          <p:spPr>
            <a:xfrm rot="5400000">
              <a:off x="299562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E757CB0-FCA2-DCAD-63BC-E1869A938EBD}"/>
                </a:ext>
              </a:extLst>
            </p:cNvPr>
            <p:cNvSpPr txBox="1"/>
            <p:nvPr/>
          </p:nvSpPr>
          <p:spPr>
            <a:xfrm>
              <a:off x="2396882" y="5429434"/>
              <a:ext cx="15408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nm instructions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121F6302-BEBA-A291-5046-FC7CC78C5C82}"/>
              </a:ext>
            </a:extLst>
          </p:cNvPr>
          <p:cNvSpPr txBox="1"/>
          <p:nvPr/>
        </p:nvSpPr>
        <p:spPr>
          <a:xfrm>
            <a:off x="6983243" y="6176442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nm’s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D20E4857-69C2-6BFD-4C81-DD244EFF0F84}"/>
              </a:ext>
            </a:extLst>
          </p:cNvPr>
          <p:cNvSpPr/>
          <p:nvPr/>
        </p:nvSpPr>
        <p:spPr>
          <a:xfrm rot="5400000">
            <a:off x="7618461" y="4120436"/>
            <a:ext cx="369334" cy="37147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CE91E6F-F782-1F2A-F355-40F456E656F2}"/>
              </a:ext>
            </a:extLst>
          </p:cNvPr>
          <p:cNvSpPr txBox="1"/>
          <p:nvPr/>
        </p:nvSpPr>
        <p:spPr>
          <a:xfrm>
            <a:off x="10626142" y="5121619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1E19B1F-0B6B-2217-1BDA-36D74F3A9867}"/>
              </a:ext>
            </a:extLst>
          </p:cNvPr>
          <p:cNvGrpSpPr/>
          <p:nvPr/>
        </p:nvGrpSpPr>
        <p:grpSpPr>
          <a:xfrm>
            <a:off x="5977400" y="5459793"/>
            <a:ext cx="2012061" cy="331017"/>
            <a:chOff x="5977400" y="5069268"/>
            <a:chExt cx="2012061" cy="33101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D4F0811-0045-3432-D201-970C16B48BB5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EDC783F2-C3FD-96BE-6D29-F13BBE29F188}"/>
                </a:ext>
              </a:extLst>
            </p:cNvPr>
            <p:cNvSpPr/>
            <p:nvPr/>
          </p:nvSpPr>
          <p:spPr>
            <a:xfrm>
              <a:off x="7943742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62EBA32-58A5-0720-92D8-DC26DF6318AB}"/>
                </a:ext>
              </a:extLst>
            </p:cNvPr>
            <p:cNvSpPr/>
            <p:nvPr/>
          </p:nvSpPr>
          <p:spPr>
            <a:xfrm rot="16200000">
              <a:off x="6959635" y="4276803"/>
              <a:ext cx="45719" cy="20101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68795302-BED4-371F-0A28-DE0A6A132399}"/>
                </a:ext>
              </a:extLst>
            </p:cNvPr>
            <p:cNvSpPr txBox="1"/>
            <p:nvPr/>
          </p:nvSpPr>
          <p:spPr>
            <a:xfrm>
              <a:off x="6295226" y="5123286"/>
              <a:ext cx="14388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char name[5]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9532D17-799B-B69D-D8B9-FFF8D79A6278}"/>
              </a:ext>
            </a:extLst>
          </p:cNvPr>
          <p:cNvGrpSpPr/>
          <p:nvPr/>
        </p:nvGrpSpPr>
        <p:grpSpPr>
          <a:xfrm>
            <a:off x="8018119" y="5458595"/>
            <a:ext cx="1610779" cy="331017"/>
            <a:chOff x="5977400" y="5069268"/>
            <a:chExt cx="1610779" cy="33101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E07F7AFB-5BD2-6780-B924-6EB7E0AB5C98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3BA60-0937-1F24-FC39-493F79F6FB4C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5B1BE0E-A5ED-6128-18E0-A2EACC4611D3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133595F-607D-EE6D-47E5-05A5C8F6EE5D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36AB337-FE1D-9C6B-6D0A-4D6701F25E17}"/>
              </a:ext>
            </a:extLst>
          </p:cNvPr>
          <p:cNvGrpSpPr/>
          <p:nvPr/>
        </p:nvGrpSpPr>
        <p:grpSpPr>
          <a:xfrm>
            <a:off x="6018343" y="5197449"/>
            <a:ext cx="1901263" cy="133843"/>
            <a:chOff x="6018343" y="5197449"/>
            <a:chExt cx="1901263" cy="133843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97BF0937-15C1-1DCF-142D-5A15B393AAF2}"/>
                </a:ext>
              </a:extLst>
            </p:cNvPr>
            <p:cNvSpPr/>
            <p:nvPr/>
          </p:nvSpPr>
          <p:spPr>
            <a:xfrm>
              <a:off x="6018343" y="520506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44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6E0889C-6716-EF32-0915-133ED7CC186E}"/>
                </a:ext>
              </a:extLst>
            </p:cNvPr>
            <p:cNvSpPr/>
            <p:nvPr/>
          </p:nvSpPr>
          <p:spPr>
            <a:xfrm>
              <a:off x="6426013" y="519744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72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2A2A7577-B423-64EA-525B-9464EE6EC29A}"/>
                </a:ext>
              </a:extLst>
            </p:cNvPr>
            <p:cNvSpPr/>
            <p:nvPr/>
          </p:nvSpPr>
          <p:spPr>
            <a:xfrm>
              <a:off x="6845113" y="520125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65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DA1C40B-52E3-0C9A-136A-24A3CE037460}"/>
                </a:ext>
              </a:extLst>
            </p:cNvPr>
            <p:cNvSpPr/>
            <p:nvPr/>
          </p:nvSpPr>
          <p:spPr>
            <a:xfrm>
              <a:off x="7260403" y="519744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77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F353157D-3900-BFF2-D771-8916B24A46DC}"/>
                </a:ext>
              </a:extLst>
            </p:cNvPr>
            <p:cNvSpPr/>
            <p:nvPr/>
          </p:nvSpPr>
          <p:spPr>
            <a:xfrm>
              <a:off x="7660453" y="519744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8C842CE2-7CA5-F75C-08B7-8214855E0749}"/>
              </a:ext>
            </a:extLst>
          </p:cNvPr>
          <p:cNvSpPr txBox="1"/>
          <p:nvPr/>
        </p:nvSpPr>
        <p:spPr>
          <a:xfrm>
            <a:off x="5793377" y="1854930"/>
            <a:ext cx="25523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D r e w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0861C81F-553A-BED8-BFD1-537052D7AC38}"/>
              </a:ext>
            </a:extLst>
          </p:cNvPr>
          <p:cNvSpPr txBox="1"/>
          <p:nvPr/>
        </p:nvSpPr>
        <p:spPr>
          <a:xfrm>
            <a:off x="5696143" y="250275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0x44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00676669-CFDB-16CD-A67D-4DCEF63DFBD8}"/>
              </a:ext>
            </a:extLst>
          </p:cNvPr>
          <p:cNvSpPr txBox="1"/>
          <p:nvPr/>
        </p:nvSpPr>
        <p:spPr>
          <a:xfrm>
            <a:off x="6326601" y="2495854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0x72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31E7D1EC-C2DA-44EC-D851-DD7193665E1E}"/>
              </a:ext>
            </a:extLst>
          </p:cNvPr>
          <p:cNvSpPr txBox="1"/>
          <p:nvPr/>
        </p:nvSpPr>
        <p:spPr>
          <a:xfrm>
            <a:off x="7014209" y="248895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0x65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C6A12C1F-4D57-E07A-E7BB-1EF2A39AE8DE}"/>
              </a:ext>
            </a:extLst>
          </p:cNvPr>
          <p:cNvSpPr txBox="1"/>
          <p:nvPr/>
        </p:nvSpPr>
        <p:spPr>
          <a:xfrm>
            <a:off x="7701817" y="2482046"/>
            <a:ext cx="66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0x77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2E3F86C8-2BF6-65CF-7969-A1CBDFB57A05}"/>
              </a:ext>
            </a:extLst>
          </p:cNvPr>
          <p:cNvSpPr txBox="1"/>
          <p:nvPr/>
        </p:nvSpPr>
        <p:spPr>
          <a:xfrm>
            <a:off x="8389425" y="2475142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0x00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EC1CE358-23B9-13EC-64CC-C6A8590399E1}"/>
              </a:ext>
            </a:extLst>
          </p:cNvPr>
          <p:cNvSpPr txBox="1"/>
          <p:nvPr/>
        </p:nvSpPr>
        <p:spPr>
          <a:xfrm>
            <a:off x="8389425" y="2127204"/>
            <a:ext cx="70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(end)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DE11A-587C-11AB-F0E3-A4B8B15C752F}"/>
              </a:ext>
            </a:extLst>
          </p:cNvPr>
          <p:cNvSpPr txBox="1"/>
          <p:nvPr/>
        </p:nvSpPr>
        <p:spPr>
          <a:xfrm>
            <a:off x="993788" y="1019664"/>
            <a:ext cx="45961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nm(){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name[5];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name: 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gets(name);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(“hi %s\n", 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6B9CAE8-9688-0AAD-2DBA-92F99078D60E}"/>
              </a:ext>
            </a:extLst>
          </p:cNvPr>
          <p:cNvSpPr/>
          <p:nvPr/>
        </p:nvSpPr>
        <p:spPr>
          <a:xfrm>
            <a:off x="1198010" y="1946903"/>
            <a:ext cx="347179" cy="20196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8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" grpId="0" animBg="1"/>
      <p:bldP spid="57" grpId="0" animBg="1"/>
      <p:bldP spid="58" grpId="0" animBg="1"/>
      <p:bldP spid="157" grpId="0" animBg="1"/>
      <p:bldP spid="158" grpId="0" animBg="1"/>
      <p:bldP spid="160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3" grpId="0"/>
      <p:bldP spid="27" grpId="0" animBg="1"/>
    </p:bldLst>
  </p:timing>
</p:sld>
</file>

<file path=ppt/slides/slide26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F0C4D-5159-D135-34AA-26C587008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7F71C20-C939-5304-E9C5-003288E2ADF8}"/>
              </a:ext>
            </a:extLst>
          </p:cNvPr>
          <p:cNvGrpSpPr/>
          <p:nvPr/>
        </p:nvGrpSpPr>
        <p:grpSpPr>
          <a:xfrm>
            <a:off x="9823936" y="4360924"/>
            <a:ext cx="669367" cy="1082161"/>
            <a:chOff x="9192088" y="1918241"/>
            <a:chExt cx="669367" cy="1082161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D28E84D1-A011-14D0-2D71-6A82DB177B40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8c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F0038627-F0AA-6D19-AC66-E8573483274E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6488</a:t>
              </a:r>
            </a:p>
          </p:txBody>
        </p:sp>
        <p:sp>
          <p:nvSpPr>
            <p:cNvPr id="196" name="Arrow: Down 195">
              <a:extLst>
                <a:ext uri="{FF2B5EF4-FFF2-40B4-BE49-F238E27FC236}">
                  <a16:creationId xmlns:a16="http://schemas.microsoft.com/office/drawing/2014/main" id="{08CBFCD7-9AC5-3DBD-99B4-912FE028A0A0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45271CEE-4F9E-B334-A555-3603A2F6D496}"/>
              </a:ext>
            </a:extLst>
          </p:cNvPr>
          <p:cNvGrpSpPr/>
          <p:nvPr/>
        </p:nvGrpSpPr>
        <p:grpSpPr>
          <a:xfrm>
            <a:off x="5690086" y="4353935"/>
            <a:ext cx="669367" cy="1094595"/>
            <a:chOff x="8290388" y="1753407"/>
            <a:chExt cx="669367" cy="1094595"/>
          </a:xfrm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D9FAD803-18BF-BA58-F814-4245D86D6E56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ED3E80FA-0A83-9895-3123-E18574E7E268}"/>
                </a:ext>
              </a:extLst>
            </p:cNvPr>
            <p:cNvSpPr txBox="1"/>
            <p:nvPr/>
          </p:nvSpPr>
          <p:spPr>
            <a:xfrm>
              <a:off x="8290388" y="17534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200" name="Arrow: Down 199">
              <a:extLst>
                <a:ext uri="{FF2B5EF4-FFF2-40B4-BE49-F238E27FC236}">
                  <a16:creationId xmlns:a16="http://schemas.microsoft.com/office/drawing/2014/main" id="{6E916BC6-2176-CB03-4C0B-30CDD2526E67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A93A1A67-F345-7A01-81FD-AD454AB90935}"/>
              </a:ext>
            </a:extLst>
          </p:cNvPr>
          <p:cNvGrpSpPr/>
          <p:nvPr/>
        </p:nvGrpSpPr>
        <p:grpSpPr>
          <a:xfrm>
            <a:off x="6102836" y="4347709"/>
            <a:ext cx="669367" cy="1100821"/>
            <a:chOff x="9192088" y="1899581"/>
            <a:chExt cx="669367" cy="1100821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82D512D7-D910-F48B-F53B-6A55A9F360A5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E4B14037-E8F9-E111-8D8B-72AFBCFDEF62}"/>
                </a:ext>
              </a:extLst>
            </p:cNvPr>
            <p:cNvSpPr txBox="1"/>
            <p:nvPr/>
          </p:nvSpPr>
          <p:spPr>
            <a:xfrm>
              <a:off x="9192088" y="189958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204" name="Arrow: Down 203">
              <a:extLst>
                <a:ext uri="{FF2B5EF4-FFF2-40B4-BE49-F238E27FC236}">
                  <a16:creationId xmlns:a16="http://schemas.microsoft.com/office/drawing/2014/main" id="{735EC9FA-66AD-5539-D4B2-716097BA5600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49BC84E-0CDF-A937-FE5D-51F27CDA01D0}"/>
              </a:ext>
            </a:extLst>
          </p:cNvPr>
          <p:cNvGrpSpPr/>
          <p:nvPr/>
        </p:nvGrpSpPr>
        <p:grpSpPr>
          <a:xfrm>
            <a:off x="6515586" y="4353933"/>
            <a:ext cx="669367" cy="1094597"/>
            <a:chOff x="8290388" y="1753405"/>
            <a:chExt cx="669367" cy="1094597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37B580BF-E65A-AF39-C610-FB9EEC30F80E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80CA0029-F56E-FA16-6C73-52AC6EFEA592}"/>
                </a:ext>
              </a:extLst>
            </p:cNvPr>
            <p:cNvSpPr txBox="1"/>
            <p:nvPr/>
          </p:nvSpPr>
          <p:spPr>
            <a:xfrm>
              <a:off x="8290388" y="175340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208" name="Arrow: Down 207">
              <a:extLst>
                <a:ext uri="{FF2B5EF4-FFF2-40B4-BE49-F238E27FC236}">
                  <a16:creationId xmlns:a16="http://schemas.microsoft.com/office/drawing/2014/main" id="{290CA5E0-212E-178E-8081-15BF936DBADE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89BB4138-F547-118F-9942-E63A03CC0A2D}"/>
              </a:ext>
            </a:extLst>
          </p:cNvPr>
          <p:cNvGrpSpPr/>
          <p:nvPr/>
        </p:nvGrpSpPr>
        <p:grpSpPr>
          <a:xfrm>
            <a:off x="6928336" y="4366369"/>
            <a:ext cx="669367" cy="1082161"/>
            <a:chOff x="9192088" y="1918241"/>
            <a:chExt cx="669367" cy="1082161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36B11530-A082-A104-B218-920A2BCC1623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FC01E3A8-7031-CDF5-4917-3D3C16FE3CE1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212" name="Arrow: Down 211">
              <a:extLst>
                <a:ext uri="{FF2B5EF4-FFF2-40B4-BE49-F238E27FC236}">
                  <a16:creationId xmlns:a16="http://schemas.microsoft.com/office/drawing/2014/main" id="{5B8E1009-0AA1-66C5-3A67-B0761A3BBC2A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F0B82D3-C7B2-9437-FB21-3652CC13436E}"/>
              </a:ext>
            </a:extLst>
          </p:cNvPr>
          <p:cNvGrpSpPr/>
          <p:nvPr/>
        </p:nvGrpSpPr>
        <p:grpSpPr>
          <a:xfrm>
            <a:off x="7341086" y="4366376"/>
            <a:ext cx="669367" cy="1082154"/>
            <a:chOff x="8290388" y="1765848"/>
            <a:chExt cx="669367" cy="1082154"/>
          </a:xfrm>
        </p:grpSpPr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9880B8D7-8770-0213-31E3-5F8A2B390615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EE507976-D30E-FFEB-9EF0-A1AD8F9DABD4}"/>
                </a:ext>
              </a:extLst>
            </p:cNvPr>
            <p:cNvSpPr txBox="1"/>
            <p:nvPr/>
          </p:nvSpPr>
          <p:spPr>
            <a:xfrm>
              <a:off x="8290388" y="1765848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216" name="Arrow: Down 215">
              <a:extLst>
                <a:ext uri="{FF2B5EF4-FFF2-40B4-BE49-F238E27FC236}">
                  <a16:creationId xmlns:a16="http://schemas.microsoft.com/office/drawing/2014/main" id="{AC3B90EC-0BC4-C467-A20F-2B6AC902E339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B974DE4-0FCE-DEE6-8962-940B2D9D6B0A}"/>
              </a:ext>
            </a:extLst>
          </p:cNvPr>
          <p:cNvGrpSpPr/>
          <p:nvPr/>
        </p:nvGrpSpPr>
        <p:grpSpPr>
          <a:xfrm>
            <a:off x="7753836" y="4366369"/>
            <a:ext cx="669367" cy="1082161"/>
            <a:chOff x="9192088" y="1918241"/>
            <a:chExt cx="669367" cy="1082161"/>
          </a:xfrm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11A91062-FC90-A0E5-7621-3BD9D3CE2FFC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46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7B660C0E-BE51-9809-69DE-7096B8D02D32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220" name="Arrow: Down 219">
              <a:extLst>
                <a:ext uri="{FF2B5EF4-FFF2-40B4-BE49-F238E27FC236}">
                  <a16:creationId xmlns:a16="http://schemas.microsoft.com/office/drawing/2014/main" id="{E172B192-2D8A-AE87-4E1B-2DADB1EDD6AD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107D2E3F-872F-C9B1-4177-2FE370FD30FF}"/>
              </a:ext>
            </a:extLst>
          </p:cNvPr>
          <p:cNvGrpSpPr/>
          <p:nvPr/>
        </p:nvGrpSpPr>
        <p:grpSpPr>
          <a:xfrm>
            <a:off x="8166586" y="4385035"/>
            <a:ext cx="669367" cy="1063495"/>
            <a:chOff x="8290388" y="1784507"/>
            <a:chExt cx="669367" cy="1063495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64B65C2-4724-3F79-5B50-F46BDD6F50C7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079BD6EB-1FA1-5B8E-5B7C-052F8E73220C}"/>
                </a:ext>
              </a:extLst>
            </p:cNvPr>
            <p:cNvSpPr txBox="1"/>
            <p:nvPr/>
          </p:nvSpPr>
          <p:spPr>
            <a:xfrm>
              <a:off x="8290388" y="17845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224" name="Arrow: Down 223">
              <a:extLst>
                <a:ext uri="{FF2B5EF4-FFF2-40B4-BE49-F238E27FC236}">
                  <a16:creationId xmlns:a16="http://schemas.microsoft.com/office/drawing/2014/main" id="{C6B05BA2-9220-A77D-C5C4-4FC4B1C15A87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ED08E069-079A-3CF6-5AAB-0C3E67BEB5A5}"/>
              </a:ext>
            </a:extLst>
          </p:cNvPr>
          <p:cNvGrpSpPr/>
          <p:nvPr/>
        </p:nvGrpSpPr>
        <p:grpSpPr>
          <a:xfrm>
            <a:off x="8579336" y="4372593"/>
            <a:ext cx="669367" cy="1075937"/>
            <a:chOff x="9192088" y="1924465"/>
            <a:chExt cx="669367" cy="1075937"/>
          </a:xfrm>
        </p:grpSpPr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E7137D75-5663-6602-EF85-92D41ED7C9EF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FC88287F-F2AE-1C09-CDA2-6C8294F03B1F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228" name="Arrow: Down 227">
              <a:extLst>
                <a:ext uri="{FF2B5EF4-FFF2-40B4-BE49-F238E27FC236}">
                  <a16:creationId xmlns:a16="http://schemas.microsoft.com/office/drawing/2014/main" id="{573BFA60-FACA-647A-1D82-AEAC11101E87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3188D4D1-72BE-96A1-A156-F2AF186C10D3}"/>
              </a:ext>
            </a:extLst>
          </p:cNvPr>
          <p:cNvGrpSpPr/>
          <p:nvPr/>
        </p:nvGrpSpPr>
        <p:grpSpPr>
          <a:xfrm>
            <a:off x="8992086" y="4372593"/>
            <a:ext cx="669367" cy="1075937"/>
            <a:chOff x="8290388" y="1772065"/>
            <a:chExt cx="669367" cy="1075937"/>
          </a:xfrm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C712E36E-0677-D93E-B565-3FEDC594E601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67E839EA-1D9A-C529-CBD1-C915FD167D6A}"/>
                </a:ext>
              </a:extLst>
            </p:cNvPr>
            <p:cNvSpPr txBox="1"/>
            <p:nvPr/>
          </p:nvSpPr>
          <p:spPr>
            <a:xfrm>
              <a:off x="8290388" y="17720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232" name="Arrow: Down 231">
              <a:extLst>
                <a:ext uri="{FF2B5EF4-FFF2-40B4-BE49-F238E27FC236}">
                  <a16:creationId xmlns:a16="http://schemas.microsoft.com/office/drawing/2014/main" id="{4B06A5A0-7BE0-8673-A791-1FE837FD0BCD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7D6BE29E-2093-3769-4B04-C249161DD37E}"/>
              </a:ext>
            </a:extLst>
          </p:cNvPr>
          <p:cNvGrpSpPr/>
          <p:nvPr/>
        </p:nvGrpSpPr>
        <p:grpSpPr>
          <a:xfrm>
            <a:off x="9404836" y="4372593"/>
            <a:ext cx="669367" cy="1075937"/>
            <a:chOff x="9192088" y="1924465"/>
            <a:chExt cx="669367" cy="1075937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66BEC265-43C8-4F2C-127D-B06743721F2F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527D2F5F-FE6E-8EE5-1120-1E79D027BF59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236" name="Arrow: Down 235">
              <a:extLst>
                <a:ext uri="{FF2B5EF4-FFF2-40B4-BE49-F238E27FC236}">
                  <a16:creationId xmlns:a16="http://schemas.microsoft.com/office/drawing/2014/main" id="{AF21BCEE-1BD3-B987-4D19-C9446D1A2CD6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5E583D-E63E-6B6C-CA9C-72381D9B4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599FD9-180B-2C87-86CF-DA077CC6C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Buffer Overflows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C049C9-A12C-A74E-D140-14F078286695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A5E0E-0622-2CB1-9041-8F20A23F51F7}"/>
              </a:ext>
            </a:extLst>
          </p:cNvPr>
          <p:cNvSpPr txBox="1"/>
          <p:nvPr/>
        </p:nvSpPr>
        <p:spPr>
          <a:xfrm>
            <a:off x="7073942" y="3913698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11A6450-E932-E84E-B65B-391F06AC7DD4}"/>
              </a:ext>
            </a:extLst>
          </p:cNvPr>
          <p:cNvSpPr/>
          <p:nvPr/>
        </p:nvSpPr>
        <p:spPr>
          <a:xfrm>
            <a:off x="5945753" y="5081068"/>
            <a:ext cx="4540742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CCBCEBD9-3FC6-9E78-00B5-6053006872DB}"/>
              </a:ext>
            </a:extLst>
          </p:cNvPr>
          <p:cNvSpPr/>
          <p:nvPr/>
        </p:nvSpPr>
        <p:spPr>
          <a:xfrm rot="5400000">
            <a:off x="9902618" y="5288807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86C9ABE-6075-7E51-9E01-7ED59483C64B}"/>
              </a:ext>
            </a:extLst>
          </p:cNvPr>
          <p:cNvSpPr txBox="1"/>
          <p:nvPr/>
        </p:nvSpPr>
        <p:spPr>
          <a:xfrm>
            <a:off x="9697748" y="5841727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C59D92D-81F3-59FE-E11F-276156B2F40E}"/>
              </a:ext>
            </a:extLst>
          </p:cNvPr>
          <p:cNvGrpSpPr/>
          <p:nvPr/>
        </p:nvGrpSpPr>
        <p:grpSpPr>
          <a:xfrm>
            <a:off x="573071" y="3913849"/>
            <a:ext cx="5276278" cy="2244664"/>
            <a:chOff x="573071" y="3523324"/>
            <a:chExt cx="5276278" cy="224466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AD3B73E-C4F1-ECCC-2693-12E9CBAFB5EB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1" name="Arrow: Down 60">
              <a:extLst>
                <a:ext uri="{FF2B5EF4-FFF2-40B4-BE49-F238E27FC236}">
                  <a16:creationId xmlns:a16="http://schemas.microsoft.com/office/drawing/2014/main" id="{967D3D34-3F0D-13F3-2679-9D14C1CE2358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5C5E7EC-5929-F468-7EC0-EA2DB70B3A65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A67818E-A0B9-6162-F1E5-A35D19826652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5622B0C-D0D7-FEA3-0109-954452B89D2D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ED961D54-98A5-3EB4-CCEE-1C9EEB47DAF8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561DDF3-1F00-1B74-C747-300DDA97413C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8F128D-97F2-49D7-1E91-98A09243B392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90F5DDC-D833-99B8-4CD0-E7902E2B6B42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495F667-496D-1F79-C0D4-BA05029D025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3FC6F6D6-CBE2-2571-AD6B-5AFF1D4BF421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156" name="Arrow: Down 155">
                <a:extLst>
                  <a:ext uri="{FF2B5EF4-FFF2-40B4-BE49-F238E27FC236}">
                    <a16:creationId xmlns:a16="http://schemas.microsoft.com/office/drawing/2014/main" id="{8DA635E8-D56D-B3CC-B65C-6734A204666E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E92A74F-9673-2687-0A1B-00AF076909AD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7721C48-ADDF-A60D-7624-E7716C09F95D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7A8A868-0B41-9887-8EAA-55A52A21505D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107" name="Arrow: Down 106">
                <a:extLst>
                  <a:ext uri="{FF2B5EF4-FFF2-40B4-BE49-F238E27FC236}">
                    <a16:creationId xmlns:a16="http://schemas.microsoft.com/office/drawing/2014/main" id="{714E2311-7E2C-B586-755C-B4244FE80F0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5F27E3F-12D3-46B0-01E1-86BD81CA253C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F3272B6-C1EA-41DA-5111-C823C51E694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32D85B3-D420-C16C-3985-E5F0638205A7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104" name="Arrow: Down 103">
                <a:extLst>
                  <a:ext uri="{FF2B5EF4-FFF2-40B4-BE49-F238E27FC236}">
                    <a16:creationId xmlns:a16="http://schemas.microsoft.com/office/drawing/2014/main" id="{216FE14A-6BD3-6528-EA32-D51D257E8767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CB108D6-A52D-D8FB-997E-E4D47559D5EA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DEC3C21D-1B42-0B90-573E-629A84BC6B3F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8B0CE46-E211-7F00-BA9C-2A2213516EA6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DCB35826-110D-B358-959A-C29738B0F64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F08F553-600D-0789-FDE4-BF63FC15DD2B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1738C69-6ECE-2D37-9B12-70D1F310485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32AEFA0-3E6B-3591-B68D-AECBCAEE3BD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98" name="Arrow: Down 97">
                <a:extLst>
                  <a:ext uri="{FF2B5EF4-FFF2-40B4-BE49-F238E27FC236}">
                    <a16:creationId xmlns:a16="http://schemas.microsoft.com/office/drawing/2014/main" id="{0868803B-2E7C-6206-4CEA-0B212E4FAA92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47755F9-2E14-7B5C-9D42-637FAE01E310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1335E95-29E0-E2D1-6126-02A668D61C93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639B363-9CFD-396F-0821-80BC6084B934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95" name="Arrow: Down 94">
                <a:extLst>
                  <a:ext uri="{FF2B5EF4-FFF2-40B4-BE49-F238E27FC236}">
                    <a16:creationId xmlns:a16="http://schemas.microsoft.com/office/drawing/2014/main" id="{B4B0033E-8129-E567-DA08-11BCD503FDC6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3781A35A-E389-DA24-B31D-2F26CD960AC2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4214B0F-D95F-2CEA-A6A0-E525FA24A7AD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83B0F06-B5E4-1B79-C929-C0EBA9A06DD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92" name="Arrow: Down 91">
                <a:extLst>
                  <a:ext uri="{FF2B5EF4-FFF2-40B4-BE49-F238E27FC236}">
                    <a16:creationId xmlns:a16="http://schemas.microsoft.com/office/drawing/2014/main" id="{B69E5A5E-4476-7ED4-1780-243DF0005E72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EAD2635-1223-C466-D701-D3EF09DAC6A8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272C584-A9BC-D98D-4562-3992CD2AF786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BA7AACA-13DF-9AED-58A2-4CCB16C7F4A9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8646EA26-7768-8C0E-80FE-F434D70BB9E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B55E728-51B2-456F-ED39-E18858CA15C4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3B2A97A-759E-6BED-FCC6-9DE42BFFF315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57C7893-859D-9E52-62CA-F17DCA84FB0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86" name="Arrow: Down 85">
                <a:extLst>
                  <a:ext uri="{FF2B5EF4-FFF2-40B4-BE49-F238E27FC236}">
                    <a16:creationId xmlns:a16="http://schemas.microsoft.com/office/drawing/2014/main" id="{FC041A93-D618-C7B6-DFA4-B4451B2E8164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7B5B1241-0F06-A4BF-5B39-6777BD66AC1C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5D7AC53-759C-CCDB-4F44-A0F33FFA5079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7DD089D-AD39-093D-4640-169360F2B1A5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83" name="Arrow: Down 82">
                <a:extLst>
                  <a:ext uri="{FF2B5EF4-FFF2-40B4-BE49-F238E27FC236}">
                    <a16:creationId xmlns:a16="http://schemas.microsoft.com/office/drawing/2014/main" id="{79923010-F28C-8DED-ACE2-3BFBA2246B2C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5B40CDD-7105-AA58-0B93-65C05638C22A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468FD43C-EFB0-F701-C628-E146BD5988D5}"/>
                </a:ext>
              </a:extLst>
            </p:cNvPr>
            <p:cNvSpPr/>
            <p:nvPr/>
          </p:nvSpPr>
          <p:spPr>
            <a:xfrm rot="5400000">
              <a:off x="299562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559A103-993E-48A1-3699-7431A6A3D522}"/>
                </a:ext>
              </a:extLst>
            </p:cNvPr>
            <p:cNvSpPr txBox="1"/>
            <p:nvPr/>
          </p:nvSpPr>
          <p:spPr>
            <a:xfrm>
              <a:off x="2396882" y="5429434"/>
              <a:ext cx="15408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nm instructions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CD1A1814-F6DB-4838-9AE4-454D4D1BCA92}"/>
              </a:ext>
            </a:extLst>
          </p:cNvPr>
          <p:cNvSpPr txBox="1"/>
          <p:nvPr/>
        </p:nvSpPr>
        <p:spPr>
          <a:xfrm>
            <a:off x="6983243" y="6176442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nm’s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C3C437AB-9468-FD0A-50E7-45A52A6CBE5B}"/>
              </a:ext>
            </a:extLst>
          </p:cNvPr>
          <p:cNvSpPr/>
          <p:nvPr/>
        </p:nvSpPr>
        <p:spPr>
          <a:xfrm rot="5400000">
            <a:off x="7618461" y="4120436"/>
            <a:ext cx="369334" cy="37147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36F5A4E-293F-8E5F-91E8-74C5A3375645}"/>
              </a:ext>
            </a:extLst>
          </p:cNvPr>
          <p:cNvSpPr txBox="1"/>
          <p:nvPr/>
        </p:nvSpPr>
        <p:spPr>
          <a:xfrm>
            <a:off x="10626142" y="5121619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3891F57-5DDC-D45C-2FD6-D38E0781222A}"/>
              </a:ext>
            </a:extLst>
          </p:cNvPr>
          <p:cNvGrpSpPr/>
          <p:nvPr/>
        </p:nvGrpSpPr>
        <p:grpSpPr>
          <a:xfrm>
            <a:off x="5977400" y="5459793"/>
            <a:ext cx="2012061" cy="331017"/>
            <a:chOff x="5977400" y="5069268"/>
            <a:chExt cx="2012061" cy="33101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DF1880FB-6464-9A19-F35E-BB2F9B78C064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2CF95424-BC01-5A25-1464-C7080F0D12EC}"/>
                </a:ext>
              </a:extLst>
            </p:cNvPr>
            <p:cNvSpPr/>
            <p:nvPr/>
          </p:nvSpPr>
          <p:spPr>
            <a:xfrm>
              <a:off x="7943742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918101E8-0228-4A31-FD5C-5ADBB4EEC59E}"/>
                </a:ext>
              </a:extLst>
            </p:cNvPr>
            <p:cNvSpPr/>
            <p:nvPr/>
          </p:nvSpPr>
          <p:spPr>
            <a:xfrm rot="16200000">
              <a:off x="6959635" y="4276803"/>
              <a:ext cx="45719" cy="20101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1DBDCDED-2A7F-8CA4-6621-BE24D13FCCB1}"/>
                </a:ext>
              </a:extLst>
            </p:cNvPr>
            <p:cNvSpPr txBox="1"/>
            <p:nvPr/>
          </p:nvSpPr>
          <p:spPr>
            <a:xfrm>
              <a:off x="6295226" y="5123286"/>
              <a:ext cx="14388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char name[5]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4195184-F8A1-73FB-8963-E281414E3ADB}"/>
              </a:ext>
            </a:extLst>
          </p:cNvPr>
          <p:cNvGrpSpPr/>
          <p:nvPr/>
        </p:nvGrpSpPr>
        <p:grpSpPr>
          <a:xfrm>
            <a:off x="8018119" y="5458595"/>
            <a:ext cx="1610779" cy="331017"/>
            <a:chOff x="5977400" y="5069268"/>
            <a:chExt cx="1610779" cy="33101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24798C40-48BE-3233-2BDD-33BC5CCC3202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0295418D-1CD8-E091-0913-1F69842EC9CA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428A68DD-F069-99E5-F994-213E5FCCB254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2397113-D16F-C874-80EF-854CEF548C6B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165F250F-50A0-9C88-B516-377750A81890}"/>
              </a:ext>
            </a:extLst>
          </p:cNvPr>
          <p:cNvGrpSpPr/>
          <p:nvPr/>
        </p:nvGrpSpPr>
        <p:grpSpPr>
          <a:xfrm>
            <a:off x="6018343" y="5197449"/>
            <a:ext cx="1901263" cy="133843"/>
            <a:chOff x="6018343" y="5197449"/>
            <a:chExt cx="1901263" cy="133843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650EEAD1-F77F-2C41-6FC2-8F2BCADC8CD9}"/>
                </a:ext>
              </a:extLst>
            </p:cNvPr>
            <p:cNvSpPr/>
            <p:nvPr/>
          </p:nvSpPr>
          <p:spPr>
            <a:xfrm>
              <a:off x="6018343" y="520506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44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47E2D63-B3DC-3465-DD03-F481F3DD0C19}"/>
                </a:ext>
              </a:extLst>
            </p:cNvPr>
            <p:cNvSpPr/>
            <p:nvPr/>
          </p:nvSpPr>
          <p:spPr>
            <a:xfrm>
              <a:off x="6426013" y="519744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72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3E891C8-E8D6-4D37-EBFA-3490A7B86B7D}"/>
                </a:ext>
              </a:extLst>
            </p:cNvPr>
            <p:cNvSpPr/>
            <p:nvPr/>
          </p:nvSpPr>
          <p:spPr>
            <a:xfrm>
              <a:off x="6845113" y="520125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65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5EE2EAE5-5098-32C9-27DA-B3203AE25766}"/>
                </a:ext>
              </a:extLst>
            </p:cNvPr>
            <p:cNvSpPr/>
            <p:nvPr/>
          </p:nvSpPr>
          <p:spPr>
            <a:xfrm>
              <a:off x="7260403" y="519744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77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7D98BFE5-C20D-16E1-778F-F09AF48EA230}"/>
                </a:ext>
              </a:extLst>
            </p:cNvPr>
            <p:cNvSpPr/>
            <p:nvPr/>
          </p:nvSpPr>
          <p:spPr>
            <a:xfrm>
              <a:off x="7660453" y="519744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59E7D801-0C74-783C-8C56-C401458F6FB6}"/>
              </a:ext>
            </a:extLst>
          </p:cNvPr>
          <p:cNvSpPr txBox="1"/>
          <p:nvPr/>
        </p:nvSpPr>
        <p:spPr>
          <a:xfrm>
            <a:off x="5793377" y="1854930"/>
            <a:ext cx="25523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D r e w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D81155DB-D896-7740-0D84-10BB1B6D7EB5}"/>
              </a:ext>
            </a:extLst>
          </p:cNvPr>
          <p:cNvSpPr txBox="1"/>
          <p:nvPr/>
        </p:nvSpPr>
        <p:spPr>
          <a:xfrm>
            <a:off x="5696143" y="250275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0x44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C5384BAC-A07C-FEEA-C050-8CD2715713A3}"/>
              </a:ext>
            </a:extLst>
          </p:cNvPr>
          <p:cNvSpPr txBox="1"/>
          <p:nvPr/>
        </p:nvSpPr>
        <p:spPr>
          <a:xfrm>
            <a:off x="6326601" y="2495854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0x72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781B4D02-0DA2-64B4-B315-FC5985940388}"/>
              </a:ext>
            </a:extLst>
          </p:cNvPr>
          <p:cNvSpPr txBox="1"/>
          <p:nvPr/>
        </p:nvSpPr>
        <p:spPr>
          <a:xfrm>
            <a:off x="7014209" y="248895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0x65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70BB6433-4DCF-BD72-E1F8-153831349100}"/>
              </a:ext>
            </a:extLst>
          </p:cNvPr>
          <p:cNvSpPr txBox="1"/>
          <p:nvPr/>
        </p:nvSpPr>
        <p:spPr>
          <a:xfrm>
            <a:off x="7701817" y="2482046"/>
            <a:ext cx="66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0x77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E334DF61-98D4-A4BB-539B-422881F07979}"/>
              </a:ext>
            </a:extLst>
          </p:cNvPr>
          <p:cNvSpPr txBox="1"/>
          <p:nvPr/>
        </p:nvSpPr>
        <p:spPr>
          <a:xfrm>
            <a:off x="8389425" y="2475142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0x00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FBF3FCF7-F935-3006-48D2-752A56726E8C}"/>
              </a:ext>
            </a:extLst>
          </p:cNvPr>
          <p:cNvSpPr txBox="1"/>
          <p:nvPr/>
        </p:nvSpPr>
        <p:spPr>
          <a:xfrm>
            <a:off x="8389425" y="2127204"/>
            <a:ext cx="70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(end)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BA3E5-C569-B596-D2EF-90746FCD0401}"/>
              </a:ext>
            </a:extLst>
          </p:cNvPr>
          <p:cNvSpPr txBox="1"/>
          <p:nvPr/>
        </p:nvSpPr>
        <p:spPr>
          <a:xfrm>
            <a:off x="993788" y="1019664"/>
            <a:ext cx="45961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nm(){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name[5];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name: 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gets(name);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(“hi %s\n", 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AD218838-9837-177E-D3CC-300944A1947F}"/>
              </a:ext>
            </a:extLst>
          </p:cNvPr>
          <p:cNvSpPr/>
          <p:nvPr/>
        </p:nvSpPr>
        <p:spPr>
          <a:xfrm>
            <a:off x="1198010" y="2220738"/>
            <a:ext cx="347179" cy="20196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495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F5E78-C475-556A-9A51-8DD6D2BDE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438011E-0888-2CD1-779B-0DA15D6D5986}"/>
              </a:ext>
            </a:extLst>
          </p:cNvPr>
          <p:cNvGrpSpPr/>
          <p:nvPr/>
        </p:nvGrpSpPr>
        <p:grpSpPr>
          <a:xfrm>
            <a:off x="9823936" y="4360924"/>
            <a:ext cx="669367" cy="1082161"/>
            <a:chOff x="9192088" y="1918241"/>
            <a:chExt cx="669367" cy="1082161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AF67EF44-D6EB-B178-0124-2D61A5618322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8c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31C2FB72-320B-9526-8207-DA2A3759E4D1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6488</a:t>
              </a:r>
            </a:p>
          </p:txBody>
        </p:sp>
        <p:sp>
          <p:nvSpPr>
            <p:cNvPr id="196" name="Arrow: Down 195">
              <a:extLst>
                <a:ext uri="{FF2B5EF4-FFF2-40B4-BE49-F238E27FC236}">
                  <a16:creationId xmlns:a16="http://schemas.microsoft.com/office/drawing/2014/main" id="{DBE71483-1DF7-D226-302D-B9661E19FA7D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D142F235-62B5-6A83-748B-5C1CE38E2B26}"/>
              </a:ext>
            </a:extLst>
          </p:cNvPr>
          <p:cNvGrpSpPr/>
          <p:nvPr/>
        </p:nvGrpSpPr>
        <p:grpSpPr>
          <a:xfrm>
            <a:off x="5690086" y="4353935"/>
            <a:ext cx="669367" cy="1094595"/>
            <a:chOff x="8290388" y="1753407"/>
            <a:chExt cx="669367" cy="1094595"/>
          </a:xfrm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8C0E5B5C-E5CB-E372-6E99-58B93BBCD2E5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CD0C9043-9D47-4493-D6AB-CF39ED0ED721}"/>
                </a:ext>
              </a:extLst>
            </p:cNvPr>
            <p:cNvSpPr txBox="1"/>
            <p:nvPr/>
          </p:nvSpPr>
          <p:spPr>
            <a:xfrm>
              <a:off x="8290388" y="17534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200" name="Arrow: Down 199">
              <a:extLst>
                <a:ext uri="{FF2B5EF4-FFF2-40B4-BE49-F238E27FC236}">
                  <a16:creationId xmlns:a16="http://schemas.microsoft.com/office/drawing/2014/main" id="{1437A28A-4CA7-9F62-115B-FE32518566A9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45EC66EF-7E5A-29CB-B205-9A6684885D9E}"/>
              </a:ext>
            </a:extLst>
          </p:cNvPr>
          <p:cNvGrpSpPr/>
          <p:nvPr/>
        </p:nvGrpSpPr>
        <p:grpSpPr>
          <a:xfrm>
            <a:off x="6102836" y="4347709"/>
            <a:ext cx="669367" cy="1100821"/>
            <a:chOff x="9192088" y="1899581"/>
            <a:chExt cx="669367" cy="1100821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A19960C7-A00A-5EAD-371A-4ADEDECA8133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00F4AB1E-5405-6FF9-C2F0-A5F2CD0AFCFB}"/>
                </a:ext>
              </a:extLst>
            </p:cNvPr>
            <p:cNvSpPr txBox="1"/>
            <p:nvPr/>
          </p:nvSpPr>
          <p:spPr>
            <a:xfrm>
              <a:off x="9192088" y="189958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204" name="Arrow: Down 203">
              <a:extLst>
                <a:ext uri="{FF2B5EF4-FFF2-40B4-BE49-F238E27FC236}">
                  <a16:creationId xmlns:a16="http://schemas.microsoft.com/office/drawing/2014/main" id="{A6ABF4AD-1FCF-4915-2C39-2A10114F2CFD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5A298B5A-58A3-6F58-8472-9B6BEA03ED64}"/>
              </a:ext>
            </a:extLst>
          </p:cNvPr>
          <p:cNvGrpSpPr/>
          <p:nvPr/>
        </p:nvGrpSpPr>
        <p:grpSpPr>
          <a:xfrm>
            <a:off x="6515586" y="4353933"/>
            <a:ext cx="669367" cy="1094597"/>
            <a:chOff x="8290388" y="1753405"/>
            <a:chExt cx="669367" cy="1094597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366C9B2B-C238-AF29-628F-7034CDDA7BAF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C63196BF-DEA0-0759-2911-966CC76C6E9F}"/>
                </a:ext>
              </a:extLst>
            </p:cNvPr>
            <p:cNvSpPr txBox="1"/>
            <p:nvPr/>
          </p:nvSpPr>
          <p:spPr>
            <a:xfrm>
              <a:off x="8290388" y="175340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208" name="Arrow: Down 207">
              <a:extLst>
                <a:ext uri="{FF2B5EF4-FFF2-40B4-BE49-F238E27FC236}">
                  <a16:creationId xmlns:a16="http://schemas.microsoft.com/office/drawing/2014/main" id="{82021CAF-BC2A-5F4B-D434-AF35935907CE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24869F8-ED41-9046-D8FA-F23C191A7254}"/>
              </a:ext>
            </a:extLst>
          </p:cNvPr>
          <p:cNvGrpSpPr/>
          <p:nvPr/>
        </p:nvGrpSpPr>
        <p:grpSpPr>
          <a:xfrm>
            <a:off x="6928336" y="4366369"/>
            <a:ext cx="669367" cy="1082161"/>
            <a:chOff x="9192088" y="1918241"/>
            <a:chExt cx="669367" cy="1082161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0EE3BF90-2293-EFE7-213F-8D0157C3D49E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88FB37BD-7DC8-1520-44F3-51F4D6425F07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212" name="Arrow: Down 211">
              <a:extLst>
                <a:ext uri="{FF2B5EF4-FFF2-40B4-BE49-F238E27FC236}">
                  <a16:creationId xmlns:a16="http://schemas.microsoft.com/office/drawing/2014/main" id="{2573B815-8231-5BE3-39FF-047F0B8FD73C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C2C8DE4-2955-EA70-5747-2C31E6F23E9C}"/>
              </a:ext>
            </a:extLst>
          </p:cNvPr>
          <p:cNvGrpSpPr/>
          <p:nvPr/>
        </p:nvGrpSpPr>
        <p:grpSpPr>
          <a:xfrm>
            <a:off x="7341086" y="4366376"/>
            <a:ext cx="669367" cy="1082154"/>
            <a:chOff x="8290388" y="1765848"/>
            <a:chExt cx="669367" cy="1082154"/>
          </a:xfrm>
        </p:grpSpPr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01E31944-2605-3978-3AE3-D2E6B96FBBBF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6FE16E27-DD08-3235-6D26-D8448B49F3F7}"/>
                </a:ext>
              </a:extLst>
            </p:cNvPr>
            <p:cNvSpPr txBox="1"/>
            <p:nvPr/>
          </p:nvSpPr>
          <p:spPr>
            <a:xfrm>
              <a:off x="8290388" y="1765848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216" name="Arrow: Down 215">
              <a:extLst>
                <a:ext uri="{FF2B5EF4-FFF2-40B4-BE49-F238E27FC236}">
                  <a16:creationId xmlns:a16="http://schemas.microsoft.com/office/drawing/2014/main" id="{68F5FDD1-73F6-CBBE-3184-2414AC61E3B5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04C11AB-472E-1BFB-A614-075287AD7B02}"/>
              </a:ext>
            </a:extLst>
          </p:cNvPr>
          <p:cNvGrpSpPr/>
          <p:nvPr/>
        </p:nvGrpSpPr>
        <p:grpSpPr>
          <a:xfrm>
            <a:off x="7753836" y="4366369"/>
            <a:ext cx="669367" cy="1082161"/>
            <a:chOff x="9192088" y="1918241"/>
            <a:chExt cx="669367" cy="1082161"/>
          </a:xfrm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979AD5E1-8B2C-784B-1761-3E050D1E22A0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46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33A4D4C4-D1CE-D42B-8B97-914F8F429FF1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220" name="Arrow: Down 219">
              <a:extLst>
                <a:ext uri="{FF2B5EF4-FFF2-40B4-BE49-F238E27FC236}">
                  <a16:creationId xmlns:a16="http://schemas.microsoft.com/office/drawing/2014/main" id="{3A2DAE72-41AB-45DC-BE77-A84E8D4DB237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845CE7CD-688B-CB33-0853-8E7150E34225}"/>
              </a:ext>
            </a:extLst>
          </p:cNvPr>
          <p:cNvGrpSpPr/>
          <p:nvPr/>
        </p:nvGrpSpPr>
        <p:grpSpPr>
          <a:xfrm>
            <a:off x="8166586" y="4385035"/>
            <a:ext cx="669367" cy="1063495"/>
            <a:chOff x="8290388" y="1784507"/>
            <a:chExt cx="669367" cy="1063495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53B5DC0F-6E38-70E1-265D-B80667354022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1A6605F7-B581-FBD4-FE85-DF6E04BBF31C}"/>
                </a:ext>
              </a:extLst>
            </p:cNvPr>
            <p:cNvSpPr txBox="1"/>
            <p:nvPr/>
          </p:nvSpPr>
          <p:spPr>
            <a:xfrm>
              <a:off x="8290388" y="17845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224" name="Arrow: Down 223">
              <a:extLst>
                <a:ext uri="{FF2B5EF4-FFF2-40B4-BE49-F238E27FC236}">
                  <a16:creationId xmlns:a16="http://schemas.microsoft.com/office/drawing/2014/main" id="{100FA343-4803-316B-E544-93903A9E19F3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F68F1A63-F9F2-212C-7C23-CDB694A81B4E}"/>
              </a:ext>
            </a:extLst>
          </p:cNvPr>
          <p:cNvGrpSpPr/>
          <p:nvPr/>
        </p:nvGrpSpPr>
        <p:grpSpPr>
          <a:xfrm>
            <a:off x="8579336" y="4372593"/>
            <a:ext cx="669367" cy="1075937"/>
            <a:chOff x="9192088" y="1924465"/>
            <a:chExt cx="669367" cy="1075937"/>
          </a:xfrm>
        </p:grpSpPr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089F9F4E-0638-7122-D43F-D67720D83347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480BC019-1D25-8B67-7A42-2CA669C3BEF5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228" name="Arrow: Down 227">
              <a:extLst>
                <a:ext uri="{FF2B5EF4-FFF2-40B4-BE49-F238E27FC236}">
                  <a16:creationId xmlns:a16="http://schemas.microsoft.com/office/drawing/2014/main" id="{EDF3864D-C2AD-DD88-DD96-30790F3F4044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AC920D0B-0912-8E9C-B4C3-8385870DDB8D}"/>
              </a:ext>
            </a:extLst>
          </p:cNvPr>
          <p:cNvGrpSpPr/>
          <p:nvPr/>
        </p:nvGrpSpPr>
        <p:grpSpPr>
          <a:xfrm>
            <a:off x="8992086" y="4372593"/>
            <a:ext cx="669367" cy="1075937"/>
            <a:chOff x="8290388" y="1772065"/>
            <a:chExt cx="669367" cy="1075937"/>
          </a:xfrm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F2E56C92-0D9D-A570-25B2-BEBBF5ABC68E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9760CAFA-E7AB-D6BC-C85F-154A81EE425F}"/>
                </a:ext>
              </a:extLst>
            </p:cNvPr>
            <p:cNvSpPr txBox="1"/>
            <p:nvPr/>
          </p:nvSpPr>
          <p:spPr>
            <a:xfrm>
              <a:off x="8290388" y="17720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232" name="Arrow: Down 231">
              <a:extLst>
                <a:ext uri="{FF2B5EF4-FFF2-40B4-BE49-F238E27FC236}">
                  <a16:creationId xmlns:a16="http://schemas.microsoft.com/office/drawing/2014/main" id="{EDE4C63F-439E-94DE-E203-64A0A2B24581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82355607-0855-2F28-0FFF-0CD8B6356EDC}"/>
              </a:ext>
            </a:extLst>
          </p:cNvPr>
          <p:cNvGrpSpPr/>
          <p:nvPr/>
        </p:nvGrpSpPr>
        <p:grpSpPr>
          <a:xfrm>
            <a:off x="9404836" y="4372593"/>
            <a:ext cx="669367" cy="1075937"/>
            <a:chOff x="9192088" y="1924465"/>
            <a:chExt cx="669367" cy="1075937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5B03630A-2269-42A1-76AC-1E98D5BD6920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0EB54DC9-9DF9-CD10-B899-59980BD589EB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236" name="Arrow: Down 235">
              <a:extLst>
                <a:ext uri="{FF2B5EF4-FFF2-40B4-BE49-F238E27FC236}">
                  <a16:creationId xmlns:a16="http://schemas.microsoft.com/office/drawing/2014/main" id="{4AD6B06F-200A-ADCA-EDCE-EA149D8C81B5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DC03B-DC59-158F-0456-48D288C89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5E2B42-498B-B25A-1C59-B42EB5618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Buffer Overflows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823F86-E9BB-65DF-F754-93FBBE5CC2B2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74754E-C319-EF84-D38D-F0D941F18EB8}"/>
              </a:ext>
            </a:extLst>
          </p:cNvPr>
          <p:cNvSpPr txBox="1"/>
          <p:nvPr/>
        </p:nvSpPr>
        <p:spPr>
          <a:xfrm>
            <a:off x="7073942" y="3913698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37CC683-0ECB-9C48-7059-F9F01FE4D82D}"/>
              </a:ext>
            </a:extLst>
          </p:cNvPr>
          <p:cNvSpPr/>
          <p:nvPr/>
        </p:nvSpPr>
        <p:spPr>
          <a:xfrm>
            <a:off x="5945753" y="5081068"/>
            <a:ext cx="4540742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2C651048-6B86-2DC1-124F-2DFBF879E025}"/>
              </a:ext>
            </a:extLst>
          </p:cNvPr>
          <p:cNvSpPr/>
          <p:nvPr/>
        </p:nvSpPr>
        <p:spPr>
          <a:xfrm rot="5400000">
            <a:off x="9902618" y="5288807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4A3E2D0-F9E1-4FA8-4F7B-4DA24EA01583}"/>
              </a:ext>
            </a:extLst>
          </p:cNvPr>
          <p:cNvSpPr txBox="1"/>
          <p:nvPr/>
        </p:nvSpPr>
        <p:spPr>
          <a:xfrm>
            <a:off x="9697748" y="5841727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4364DBC-E02E-F3F3-E4BB-B361DD972887}"/>
              </a:ext>
            </a:extLst>
          </p:cNvPr>
          <p:cNvGrpSpPr/>
          <p:nvPr/>
        </p:nvGrpSpPr>
        <p:grpSpPr>
          <a:xfrm>
            <a:off x="573071" y="3913849"/>
            <a:ext cx="5276278" cy="2244664"/>
            <a:chOff x="573071" y="3523324"/>
            <a:chExt cx="5276278" cy="224466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0880626-CC8F-2EC8-C331-B48986679179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1" name="Arrow: Down 60">
              <a:extLst>
                <a:ext uri="{FF2B5EF4-FFF2-40B4-BE49-F238E27FC236}">
                  <a16:creationId xmlns:a16="http://schemas.microsoft.com/office/drawing/2014/main" id="{34A78316-457A-086C-D917-8F18C3D0BEC4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FE853BD-E40C-B533-B455-D133CD661ED9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F51FC7E-8123-F141-EF6F-D3A10E8BEF25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BA52E11-729A-EA1A-083D-0473E76EB9BB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E5975AEE-1758-D86D-09FD-2716197ECB8E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E9905CA-8A8A-32CC-99FD-AAD688927763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FAAE784-417D-D44B-85DA-1A16EC9A2AC5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1E94F837-FC21-120F-DA96-C4BBB09EB294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CF9DD5F-0455-9311-0B20-B904FC660C4B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BDFC6E2-D690-E493-A9EF-AC962D75F35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156" name="Arrow: Down 155">
                <a:extLst>
                  <a:ext uri="{FF2B5EF4-FFF2-40B4-BE49-F238E27FC236}">
                    <a16:creationId xmlns:a16="http://schemas.microsoft.com/office/drawing/2014/main" id="{F1F7B6A2-B8D0-63C1-B3D1-A3C472D25BC0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D28E8A7-5247-AC39-DFD7-9D010582F930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6BBABB7-CD3F-A301-A5D5-B611DFBD610C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BDBE3A2-6347-2ABD-D346-8609277E1381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107" name="Arrow: Down 106">
                <a:extLst>
                  <a:ext uri="{FF2B5EF4-FFF2-40B4-BE49-F238E27FC236}">
                    <a16:creationId xmlns:a16="http://schemas.microsoft.com/office/drawing/2014/main" id="{1CE62B95-2867-8D16-57EB-10A64F0BDD00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510122D-9500-C52F-0ACB-7783AB397FEE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5408931-34B2-0CD4-8746-B7606DB26CB5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CDA3DF8-6EB4-20DE-5A73-6885C40EF851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104" name="Arrow: Down 103">
                <a:extLst>
                  <a:ext uri="{FF2B5EF4-FFF2-40B4-BE49-F238E27FC236}">
                    <a16:creationId xmlns:a16="http://schemas.microsoft.com/office/drawing/2014/main" id="{BC78BE59-F0F8-626A-8664-395455B460B7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9472D94-797F-50B2-653E-746D828F6DC2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9032880-8A6B-81F0-043A-FC45A876D4A7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6667CE1-5811-E22D-F3C7-387AA4DCB449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FA40FA06-7ED2-76C1-7A1D-E9DA00FE1AB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B069FDC-E270-CD9F-448A-AC52F40345AB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B88068C-9004-94F5-A4CA-98BE3B3B333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ACCF4F9-9FA4-767D-5FCA-93D7517E0554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98" name="Arrow: Down 97">
                <a:extLst>
                  <a:ext uri="{FF2B5EF4-FFF2-40B4-BE49-F238E27FC236}">
                    <a16:creationId xmlns:a16="http://schemas.microsoft.com/office/drawing/2014/main" id="{F50A5F23-2FE0-6065-F3CD-A8B881A11137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B698CCA-C213-E726-79E3-EE41EAF5BFE2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19D5B1E-5994-8D02-8DEF-548A3B4B0FF4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6A94C2C-9C55-C380-B9BF-D101737AE6C2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95" name="Arrow: Down 94">
                <a:extLst>
                  <a:ext uri="{FF2B5EF4-FFF2-40B4-BE49-F238E27FC236}">
                    <a16:creationId xmlns:a16="http://schemas.microsoft.com/office/drawing/2014/main" id="{AC4A610B-598F-810B-E020-23391B711EAC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BAACEB2-A3AC-EA1E-8490-4362FF2371E5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65F30F5-3D2F-D076-22F5-8047B5EE841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500A676-4580-E816-2B9F-F9FF93D998B5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92" name="Arrow: Down 91">
                <a:extLst>
                  <a:ext uri="{FF2B5EF4-FFF2-40B4-BE49-F238E27FC236}">
                    <a16:creationId xmlns:a16="http://schemas.microsoft.com/office/drawing/2014/main" id="{B418FD87-656F-191A-F61A-A54A3E4F3D5E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5478A0B-ECFB-9BF9-0E9C-5E9E347EE203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F377902-70B4-E1B7-8C11-E8C106D8D86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3993012-BE80-F4CB-83BE-795787A0A668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F19E7FC4-48A2-6502-1437-640A9CC74308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3A85D18-B0F1-5230-ADCB-FD5DD7CD054F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D32D4F7-A0EA-0F6A-0201-AB69A9C01BFB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37009B4-888E-58C1-8CA7-B07DFBCA2194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86" name="Arrow: Down 85">
                <a:extLst>
                  <a:ext uri="{FF2B5EF4-FFF2-40B4-BE49-F238E27FC236}">
                    <a16:creationId xmlns:a16="http://schemas.microsoft.com/office/drawing/2014/main" id="{4D69A1E1-9CDB-36D7-E0DF-46A8C4BEBB29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3294A112-394E-304A-5DB3-4BD524FFDFF2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E2D4136-5277-BA0B-C3FC-7A504CE6865A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C0F756C-1C6C-D07A-93CD-F9FFF8A0E3CF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83" name="Arrow: Down 82">
                <a:extLst>
                  <a:ext uri="{FF2B5EF4-FFF2-40B4-BE49-F238E27FC236}">
                    <a16:creationId xmlns:a16="http://schemas.microsoft.com/office/drawing/2014/main" id="{9876DE22-313C-4182-939B-18C765FFEA5A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4E62654-D42B-5940-80E5-A75E3A008F2B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2E9B21C1-A8E3-F77E-17C2-4DE75AE09517}"/>
                </a:ext>
              </a:extLst>
            </p:cNvPr>
            <p:cNvSpPr/>
            <p:nvPr/>
          </p:nvSpPr>
          <p:spPr>
            <a:xfrm rot="5400000">
              <a:off x="299562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EA2BAC8-C121-9584-F556-8DC18B5501CA}"/>
                </a:ext>
              </a:extLst>
            </p:cNvPr>
            <p:cNvSpPr txBox="1"/>
            <p:nvPr/>
          </p:nvSpPr>
          <p:spPr>
            <a:xfrm>
              <a:off x="2396882" y="5429434"/>
              <a:ext cx="15408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nm instructions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584E45FA-08D9-6BAE-10C2-09811F2384C6}"/>
              </a:ext>
            </a:extLst>
          </p:cNvPr>
          <p:cNvSpPr txBox="1"/>
          <p:nvPr/>
        </p:nvSpPr>
        <p:spPr>
          <a:xfrm>
            <a:off x="6983243" y="6176442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nm’s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A6DAB9CE-C876-145B-00FD-653EEECAA40C}"/>
              </a:ext>
            </a:extLst>
          </p:cNvPr>
          <p:cNvSpPr/>
          <p:nvPr/>
        </p:nvSpPr>
        <p:spPr>
          <a:xfrm rot="5400000">
            <a:off x="7618461" y="4120436"/>
            <a:ext cx="369334" cy="37147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4AC53B4-BAC6-E7AF-930A-9459810E928F}"/>
              </a:ext>
            </a:extLst>
          </p:cNvPr>
          <p:cNvSpPr txBox="1"/>
          <p:nvPr/>
        </p:nvSpPr>
        <p:spPr>
          <a:xfrm>
            <a:off x="10626142" y="5121619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D0A94D8-1EB3-214E-B800-DFE746B708E5}"/>
              </a:ext>
            </a:extLst>
          </p:cNvPr>
          <p:cNvGrpSpPr/>
          <p:nvPr/>
        </p:nvGrpSpPr>
        <p:grpSpPr>
          <a:xfrm>
            <a:off x="5977400" y="5459793"/>
            <a:ext cx="2012061" cy="331017"/>
            <a:chOff x="5977400" y="5069268"/>
            <a:chExt cx="2012061" cy="33101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BC3DD37-DCCD-0310-91AF-4CFF6F76D10F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A3C8AEC3-A5A2-DEEE-160A-9EBC64A73935}"/>
                </a:ext>
              </a:extLst>
            </p:cNvPr>
            <p:cNvSpPr/>
            <p:nvPr/>
          </p:nvSpPr>
          <p:spPr>
            <a:xfrm>
              <a:off x="7943742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D65B0EBF-0B8E-635E-6536-2368BE2B1AC7}"/>
                </a:ext>
              </a:extLst>
            </p:cNvPr>
            <p:cNvSpPr/>
            <p:nvPr/>
          </p:nvSpPr>
          <p:spPr>
            <a:xfrm rot="16200000">
              <a:off x="6959635" y="4276803"/>
              <a:ext cx="45719" cy="20101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880D72F-0996-AD96-18A2-3A87B5C512FF}"/>
                </a:ext>
              </a:extLst>
            </p:cNvPr>
            <p:cNvSpPr txBox="1"/>
            <p:nvPr/>
          </p:nvSpPr>
          <p:spPr>
            <a:xfrm>
              <a:off x="6295226" y="5123286"/>
              <a:ext cx="14388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char name[5]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833E500-7752-89FC-B4EF-3F82A4261B55}"/>
              </a:ext>
            </a:extLst>
          </p:cNvPr>
          <p:cNvGrpSpPr/>
          <p:nvPr/>
        </p:nvGrpSpPr>
        <p:grpSpPr>
          <a:xfrm>
            <a:off x="8018119" y="5458595"/>
            <a:ext cx="1610779" cy="331017"/>
            <a:chOff x="5977400" y="5069268"/>
            <a:chExt cx="1610779" cy="33101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35ED00C9-8E04-60C7-4390-41E191DA07C1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26CE0A1D-1847-6EB0-FDB5-5F86C20DA687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BD222F8-9A32-F9E0-1BF4-E4A4FEE02384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674B5F8F-9710-A69D-393A-7B78F9CA8CC6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3A31795-BB87-29BE-A808-780AB92F82FE}"/>
              </a:ext>
            </a:extLst>
          </p:cNvPr>
          <p:cNvGrpSpPr/>
          <p:nvPr/>
        </p:nvGrpSpPr>
        <p:grpSpPr>
          <a:xfrm>
            <a:off x="6018343" y="5197449"/>
            <a:ext cx="1901263" cy="133843"/>
            <a:chOff x="6018343" y="5197449"/>
            <a:chExt cx="1901263" cy="133843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B45D4DB9-A5BF-42E5-A0EA-8F977B7D8217}"/>
                </a:ext>
              </a:extLst>
            </p:cNvPr>
            <p:cNvSpPr/>
            <p:nvPr/>
          </p:nvSpPr>
          <p:spPr>
            <a:xfrm>
              <a:off x="6018343" y="520506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44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66F8B010-74D1-7FB3-720B-2F80A8FEBDCB}"/>
                </a:ext>
              </a:extLst>
            </p:cNvPr>
            <p:cNvSpPr/>
            <p:nvPr/>
          </p:nvSpPr>
          <p:spPr>
            <a:xfrm>
              <a:off x="6426013" y="519744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72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602453E4-5671-6B84-F7DD-555D923AE103}"/>
                </a:ext>
              </a:extLst>
            </p:cNvPr>
            <p:cNvSpPr/>
            <p:nvPr/>
          </p:nvSpPr>
          <p:spPr>
            <a:xfrm>
              <a:off x="6845113" y="520125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65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4CEE2FC4-BEBF-3890-E314-3D4D70DCDC83}"/>
                </a:ext>
              </a:extLst>
            </p:cNvPr>
            <p:cNvSpPr/>
            <p:nvPr/>
          </p:nvSpPr>
          <p:spPr>
            <a:xfrm>
              <a:off x="7260403" y="519744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77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DC349BC2-E0F4-F41B-336A-8C80AC8EDA34}"/>
                </a:ext>
              </a:extLst>
            </p:cNvPr>
            <p:cNvSpPr/>
            <p:nvPr/>
          </p:nvSpPr>
          <p:spPr>
            <a:xfrm>
              <a:off x="7660453" y="519744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3642D9DB-EFE0-97EE-828E-EA4A2CC0162D}"/>
              </a:ext>
            </a:extLst>
          </p:cNvPr>
          <p:cNvSpPr txBox="1"/>
          <p:nvPr/>
        </p:nvSpPr>
        <p:spPr>
          <a:xfrm>
            <a:off x="5793377" y="1854930"/>
            <a:ext cx="25523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D r e w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EC508110-FD64-C7C9-F01F-15CCB227ACFE}"/>
              </a:ext>
            </a:extLst>
          </p:cNvPr>
          <p:cNvSpPr txBox="1"/>
          <p:nvPr/>
        </p:nvSpPr>
        <p:spPr>
          <a:xfrm>
            <a:off x="5696143" y="250275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0x44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CBBBA976-EF51-73B4-C084-F936343850A2}"/>
              </a:ext>
            </a:extLst>
          </p:cNvPr>
          <p:cNvSpPr txBox="1"/>
          <p:nvPr/>
        </p:nvSpPr>
        <p:spPr>
          <a:xfrm>
            <a:off x="6326601" y="2495854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0x72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B91336E-BD51-CAD5-02F6-BE766F6AC5EE}"/>
              </a:ext>
            </a:extLst>
          </p:cNvPr>
          <p:cNvSpPr txBox="1"/>
          <p:nvPr/>
        </p:nvSpPr>
        <p:spPr>
          <a:xfrm>
            <a:off x="7014209" y="248895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0x65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56CB2896-F367-A402-F7EB-C77EDAB50C25}"/>
              </a:ext>
            </a:extLst>
          </p:cNvPr>
          <p:cNvSpPr txBox="1"/>
          <p:nvPr/>
        </p:nvSpPr>
        <p:spPr>
          <a:xfrm>
            <a:off x="7701817" y="2482046"/>
            <a:ext cx="66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0x77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F8B370DB-1892-D3B7-B376-5FC12EF8558D}"/>
              </a:ext>
            </a:extLst>
          </p:cNvPr>
          <p:cNvSpPr txBox="1"/>
          <p:nvPr/>
        </p:nvSpPr>
        <p:spPr>
          <a:xfrm>
            <a:off x="8389425" y="2475142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0x00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15DB4923-5C31-64EF-A680-F96EB4625872}"/>
              </a:ext>
            </a:extLst>
          </p:cNvPr>
          <p:cNvSpPr txBox="1"/>
          <p:nvPr/>
        </p:nvSpPr>
        <p:spPr>
          <a:xfrm>
            <a:off x="8389425" y="2127204"/>
            <a:ext cx="70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(end)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C21CB-D2E9-3A54-87E9-8B99814E4017}"/>
              </a:ext>
            </a:extLst>
          </p:cNvPr>
          <p:cNvSpPr txBox="1"/>
          <p:nvPr/>
        </p:nvSpPr>
        <p:spPr>
          <a:xfrm>
            <a:off x="993788" y="1019664"/>
            <a:ext cx="45961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nm(){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name[5];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name: 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gets(name);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(“hi %s\n", 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605D53-1D53-DA53-6D3C-3004399A910B}"/>
              </a:ext>
            </a:extLst>
          </p:cNvPr>
          <p:cNvSpPr txBox="1"/>
          <p:nvPr/>
        </p:nvSpPr>
        <p:spPr>
          <a:xfrm>
            <a:off x="6204907" y="3144167"/>
            <a:ext cx="452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Here’s the thing… Drew is just my </a:t>
            </a:r>
            <a:r>
              <a:rPr lang="en-US" i="1" dirty="0"/>
              <a:t>nickname</a:t>
            </a:r>
            <a:endParaRPr lang="en-US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7C164C9-EDA2-F91E-FE82-6BFBA2DF74E5}"/>
              </a:ext>
            </a:extLst>
          </p:cNvPr>
          <p:cNvSpPr/>
          <p:nvPr/>
        </p:nvSpPr>
        <p:spPr>
          <a:xfrm>
            <a:off x="1198010" y="2489682"/>
            <a:ext cx="347179" cy="20196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47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EE540B6-4AB1-6A3B-19E6-B79854534056}"/>
              </a:ext>
            </a:extLst>
          </p:cNvPr>
          <p:cNvGrpSpPr/>
          <p:nvPr/>
        </p:nvGrpSpPr>
        <p:grpSpPr>
          <a:xfrm>
            <a:off x="9823936" y="4360924"/>
            <a:ext cx="669367" cy="1082161"/>
            <a:chOff x="9192088" y="1918241"/>
            <a:chExt cx="669367" cy="10821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72212E-7A06-85A7-0DBD-BE19ECFE8388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F50E8D-3B60-8693-8037-685C802F5B81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6488</a:t>
              </a: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7CC80F80-512B-634A-52CE-535EDB198242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7E0498-FB3B-0503-E980-A1D789BA8B2F}"/>
              </a:ext>
            </a:extLst>
          </p:cNvPr>
          <p:cNvGrpSpPr/>
          <p:nvPr/>
        </p:nvGrpSpPr>
        <p:grpSpPr>
          <a:xfrm>
            <a:off x="5690086" y="4353935"/>
            <a:ext cx="669367" cy="1094595"/>
            <a:chOff x="8290388" y="1753407"/>
            <a:chExt cx="669367" cy="1094595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DCC25F2-B700-5264-B738-C95781023B3A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2EB9B6B-BFC9-E646-6028-C8CAAF037A6E}"/>
                </a:ext>
              </a:extLst>
            </p:cNvPr>
            <p:cNvSpPr txBox="1"/>
            <p:nvPr/>
          </p:nvSpPr>
          <p:spPr>
            <a:xfrm>
              <a:off x="8290388" y="17534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111" name="Arrow: Down 110">
              <a:extLst>
                <a:ext uri="{FF2B5EF4-FFF2-40B4-BE49-F238E27FC236}">
                  <a16:creationId xmlns:a16="http://schemas.microsoft.com/office/drawing/2014/main" id="{481A1112-E5B5-6245-A6E7-818E484F3B2F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FC822AE-237D-E32C-CAC6-CAB721363D43}"/>
              </a:ext>
            </a:extLst>
          </p:cNvPr>
          <p:cNvGrpSpPr/>
          <p:nvPr/>
        </p:nvGrpSpPr>
        <p:grpSpPr>
          <a:xfrm>
            <a:off x="6102836" y="4347709"/>
            <a:ext cx="669367" cy="1100821"/>
            <a:chOff x="9192088" y="1899581"/>
            <a:chExt cx="669367" cy="1100821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8333376-3B50-8400-B085-813B6C76A03B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D04D115-AE5B-FC26-1145-B9BE6DD598F8}"/>
                </a:ext>
              </a:extLst>
            </p:cNvPr>
            <p:cNvSpPr txBox="1"/>
            <p:nvPr/>
          </p:nvSpPr>
          <p:spPr>
            <a:xfrm>
              <a:off x="9192088" y="189958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115" name="Arrow: Down 114">
              <a:extLst>
                <a:ext uri="{FF2B5EF4-FFF2-40B4-BE49-F238E27FC236}">
                  <a16:creationId xmlns:a16="http://schemas.microsoft.com/office/drawing/2014/main" id="{A59B77E2-7EAF-BCDD-F750-431A1BA1BF35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F0E3728-BF78-3F84-2C4C-E0D699E0A880}"/>
              </a:ext>
            </a:extLst>
          </p:cNvPr>
          <p:cNvGrpSpPr/>
          <p:nvPr/>
        </p:nvGrpSpPr>
        <p:grpSpPr>
          <a:xfrm>
            <a:off x="6515586" y="4353933"/>
            <a:ext cx="669367" cy="1094597"/>
            <a:chOff x="8290388" y="1753405"/>
            <a:chExt cx="669367" cy="1094597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5E54C5D-B146-E5B3-924E-ED65F1184AD0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386BB7A8-8276-D09D-86AA-21EA434F54DE}"/>
                </a:ext>
              </a:extLst>
            </p:cNvPr>
            <p:cNvSpPr txBox="1"/>
            <p:nvPr/>
          </p:nvSpPr>
          <p:spPr>
            <a:xfrm>
              <a:off x="8290388" y="175340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119" name="Arrow: Down 118">
              <a:extLst>
                <a:ext uri="{FF2B5EF4-FFF2-40B4-BE49-F238E27FC236}">
                  <a16:creationId xmlns:a16="http://schemas.microsoft.com/office/drawing/2014/main" id="{84D55899-3260-1788-413A-5E881D873EDC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88D447B-F1B8-5D48-B6A0-5E7687AD7CCE}"/>
              </a:ext>
            </a:extLst>
          </p:cNvPr>
          <p:cNvGrpSpPr/>
          <p:nvPr/>
        </p:nvGrpSpPr>
        <p:grpSpPr>
          <a:xfrm>
            <a:off x="6928336" y="4366369"/>
            <a:ext cx="669367" cy="1082161"/>
            <a:chOff x="9192088" y="1918241"/>
            <a:chExt cx="669367" cy="1082161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B0C4F460-79C0-FC54-9A27-7B995A208491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D7E6A40-485C-B2E2-5323-FA6CE4226380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123" name="Arrow: Down 122">
              <a:extLst>
                <a:ext uri="{FF2B5EF4-FFF2-40B4-BE49-F238E27FC236}">
                  <a16:creationId xmlns:a16="http://schemas.microsoft.com/office/drawing/2014/main" id="{23619C85-31F3-4FB2-FCDC-365AE3A9FCF7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AAB9A8A-4725-565C-4DAD-084832A855F8}"/>
              </a:ext>
            </a:extLst>
          </p:cNvPr>
          <p:cNvGrpSpPr/>
          <p:nvPr/>
        </p:nvGrpSpPr>
        <p:grpSpPr>
          <a:xfrm>
            <a:off x="7341086" y="4366376"/>
            <a:ext cx="669367" cy="1082154"/>
            <a:chOff x="8290388" y="1765848"/>
            <a:chExt cx="669367" cy="1082154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A95664A-DF52-F342-3943-73F0399AF505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A166CDE-54BD-B68E-B094-EC427E5D50C3}"/>
                </a:ext>
              </a:extLst>
            </p:cNvPr>
            <p:cNvSpPr txBox="1"/>
            <p:nvPr/>
          </p:nvSpPr>
          <p:spPr>
            <a:xfrm>
              <a:off x="8290388" y="1765848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127" name="Arrow: Down 126">
              <a:extLst>
                <a:ext uri="{FF2B5EF4-FFF2-40B4-BE49-F238E27FC236}">
                  <a16:creationId xmlns:a16="http://schemas.microsoft.com/office/drawing/2014/main" id="{F61B9263-4921-39CC-6231-BCA2C87E0E97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C33F54B-7415-7C7B-0A48-F531A187F714}"/>
              </a:ext>
            </a:extLst>
          </p:cNvPr>
          <p:cNvGrpSpPr/>
          <p:nvPr/>
        </p:nvGrpSpPr>
        <p:grpSpPr>
          <a:xfrm>
            <a:off x="7753836" y="4366369"/>
            <a:ext cx="669367" cy="1082161"/>
            <a:chOff x="9192088" y="1918241"/>
            <a:chExt cx="669367" cy="1082161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F8C2D92C-D587-5386-E8D9-628131BB1A59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46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DB24A1E-9EDB-24EB-192B-E89C3DCA69D6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131" name="Arrow: Down 130">
              <a:extLst>
                <a:ext uri="{FF2B5EF4-FFF2-40B4-BE49-F238E27FC236}">
                  <a16:creationId xmlns:a16="http://schemas.microsoft.com/office/drawing/2014/main" id="{86372BF6-C5CD-7BAE-E7AC-324F6F0551DA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B7A2556-F30E-98F0-740B-92AABF5C0004}"/>
              </a:ext>
            </a:extLst>
          </p:cNvPr>
          <p:cNvGrpSpPr/>
          <p:nvPr/>
        </p:nvGrpSpPr>
        <p:grpSpPr>
          <a:xfrm>
            <a:off x="8166586" y="4385035"/>
            <a:ext cx="669367" cy="1063495"/>
            <a:chOff x="8290388" y="1784507"/>
            <a:chExt cx="669367" cy="1063495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73141418-29B1-26F5-59DC-FB807D17B49C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16FD619-7BEC-6DB9-C7F1-1FC6C3C7D1CA}"/>
                </a:ext>
              </a:extLst>
            </p:cNvPr>
            <p:cNvSpPr txBox="1"/>
            <p:nvPr/>
          </p:nvSpPr>
          <p:spPr>
            <a:xfrm>
              <a:off x="8290388" y="17845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135" name="Arrow: Down 134">
              <a:extLst>
                <a:ext uri="{FF2B5EF4-FFF2-40B4-BE49-F238E27FC236}">
                  <a16:creationId xmlns:a16="http://schemas.microsoft.com/office/drawing/2014/main" id="{CCB23678-3540-AFFF-148D-67869BBA8690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0046506-0549-D204-F9D5-AEAF95B76FA8}"/>
              </a:ext>
            </a:extLst>
          </p:cNvPr>
          <p:cNvGrpSpPr/>
          <p:nvPr/>
        </p:nvGrpSpPr>
        <p:grpSpPr>
          <a:xfrm>
            <a:off x="8579336" y="4372593"/>
            <a:ext cx="669367" cy="1075937"/>
            <a:chOff x="9192088" y="1924465"/>
            <a:chExt cx="669367" cy="1075937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966755D0-5E23-06F3-0D31-27CFBCA34BA2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8A01F4C-6585-189A-E752-E2DAA4E2D013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139" name="Arrow: Down 138">
              <a:extLst>
                <a:ext uri="{FF2B5EF4-FFF2-40B4-BE49-F238E27FC236}">
                  <a16:creationId xmlns:a16="http://schemas.microsoft.com/office/drawing/2014/main" id="{094C14C9-048A-40D9-227D-E3A065F54A7F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1D8C789-7DDF-6A04-B12B-D44D72897151}"/>
              </a:ext>
            </a:extLst>
          </p:cNvPr>
          <p:cNvGrpSpPr/>
          <p:nvPr/>
        </p:nvGrpSpPr>
        <p:grpSpPr>
          <a:xfrm>
            <a:off x="8992086" y="4372593"/>
            <a:ext cx="669367" cy="1075937"/>
            <a:chOff x="8290388" y="1772065"/>
            <a:chExt cx="669367" cy="1075937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653F8F8-273C-C7B4-A56C-CFF3BC6E76A0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A3F6F40-31D5-B67C-DB55-557F30F55C88}"/>
                </a:ext>
              </a:extLst>
            </p:cNvPr>
            <p:cNvSpPr txBox="1"/>
            <p:nvPr/>
          </p:nvSpPr>
          <p:spPr>
            <a:xfrm>
              <a:off x="8290388" y="17720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143" name="Arrow: Down 142">
              <a:extLst>
                <a:ext uri="{FF2B5EF4-FFF2-40B4-BE49-F238E27FC236}">
                  <a16:creationId xmlns:a16="http://schemas.microsoft.com/office/drawing/2014/main" id="{7CE9A11C-590E-49E6-081A-C6E5D4F6C974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1DB5B2D-FF0D-4D2F-ADAE-51B642F02F6C}"/>
              </a:ext>
            </a:extLst>
          </p:cNvPr>
          <p:cNvGrpSpPr/>
          <p:nvPr/>
        </p:nvGrpSpPr>
        <p:grpSpPr>
          <a:xfrm>
            <a:off x="9404836" y="4372593"/>
            <a:ext cx="669367" cy="1075937"/>
            <a:chOff x="9192088" y="1924465"/>
            <a:chExt cx="669367" cy="1075937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0F78C243-BBA2-C1A4-1896-488A045F4EDE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1E091A7C-1C06-AC01-2F90-11593B69B32A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147" name="Arrow: Down 146">
              <a:extLst>
                <a:ext uri="{FF2B5EF4-FFF2-40B4-BE49-F238E27FC236}">
                  <a16:creationId xmlns:a16="http://schemas.microsoft.com/office/drawing/2014/main" id="{6CA01D90-0BBB-800B-F48A-D51140CF1C38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Buffer Overflows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C15796-DE7B-B0D9-E29B-37728C8C391C}"/>
              </a:ext>
            </a:extLst>
          </p:cNvPr>
          <p:cNvSpPr txBox="1"/>
          <p:nvPr/>
        </p:nvSpPr>
        <p:spPr>
          <a:xfrm>
            <a:off x="7073942" y="3913698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CC2562C-863C-4F5C-2200-70D866E5FAA3}"/>
              </a:ext>
            </a:extLst>
          </p:cNvPr>
          <p:cNvSpPr/>
          <p:nvPr/>
        </p:nvSpPr>
        <p:spPr>
          <a:xfrm>
            <a:off x="5945753" y="5081068"/>
            <a:ext cx="4540742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858F5604-F349-AE3D-8008-BA06C2996BAC}"/>
              </a:ext>
            </a:extLst>
          </p:cNvPr>
          <p:cNvSpPr/>
          <p:nvPr/>
        </p:nvSpPr>
        <p:spPr>
          <a:xfrm rot="5400000">
            <a:off x="9902618" y="5288807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51EDAC-49F5-BAF0-D52A-62E94D658C03}"/>
              </a:ext>
            </a:extLst>
          </p:cNvPr>
          <p:cNvSpPr txBox="1"/>
          <p:nvPr/>
        </p:nvSpPr>
        <p:spPr>
          <a:xfrm>
            <a:off x="9697748" y="5841727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EAD1D3A-4A1E-077F-92D0-28DDA21C9A1B}"/>
              </a:ext>
            </a:extLst>
          </p:cNvPr>
          <p:cNvGrpSpPr/>
          <p:nvPr/>
        </p:nvGrpSpPr>
        <p:grpSpPr>
          <a:xfrm>
            <a:off x="573071" y="3913849"/>
            <a:ext cx="5276278" cy="2244664"/>
            <a:chOff x="573071" y="3523324"/>
            <a:chExt cx="5276278" cy="224466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7F67047-798A-8382-D06D-826943A5A9AB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1" name="Arrow: Down 60">
              <a:extLst>
                <a:ext uri="{FF2B5EF4-FFF2-40B4-BE49-F238E27FC236}">
                  <a16:creationId xmlns:a16="http://schemas.microsoft.com/office/drawing/2014/main" id="{CF550020-3E75-ADB8-C2EA-70259AEC301F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E7ADD95-CDFF-69AD-0687-E5A460323D05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5CC8BB2-BF36-A531-A2BD-0C905749E59C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27D7D60-0D1D-7239-57C5-10ACB47DC40B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31BA0500-738A-7057-B910-D49CBAAB35FD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8386D6D-F543-B562-9038-955F9758159C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923F845-BFD1-6301-7BBD-C0E9B78B802D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303DA94-478A-8593-FAB9-D30CABD79D02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38CA663-6FCC-B447-6ED5-0AD23CEFBDA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D1C02CD-35DF-8107-C3BD-68B17B6605E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156" name="Arrow: Down 155">
                <a:extLst>
                  <a:ext uri="{FF2B5EF4-FFF2-40B4-BE49-F238E27FC236}">
                    <a16:creationId xmlns:a16="http://schemas.microsoft.com/office/drawing/2014/main" id="{29CE1AF5-AFB5-C582-6B65-C9C4FABDF09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2111E34-8FAF-807B-65C7-971F60446B0B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676977A-2249-935F-7EB1-C4FCD500F61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D181F7D-5BDC-0B9F-62F5-7AD46C48C49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107" name="Arrow: Down 106">
                <a:extLst>
                  <a:ext uri="{FF2B5EF4-FFF2-40B4-BE49-F238E27FC236}">
                    <a16:creationId xmlns:a16="http://schemas.microsoft.com/office/drawing/2014/main" id="{05EEE369-FBEC-5365-A547-68BFFAE58CD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F803DD6-B377-91D8-16FB-5427E4F58A38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BF45881-825F-405A-6C25-7264506FCA7B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8F01F95-CC2F-8950-B45D-C41F9F407882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104" name="Arrow: Down 103">
                <a:extLst>
                  <a:ext uri="{FF2B5EF4-FFF2-40B4-BE49-F238E27FC236}">
                    <a16:creationId xmlns:a16="http://schemas.microsoft.com/office/drawing/2014/main" id="{133191D1-FBAB-3BF0-15AD-5D518660EF04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CBCF77E-461A-0A8A-086F-534E37F30CA6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9182140-FE25-44BC-15CD-E156B2978ECF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0D598CB-88F4-2F68-7916-5472F896F973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FDD91E7F-5A3F-5AE5-496B-432454FCBB2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C6D36F5-CD42-B2A4-4008-7528A080BB6F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64BDDF4-B406-8474-7897-FF882E0D00F3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A626AFB-4591-58F8-F0E3-79935F77FD57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98" name="Arrow: Down 97">
                <a:extLst>
                  <a:ext uri="{FF2B5EF4-FFF2-40B4-BE49-F238E27FC236}">
                    <a16:creationId xmlns:a16="http://schemas.microsoft.com/office/drawing/2014/main" id="{C414F959-404B-30D7-D9B8-481A5565540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746CFBE-AE92-CE9E-64D2-9D1A8DA783A2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0466A3A-0264-D33D-1BEC-6B9D9653B37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6A318B4-175D-92C4-3695-22936C225C04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95" name="Arrow: Down 94">
                <a:extLst>
                  <a:ext uri="{FF2B5EF4-FFF2-40B4-BE49-F238E27FC236}">
                    <a16:creationId xmlns:a16="http://schemas.microsoft.com/office/drawing/2014/main" id="{8AA5DE28-55E7-5BDF-D69F-8BD1ADD9415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A531692-6D21-5EB6-2CF3-571C23C60E3C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F8987CB-B601-271A-AA8E-6D3C0946C38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CB59D3F-E01B-CDB2-C0D9-0622D69711E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92" name="Arrow: Down 91">
                <a:extLst>
                  <a:ext uri="{FF2B5EF4-FFF2-40B4-BE49-F238E27FC236}">
                    <a16:creationId xmlns:a16="http://schemas.microsoft.com/office/drawing/2014/main" id="{4642CE73-142F-3800-2AA5-607977A9499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1407416-7D96-1BB5-7481-631499540906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6128C5C-3193-F225-4D17-4C89FFB4DAB1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E5E556A-77B8-BA7F-DAE0-85B61D9886C8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595F987B-3A95-DBAE-FF8B-19ADD7EA4A16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E03FD93-B816-D03A-9D64-44AE08D9B9E1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68B5945-ED75-52D9-81DC-ECD60914250C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C18318A-B372-1A14-07D2-81C13780B3C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86" name="Arrow: Down 85">
                <a:extLst>
                  <a:ext uri="{FF2B5EF4-FFF2-40B4-BE49-F238E27FC236}">
                    <a16:creationId xmlns:a16="http://schemas.microsoft.com/office/drawing/2014/main" id="{C6EE6AE1-0BBF-DB63-F7CD-44730633BF9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0B67ADF-3156-FE0D-6362-8A642EEBD0D4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9AA1F55-EA56-1FC3-868A-90FAB9254E4E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446C5AC-9317-E7B2-65A1-209C881DA1AA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83" name="Arrow: Down 82">
                <a:extLst>
                  <a:ext uri="{FF2B5EF4-FFF2-40B4-BE49-F238E27FC236}">
                    <a16:creationId xmlns:a16="http://schemas.microsoft.com/office/drawing/2014/main" id="{137A154D-8A98-85D5-C41A-55BA01B6BEAE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0114A95-79C8-27FB-20B4-036358080FFE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AB364F0D-B0E6-F3BD-1283-FAB31F3C608F}"/>
                </a:ext>
              </a:extLst>
            </p:cNvPr>
            <p:cNvSpPr/>
            <p:nvPr/>
          </p:nvSpPr>
          <p:spPr>
            <a:xfrm rot="5400000">
              <a:off x="299562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E757CB0-FCA2-DCAD-63BC-E1869A938EBD}"/>
                </a:ext>
              </a:extLst>
            </p:cNvPr>
            <p:cNvSpPr txBox="1"/>
            <p:nvPr/>
          </p:nvSpPr>
          <p:spPr>
            <a:xfrm>
              <a:off x="2396882" y="5429434"/>
              <a:ext cx="15408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nm instructions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121F6302-BEBA-A291-5046-FC7CC78C5C82}"/>
              </a:ext>
            </a:extLst>
          </p:cNvPr>
          <p:cNvSpPr txBox="1"/>
          <p:nvPr/>
        </p:nvSpPr>
        <p:spPr>
          <a:xfrm>
            <a:off x="6983243" y="6176442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nm’s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D20E4857-69C2-6BFD-4C81-DD244EFF0F84}"/>
              </a:ext>
            </a:extLst>
          </p:cNvPr>
          <p:cNvSpPr/>
          <p:nvPr/>
        </p:nvSpPr>
        <p:spPr>
          <a:xfrm rot="5400000">
            <a:off x="7618461" y="4120436"/>
            <a:ext cx="369334" cy="37147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1C22250-04FA-B4BC-B2D7-7D001C01CEB2}"/>
              </a:ext>
            </a:extLst>
          </p:cNvPr>
          <p:cNvSpPr txBox="1"/>
          <p:nvPr/>
        </p:nvSpPr>
        <p:spPr>
          <a:xfrm>
            <a:off x="993788" y="1019664"/>
            <a:ext cx="45961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nm(){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name[5];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name: 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gets(name);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(“hi %s\n", 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CE91E6F-F782-1F2A-F355-40F456E656F2}"/>
              </a:ext>
            </a:extLst>
          </p:cNvPr>
          <p:cNvSpPr txBox="1"/>
          <p:nvPr/>
        </p:nvSpPr>
        <p:spPr>
          <a:xfrm>
            <a:off x="10626142" y="5121619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1E19B1F-0B6B-2217-1BDA-36D74F3A9867}"/>
              </a:ext>
            </a:extLst>
          </p:cNvPr>
          <p:cNvGrpSpPr/>
          <p:nvPr/>
        </p:nvGrpSpPr>
        <p:grpSpPr>
          <a:xfrm>
            <a:off x="5977400" y="5459793"/>
            <a:ext cx="2012061" cy="331017"/>
            <a:chOff x="5977400" y="5069268"/>
            <a:chExt cx="2012061" cy="33101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D4F0811-0045-3432-D201-970C16B48BB5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EDC783F2-C3FD-96BE-6D29-F13BBE29F188}"/>
                </a:ext>
              </a:extLst>
            </p:cNvPr>
            <p:cNvSpPr/>
            <p:nvPr/>
          </p:nvSpPr>
          <p:spPr>
            <a:xfrm>
              <a:off x="7943742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62EBA32-58A5-0720-92D8-DC26DF6318AB}"/>
                </a:ext>
              </a:extLst>
            </p:cNvPr>
            <p:cNvSpPr/>
            <p:nvPr/>
          </p:nvSpPr>
          <p:spPr>
            <a:xfrm rot="16200000">
              <a:off x="6959635" y="4276803"/>
              <a:ext cx="45719" cy="20101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68795302-BED4-371F-0A28-DE0A6A132399}"/>
                </a:ext>
              </a:extLst>
            </p:cNvPr>
            <p:cNvSpPr txBox="1"/>
            <p:nvPr/>
          </p:nvSpPr>
          <p:spPr>
            <a:xfrm>
              <a:off x="6295226" y="5123286"/>
              <a:ext cx="14388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char name[5]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9532D17-799B-B69D-D8B9-FFF8D79A6278}"/>
              </a:ext>
            </a:extLst>
          </p:cNvPr>
          <p:cNvGrpSpPr/>
          <p:nvPr/>
        </p:nvGrpSpPr>
        <p:grpSpPr>
          <a:xfrm>
            <a:off x="8018119" y="5458595"/>
            <a:ext cx="1610779" cy="331017"/>
            <a:chOff x="5977400" y="5069268"/>
            <a:chExt cx="1610779" cy="33101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E07F7AFB-5BD2-6780-B924-6EB7E0AB5C98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3BA60-0937-1F24-FC39-493F79F6FB4C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5B1BE0E-A5ED-6128-18E0-A2EACC4611D3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133595F-607D-EE6D-47E5-05A5C8F6EE5D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36AB337-FE1D-9C6B-6D0A-4D6701F25E17}"/>
              </a:ext>
            </a:extLst>
          </p:cNvPr>
          <p:cNvGrpSpPr/>
          <p:nvPr/>
        </p:nvGrpSpPr>
        <p:grpSpPr>
          <a:xfrm>
            <a:off x="6034060" y="5189513"/>
            <a:ext cx="2730096" cy="137176"/>
            <a:chOff x="5189510" y="5186973"/>
            <a:chExt cx="2730096" cy="137176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97BF0937-15C1-1DCF-142D-5A15B393AAF2}"/>
                </a:ext>
              </a:extLst>
            </p:cNvPr>
            <p:cNvSpPr/>
            <p:nvPr/>
          </p:nvSpPr>
          <p:spPr>
            <a:xfrm>
              <a:off x="5994533" y="518840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6E0889C-6716-EF32-0915-133ED7CC186E}"/>
                </a:ext>
              </a:extLst>
            </p:cNvPr>
            <p:cNvSpPr/>
            <p:nvPr/>
          </p:nvSpPr>
          <p:spPr>
            <a:xfrm>
              <a:off x="6418870" y="519030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72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2A2A7577-B423-64EA-525B-9464EE6EC29A}"/>
                </a:ext>
              </a:extLst>
            </p:cNvPr>
            <p:cNvSpPr/>
            <p:nvPr/>
          </p:nvSpPr>
          <p:spPr>
            <a:xfrm>
              <a:off x="6814156" y="5186973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65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DA1C40B-52E3-0C9A-136A-24A3CE037460}"/>
                </a:ext>
              </a:extLst>
            </p:cNvPr>
            <p:cNvSpPr/>
            <p:nvPr/>
          </p:nvSpPr>
          <p:spPr>
            <a:xfrm>
              <a:off x="7250879" y="5195545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77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F353157D-3900-BFF2-D771-8916B24A46DC}"/>
                </a:ext>
              </a:extLst>
            </p:cNvPr>
            <p:cNvSpPr/>
            <p:nvPr/>
          </p:nvSpPr>
          <p:spPr>
            <a:xfrm>
              <a:off x="7660453" y="519792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643FAE-A3BD-F7FC-D4D8-848051A1B59D}"/>
                </a:ext>
              </a:extLst>
            </p:cNvPr>
            <p:cNvSpPr/>
            <p:nvPr/>
          </p:nvSpPr>
          <p:spPr>
            <a:xfrm>
              <a:off x="5595117" y="5188718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16C3C5-8EF0-0FA9-86A9-BB073472B6FF}"/>
                </a:ext>
              </a:extLst>
            </p:cNvPr>
            <p:cNvSpPr/>
            <p:nvPr/>
          </p:nvSpPr>
          <p:spPr>
            <a:xfrm>
              <a:off x="5189510" y="519189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6C2250-A9E6-D699-9082-F94463BD5EDB}"/>
              </a:ext>
            </a:extLst>
          </p:cNvPr>
          <p:cNvGrpSpPr/>
          <p:nvPr/>
        </p:nvGrpSpPr>
        <p:grpSpPr>
          <a:xfrm>
            <a:off x="6166043" y="1854930"/>
            <a:ext cx="4747946" cy="1017160"/>
            <a:chOff x="6166043" y="1854930"/>
            <a:chExt cx="4747946" cy="1017160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8C842CE2-7CA5-F75C-08B7-8214855E0749}"/>
                </a:ext>
              </a:extLst>
            </p:cNvPr>
            <p:cNvSpPr txBox="1"/>
            <p:nvPr/>
          </p:nvSpPr>
          <p:spPr>
            <a:xfrm>
              <a:off x="6237877" y="1854930"/>
              <a:ext cx="39052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n d r e w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861C81F-553A-BED8-BFD1-537052D7AC38}"/>
                </a:ext>
              </a:extLst>
            </p:cNvPr>
            <p:cNvSpPr txBox="1"/>
            <p:nvPr/>
          </p:nvSpPr>
          <p:spPr>
            <a:xfrm>
              <a:off x="6166043" y="2502758"/>
              <a:ext cx="658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0x41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00676669-CFDB-16CD-A67D-4DCEF63DFBD8}"/>
                </a:ext>
              </a:extLst>
            </p:cNvPr>
            <p:cNvSpPr txBox="1"/>
            <p:nvPr/>
          </p:nvSpPr>
          <p:spPr>
            <a:xfrm>
              <a:off x="8142701" y="2495854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0x72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31E7D1EC-C2DA-44EC-D851-DD7193665E1E}"/>
                </a:ext>
              </a:extLst>
            </p:cNvPr>
            <p:cNvSpPr txBox="1"/>
            <p:nvPr/>
          </p:nvSpPr>
          <p:spPr>
            <a:xfrm>
              <a:off x="8830309" y="2488950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0x65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C6A12C1F-4D57-E07A-E7BB-1EF2A39AE8DE}"/>
                </a:ext>
              </a:extLst>
            </p:cNvPr>
            <p:cNvSpPr txBox="1"/>
            <p:nvPr/>
          </p:nvSpPr>
          <p:spPr>
            <a:xfrm>
              <a:off x="9517917" y="2482046"/>
              <a:ext cx="664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0x77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E3F86C8-2BF6-65CF-7969-A1CBDFB57A05}"/>
                </a:ext>
              </a:extLst>
            </p:cNvPr>
            <p:cNvSpPr txBox="1"/>
            <p:nvPr/>
          </p:nvSpPr>
          <p:spPr>
            <a:xfrm>
              <a:off x="10205525" y="2475142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0x00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C1CE358-23B9-13EC-64CC-C6A8590399E1}"/>
                </a:ext>
              </a:extLst>
            </p:cNvPr>
            <p:cNvSpPr txBox="1"/>
            <p:nvPr/>
          </p:nvSpPr>
          <p:spPr>
            <a:xfrm>
              <a:off x="10205525" y="2127204"/>
              <a:ext cx="708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(end)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B1DA11E-EBE1-7189-B050-D476BB218447}"/>
                </a:ext>
              </a:extLst>
            </p:cNvPr>
            <p:cNvSpPr txBox="1"/>
            <p:nvPr/>
          </p:nvSpPr>
          <p:spPr>
            <a:xfrm>
              <a:off x="7455093" y="250275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0x64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078183-3B47-B002-D60F-51133852F134}"/>
                </a:ext>
              </a:extLst>
            </p:cNvPr>
            <p:cNvSpPr txBox="1"/>
            <p:nvPr/>
          </p:nvSpPr>
          <p:spPr>
            <a:xfrm>
              <a:off x="6845493" y="250275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0x6e</a:t>
              </a:r>
            </a:p>
          </p:txBody>
        </p:sp>
      </p:grp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2D91A62F-F7EB-D2BD-E038-1488E1BE412A}"/>
              </a:ext>
            </a:extLst>
          </p:cNvPr>
          <p:cNvSpPr/>
          <p:nvPr/>
        </p:nvSpPr>
        <p:spPr>
          <a:xfrm>
            <a:off x="1198010" y="1946909"/>
            <a:ext cx="347179" cy="20196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9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50A09-C85D-4D73-C4ED-D93A36786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7CABACA-A727-41C3-4167-73053A47BB3F}"/>
              </a:ext>
            </a:extLst>
          </p:cNvPr>
          <p:cNvGrpSpPr/>
          <p:nvPr/>
        </p:nvGrpSpPr>
        <p:grpSpPr>
          <a:xfrm>
            <a:off x="9823936" y="4360924"/>
            <a:ext cx="669367" cy="1082161"/>
            <a:chOff x="9192088" y="1918241"/>
            <a:chExt cx="669367" cy="10821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2A39B5-1160-4D83-4233-36822BA30C68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5AFD40-9E36-209B-1D5D-333B8BD0C60F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6488</a:t>
              </a: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C20021AE-6FB0-CF87-E6C2-650EA43B92D4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66910F-EFB3-C004-A3FB-A9D5F1DE9FCB}"/>
              </a:ext>
            </a:extLst>
          </p:cNvPr>
          <p:cNvGrpSpPr/>
          <p:nvPr/>
        </p:nvGrpSpPr>
        <p:grpSpPr>
          <a:xfrm>
            <a:off x="5690086" y="4353935"/>
            <a:ext cx="669367" cy="1094595"/>
            <a:chOff x="8290388" y="1753407"/>
            <a:chExt cx="669367" cy="1094595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3E1AEFB-6C7C-30FB-C61B-C2B1CA9B0309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2B4782E-C118-57E6-CCF2-D4972CF1841E}"/>
                </a:ext>
              </a:extLst>
            </p:cNvPr>
            <p:cNvSpPr txBox="1"/>
            <p:nvPr/>
          </p:nvSpPr>
          <p:spPr>
            <a:xfrm>
              <a:off x="8290388" y="17534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111" name="Arrow: Down 110">
              <a:extLst>
                <a:ext uri="{FF2B5EF4-FFF2-40B4-BE49-F238E27FC236}">
                  <a16:creationId xmlns:a16="http://schemas.microsoft.com/office/drawing/2014/main" id="{0882CA4C-EF1C-4B45-6486-802031AF22C3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43F1B3A-6C85-2CDD-7574-4A4FF911045C}"/>
              </a:ext>
            </a:extLst>
          </p:cNvPr>
          <p:cNvGrpSpPr/>
          <p:nvPr/>
        </p:nvGrpSpPr>
        <p:grpSpPr>
          <a:xfrm>
            <a:off x="6102836" y="4347709"/>
            <a:ext cx="669367" cy="1100821"/>
            <a:chOff x="9192088" y="1899581"/>
            <a:chExt cx="669367" cy="1100821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D3034C8-5CB5-09DB-1F0B-881FF75746F2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3C8F6D23-35FB-DCC2-FC95-98193CB0C8F0}"/>
                </a:ext>
              </a:extLst>
            </p:cNvPr>
            <p:cNvSpPr txBox="1"/>
            <p:nvPr/>
          </p:nvSpPr>
          <p:spPr>
            <a:xfrm>
              <a:off x="9192088" y="189958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115" name="Arrow: Down 114">
              <a:extLst>
                <a:ext uri="{FF2B5EF4-FFF2-40B4-BE49-F238E27FC236}">
                  <a16:creationId xmlns:a16="http://schemas.microsoft.com/office/drawing/2014/main" id="{E557D5F2-4182-BEF0-E59D-D01B997C794F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ED0EF9E-CDB4-A9CD-014F-C95F6C535D1B}"/>
              </a:ext>
            </a:extLst>
          </p:cNvPr>
          <p:cNvGrpSpPr/>
          <p:nvPr/>
        </p:nvGrpSpPr>
        <p:grpSpPr>
          <a:xfrm>
            <a:off x="6515586" y="4353933"/>
            <a:ext cx="669367" cy="1094597"/>
            <a:chOff x="8290388" y="1753405"/>
            <a:chExt cx="669367" cy="1094597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B53FF7D-024B-12BD-4DE9-BF977FA46FDB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626EA620-9093-D0DB-A2D1-2B041DB330DC}"/>
                </a:ext>
              </a:extLst>
            </p:cNvPr>
            <p:cNvSpPr txBox="1"/>
            <p:nvPr/>
          </p:nvSpPr>
          <p:spPr>
            <a:xfrm>
              <a:off x="8290388" y="175340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119" name="Arrow: Down 118">
              <a:extLst>
                <a:ext uri="{FF2B5EF4-FFF2-40B4-BE49-F238E27FC236}">
                  <a16:creationId xmlns:a16="http://schemas.microsoft.com/office/drawing/2014/main" id="{17639651-2EE2-6375-72EA-DECA4E379968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19F4F6B-4CCF-CD8F-6AF1-F8001461A6C4}"/>
              </a:ext>
            </a:extLst>
          </p:cNvPr>
          <p:cNvGrpSpPr/>
          <p:nvPr/>
        </p:nvGrpSpPr>
        <p:grpSpPr>
          <a:xfrm>
            <a:off x="6928336" y="4366369"/>
            <a:ext cx="669367" cy="1082161"/>
            <a:chOff x="9192088" y="1918241"/>
            <a:chExt cx="669367" cy="1082161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D12499D-DDD2-3085-FCB9-6CE7E705C423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F7A926C8-9656-2E32-B040-1496D8945327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123" name="Arrow: Down 122">
              <a:extLst>
                <a:ext uri="{FF2B5EF4-FFF2-40B4-BE49-F238E27FC236}">
                  <a16:creationId xmlns:a16="http://schemas.microsoft.com/office/drawing/2014/main" id="{C77AA447-2874-717D-777C-7465C462956F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9BFC271-41F4-00A8-B459-21AB2E466AE7}"/>
              </a:ext>
            </a:extLst>
          </p:cNvPr>
          <p:cNvGrpSpPr/>
          <p:nvPr/>
        </p:nvGrpSpPr>
        <p:grpSpPr>
          <a:xfrm>
            <a:off x="7341086" y="4366376"/>
            <a:ext cx="669367" cy="1082154"/>
            <a:chOff x="8290388" y="1765848"/>
            <a:chExt cx="669367" cy="1082154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B01DF1B-42DB-5D0F-A7AD-AF5A4656831F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AA350D3C-0274-4E92-7FB5-0F8C8CCC1587}"/>
                </a:ext>
              </a:extLst>
            </p:cNvPr>
            <p:cNvSpPr txBox="1"/>
            <p:nvPr/>
          </p:nvSpPr>
          <p:spPr>
            <a:xfrm>
              <a:off x="8290388" y="1765848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127" name="Arrow: Down 126">
              <a:extLst>
                <a:ext uri="{FF2B5EF4-FFF2-40B4-BE49-F238E27FC236}">
                  <a16:creationId xmlns:a16="http://schemas.microsoft.com/office/drawing/2014/main" id="{0D374DA5-26DF-96F4-DE38-EBD90353B84D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A6A1DA9-593B-0834-F480-94DD16CAA1A1}"/>
              </a:ext>
            </a:extLst>
          </p:cNvPr>
          <p:cNvGrpSpPr/>
          <p:nvPr/>
        </p:nvGrpSpPr>
        <p:grpSpPr>
          <a:xfrm>
            <a:off x="7753836" y="4366369"/>
            <a:ext cx="669367" cy="1082161"/>
            <a:chOff x="9192088" y="1918241"/>
            <a:chExt cx="669367" cy="1082161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6388DF92-E809-87DC-6D27-A7F76B31071F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46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0E17390-3C5B-1CF0-3312-E6DB7C2B0B87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131" name="Arrow: Down 130">
              <a:extLst>
                <a:ext uri="{FF2B5EF4-FFF2-40B4-BE49-F238E27FC236}">
                  <a16:creationId xmlns:a16="http://schemas.microsoft.com/office/drawing/2014/main" id="{A0A2DC40-DBE3-3571-1629-73046D28314B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8D4C173-773F-39CA-6DD9-39325A3230FD}"/>
              </a:ext>
            </a:extLst>
          </p:cNvPr>
          <p:cNvGrpSpPr/>
          <p:nvPr/>
        </p:nvGrpSpPr>
        <p:grpSpPr>
          <a:xfrm>
            <a:off x="8166586" y="4385035"/>
            <a:ext cx="669367" cy="1063495"/>
            <a:chOff x="8290388" y="1784507"/>
            <a:chExt cx="669367" cy="1063495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DDB0C6F4-D9F4-A996-D969-84C8DDBDA103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D78E687-0E81-B4D8-F920-88DE12DC2B35}"/>
                </a:ext>
              </a:extLst>
            </p:cNvPr>
            <p:cNvSpPr txBox="1"/>
            <p:nvPr/>
          </p:nvSpPr>
          <p:spPr>
            <a:xfrm>
              <a:off x="8290388" y="17845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135" name="Arrow: Down 134">
              <a:extLst>
                <a:ext uri="{FF2B5EF4-FFF2-40B4-BE49-F238E27FC236}">
                  <a16:creationId xmlns:a16="http://schemas.microsoft.com/office/drawing/2014/main" id="{645F33F0-B680-9ADD-EDBD-61BF403213FE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4EAEA6B-85E4-71B5-DEF3-B1E68B9198DA}"/>
              </a:ext>
            </a:extLst>
          </p:cNvPr>
          <p:cNvGrpSpPr/>
          <p:nvPr/>
        </p:nvGrpSpPr>
        <p:grpSpPr>
          <a:xfrm>
            <a:off x="8579336" y="4372593"/>
            <a:ext cx="669367" cy="1075937"/>
            <a:chOff x="9192088" y="1924465"/>
            <a:chExt cx="669367" cy="1075937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21E0FE79-A8A7-EC6E-7152-B9271A6D246B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272B085-C983-D15E-AC06-364D251AAF50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139" name="Arrow: Down 138">
              <a:extLst>
                <a:ext uri="{FF2B5EF4-FFF2-40B4-BE49-F238E27FC236}">
                  <a16:creationId xmlns:a16="http://schemas.microsoft.com/office/drawing/2014/main" id="{53D16008-0070-4BB2-C564-831180A74CFC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A02E277-D8C9-E033-EA71-46867ADF467F}"/>
              </a:ext>
            </a:extLst>
          </p:cNvPr>
          <p:cNvGrpSpPr/>
          <p:nvPr/>
        </p:nvGrpSpPr>
        <p:grpSpPr>
          <a:xfrm>
            <a:off x="8992086" y="4372593"/>
            <a:ext cx="669367" cy="1075937"/>
            <a:chOff x="8290388" y="1772065"/>
            <a:chExt cx="669367" cy="1075937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FF82E5BF-B337-C4A1-CC92-1889613F2752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5C3EFFF-09A7-0CFE-C792-1E68A9905AA9}"/>
                </a:ext>
              </a:extLst>
            </p:cNvPr>
            <p:cNvSpPr txBox="1"/>
            <p:nvPr/>
          </p:nvSpPr>
          <p:spPr>
            <a:xfrm>
              <a:off x="8290388" y="17720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143" name="Arrow: Down 142">
              <a:extLst>
                <a:ext uri="{FF2B5EF4-FFF2-40B4-BE49-F238E27FC236}">
                  <a16:creationId xmlns:a16="http://schemas.microsoft.com/office/drawing/2014/main" id="{5FC0B6C5-DAB1-AE8E-423C-CD44F4E6673A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0770742-8C79-13E6-0B36-403604A6C1D9}"/>
              </a:ext>
            </a:extLst>
          </p:cNvPr>
          <p:cNvGrpSpPr/>
          <p:nvPr/>
        </p:nvGrpSpPr>
        <p:grpSpPr>
          <a:xfrm>
            <a:off x="9404836" y="4372593"/>
            <a:ext cx="669367" cy="1075937"/>
            <a:chOff x="9192088" y="1924465"/>
            <a:chExt cx="669367" cy="1075937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CFB1DB7-F973-B097-8156-423DC0B42498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9DAC0E8E-EDF9-342C-E60C-9494D0705E4E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147" name="Arrow: Down 146">
              <a:extLst>
                <a:ext uri="{FF2B5EF4-FFF2-40B4-BE49-F238E27FC236}">
                  <a16:creationId xmlns:a16="http://schemas.microsoft.com/office/drawing/2014/main" id="{697A9846-E639-989E-4143-49C7F3159FF8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7D27F-A312-A056-A4AC-1801161E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DB35D3D-411B-586B-148B-8276C1DB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Buffer Overflows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9EB22F-6C24-EFC7-7871-BB2C1DCD8F62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A1B0F-ED19-5F10-85ED-72F43D177E30}"/>
              </a:ext>
            </a:extLst>
          </p:cNvPr>
          <p:cNvSpPr txBox="1"/>
          <p:nvPr/>
        </p:nvSpPr>
        <p:spPr>
          <a:xfrm>
            <a:off x="7073942" y="3913698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7A7C99D-6A70-AE0B-012C-36D7CC6CB76C}"/>
              </a:ext>
            </a:extLst>
          </p:cNvPr>
          <p:cNvSpPr/>
          <p:nvPr/>
        </p:nvSpPr>
        <p:spPr>
          <a:xfrm>
            <a:off x="5945753" y="5081068"/>
            <a:ext cx="4540742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36B24C83-47EB-4867-F939-F380E01F709B}"/>
              </a:ext>
            </a:extLst>
          </p:cNvPr>
          <p:cNvSpPr/>
          <p:nvPr/>
        </p:nvSpPr>
        <p:spPr>
          <a:xfrm rot="5400000">
            <a:off x="9902618" y="5288807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9D8822B-B418-C236-6BBD-5F893A13F38D}"/>
              </a:ext>
            </a:extLst>
          </p:cNvPr>
          <p:cNvSpPr txBox="1"/>
          <p:nvPr/>
        </p:nvSpPr>
        <p:spPr>
          <a:xfrm>
            <a:off x="9697748" y="5841727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DD22F1E-E958-F3D4-55EF-B63CF8971168}"/>
              </a:ext>
            </a:extLst>
          </p:cNvPr>
          <p:cNvGrpSpPr/>
          <p:nvPr/>
        </p:nvGrpSpPr>
        <p:grpSpPr>
          <a:xfrm>
            <a:off x="573071" y="3913849"/>
            <a:ext cx="5276278" cy="2244664"/>
            <a:chOff x="573071" y="3523324"/>
            <a:chExt cx="5276278" cy="224466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F36D8B9-7744-640B-E4A3-3E87CF359563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1" name="Arrow: Down 60">
              <a:extLst>
                <a:ext uri="{FF2B5EF4-FFF2-40B4-BE49-F238E27FC236}">
                  <a16:creationId xmlns:a16="http://schemas.microsoft.com/office/drawing/2014/main" id="{82950101-AA47-F571-938E-6E6A69F8E912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69B2C76-FFDD-5FB7-6C30-D1EEC1772EE2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5EE5744-F08E-1838-5D27-CF15B8932A68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31D0EFE-F03E-194E-1FB2-9D7CD1D48B48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974BCA3B-7AFA-EDA3-247D-FBAAAAAF0C12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335CC72-3014-0FBF-BF4C-64A9D7BBA675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ACC5E53-D084-1481-6905-ED76523B8924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AA7D238-6D2B-028B-51EB-9B36BF4D9989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605092F-C487-A7B5-8E52-9DDAA4830C5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0935A17F-5A1B-F4C9-AE9D-6B9E69E0DFCF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156" name="Arrow: Down 155">
                <a:extLst>
                  <a:ext uri="{FF2B5EF4-FFF2-40B4-BE49-F238E27FC236}">
                    <a16:creationId xmlns:a16="http://schemas.microsoft.com/office/drawing/2014/main" id="{656F1B9E-0272-94BB-A95E-320945018F07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03AF841-514E-7F99-1CA0-FE2DB9BC2194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15A410D1-70A7-79E5-9081-10A3024088CC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B155DB7-85B0-70ED-AEF0-65505A4C28F0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107" name="Arrow: Down 106">
                <a:extLst>
                  <a:ext uri="{FF2B5EF4-FFF2-40B4-BE49-F238E27FC236}">
                    <a16:creationId xmlns:a16="http://schemas.microsoft.com/office/drawing/2014/main" id="{40DD8405-7224-4CC5-664B-94F0ADF8FDC7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7DB5D08-3877-9589-68B1-FC0FB00F2622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055541B-F16E-3F29-EBDD-B868C0AFCC74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0600650-0174-4EDA-908D-36CB49543DD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104" name="Arrow: Down 103">
                <a:extLst>
                  <a:ext uri="{FF2B5EF4-FFF2-40B4-BE49-F238E27FC236}">
                    <a16:creationId xmlns:a16="http://schemas.microsoft.com/office/drawing/2014/main" id="{82390C6A-93F6-0342-29C5-3BFCFAFFDB15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BF5B98A-F525-8B1D-EA35-D1C6CC1AE381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74B4189A-0B3B-16B5-9D27-557DCCA17A1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00407AE-3DDD-5274-9452-A22FCD686964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631618CD-9248-FC99-32C7-6F2FBFB809F7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0AD6C35-A2EB-CD1B-8828-1B70D07D98D9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944C73D-E43E-E3BA-2F9E-DAB60A17B1B9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C927E28-297C-A7C0-288C-583DC43B319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98" name="Arrow: Down 97">
                <a:extLst>
                  <a:ext uri="{FF2B5EF4-FFF2-40B4-BE49-F238E27FC236}">
                    <a16:creationId xmlns:a16="http://schemas.microsoft.com/office/drawing/2014/main" id="{9CF7260B-AA6F-4426-FA95-29762B8F2B2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DF12CE46-B113-9090-8EFC-37F02DBF3A18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4459EA6-7575-5903-D129-43EE2B7EFE09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CD7BFD9-6BEE-59EF-4906-DE51F05759ED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95" name="Arrow: Down 94">
                <a:extLst>
                  <a:ext uri="{FF2B5EF4-FFF2-40B4-BE49-F238E27FC236}">
                    <a16:creationId xmlns:a16="http://schemas.microsoft.com/office/drawing/2014/main" id="{552D8F3D-35C6-F127-CD00-1BC1F16C4C4C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AD701F8-8952-08E3-A622-E74214DD6AFC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89E0646-5C2D-E263-44B0-410D66A9FF85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D206EA9-2FCF-F354-BB47-D1444B9E0841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92" name="Arrow: Down 91">
                <a:extLst>
                  <a:ext uri="{FF2B5EF4-FFF2-40B4-BE49-F238E27FC236}">
                    <a16:creationId xmlns:a16="http://schemas.microsoft.com/office/drawing/2014/main" id="{D38B9627-DBB1-CA73-8628-57EA5D5D98A2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6B1A878-B222-913D-EE0C-37A805DBF932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0592FD2-99E9-D1BD-4126-B844EE71D62D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66C611B-859F-BD05-DBC0-C543349F26C0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C422BC85-94F7-8891-F1E3-B5510FB290C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9F41AD2-1569-087C-81BA-6A077E483166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EDBE231-8A24-91A6-7A4B-A380331C7C00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7B6E285-B703-07CB-0A90-AD6A8BFB1D3E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86" name="Arrow: Down 85">
                <a:extLst>
                  <a:ext uri="{FF2B5EF4-FFF2-40B4-BE49-F238E27FC236}">
                    <a16:creationId xmlns:a16="http://schemas.microsoft.com/office/drawing/2014/main" id="{8180254E-8F66-9150-8CC5-FD35496C2D88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67FFF46-D2E0-791C-FAA7-A020D3E95E87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603A7216-95D8-CFE4-5B46-32F54FC90E65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8F2FA34-007C-A787-BD80-4171F03E89A9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83" name="Arrow: Down 82">
                <a:extLst>
                  <a:ext uri="{FF2B5EF4-FFF2-40B4-BE49-F238E27FC236}">
                    <a16:creationId xmlns:a16="http://schemas.microsoft.com/office/drawing/2014/main" id="{CFCA3F82-FA6B-335F-FC2E-3C49F44D8020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F87216B-8F7C-717F-6E3A-FD86B6E13DC8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918B9588-84BC-65BA-D0BC-6EA27013163A}"/>
                </a:ext>
              </a:extLst>
            </p:cNvPr>
            <p:cNvSpPr/>
            <p:nvPr/>
          </p:nvSpPr>
          <p:spPr>
            <a:xfrm rot="5400000">
              <a:off x="299562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39BA50F-6828-8B68-5792-11A2EF9DBC53}"/>
                </a:ext>
              </a:extLst>
            </p:cNvPr>
            <p:cNvSpPr txBox="1"/>
            <p:nvPr/>
          </p:nvSpPr>
          <p:spPr>
            <a:xfrm>
              <a:off x="2396882" y="5429434"/>
              <a:ext cx="15408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nm instructions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2332BEBF-E34F-C1B1-10EA-ECAC8957B074}"/>
              </a:ext>
            </a:extLst>
          </p:cNvPr>
          <p:cNvSpPr txBox="1"/>
          <p:nvPr/>
        </p:nvSpPr>
        <p:spPr>
          <a:xfrm>
            <a:off x="6983243" y="6176442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nm’s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3154BB5D-E663-C739-CC6F-CDC04B8FF8F6}"/>
              </a:ext>
            </a:extLst>
          </p:cNvPr>
          <p:cNvSpPr/>
          <p:nvPr/>
        </p:nvSpPr>
        <p:spPr>
          <a:xfrm rot="5400000">
            <a:off x="7618461" y="4120436"/>
            <a:ext cx="369334" cy="37147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82C9DBC3-563D-B8EA-B495-F5CCBFB55767}"/>
              </a:ext>
            </a:extLst>
          </p:cNvPr>
          <p:cNvSpPr txBox="1"/>
          <p:nvPr/>
        </p:nvSpPr>
        <p:spPr>
          <a:xfrm>
            <a:off x="993788" y="1019664"/>
            <a:ext cx="45961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nm(){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name[5];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name: 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gets(name);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(“hi %s\n", 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DAF16740-7C44-E53F-7E10-8B60B0A5FC6D}"/>
              </a:ext>
            </a:extLst>
          </p:cNvPr>
          <p:cNvSpPr txBox="1"/>
          <p:nvPr/>
        </p:nvSpPr>
        <p:spPr>
          <a:xfrm>
            <a:off x="10626142" y="5121619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327D46F1-ED1E-8124-6C83-0EBB4B7104B6}"/>
              </a:ext>
            </a:extLst>
          </p:cNvPr>
          <p:cNvGrpSpPr/>
          <p:nvPr/>
        </p:nvGrpSpPr>
        <p:grpSpPr>
          <a:xfrm>
            <a:off x="5977400" y="5459793"/>
            <a:ext cx="2012061" cy="331017"/>
            <a:chOff x="5977400" y="5069268"/>
            <a:chExt cx="2012061" cy="33101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F0DE02C-CD66-7FF0-6116-737DD044DF94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CDB581C7-7DB5-308A-B4E4-9BE1D25AB2AA}"/>
                </a:ext>
              </a:extLst>
            </p:cNvPr>
            <p:cNvSpPr/>
            <p:nvPr/>
          </p:nvSpPr>
          <p:spPr>
            <a:xfrm>
              <a:off x="7943742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A53E49EF-4962-5A4F-4C24-FDF274AC7261}"/>
                </a:ext>
              </a:extLst>
            </p:cNvPr>
            <p:cNvSpPr/>
            <p:nvPr/>
          </p:nvSpPr>
          <p:spPr>
            <a:xfrm rot="16200000">
              <a:off x="6959635" y="4276803"/>
              <a:ext cx="45719" cy="20101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5A257C2-6F93-1C3D-F68D-3DAAE647DE10}"/>
                </a:ext>
              </a:extLst>
            </p:cNvPr>
            <p:cNvSpPr txBox="1"/>
            <p:nvPr/>
          </p:nvSpPr>
          <p:spPr>
            <a:xfrm>
              <a:off x="6295226" y="5123286"/>
              <a:ext cx="14388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char name[5]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FA15A837-C38D-C271-2958-77F24F237D52}"/>
              </a:ext>
            </a:extLst>
          </p:cNvPr>
          <p:cNvGrpSpPr/>
          <p:nvPr/>
        </p:nvGrpSpPr>
        <p:grpSpPr>
          <a:xfrm>
            <a:off x="8018119" y="5458595"/>
            <a:ext cx="1610779" cy="331017"/>
            <a:chOff x="5977400" y="5069268"/>
            <a:chExt cx="1610779" cy="33101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A0279A5E-F30D-FB75-53DA-EB194848D2CC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40FEBB0-6743-2AF7-3B12-608172DBA0FF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661E607-9D39-153B-25C2-13A875DED637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AB70F782-1120-1ED6-198D-A30D9F3144D2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AA2FEB6-2ABA-A539-178D-E64BD83C331D}"/>
              </a:ext>
            </a:extLst>
          </p:cNvPr>
          <p:cNvGrpSpPr/>
          <p:nvPr/>
        </p:nvGrpSpPr>
        <p:grpSpPr>
          <a:xfrm>
            <a:off x="6034060" y="5189513"/>
            <a:ext cx="2730096" cy="137176"/>
            <a:chOff x="5189510" y="5186973"/>
            <a:chExt cx="2730096" cy="137176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2215018C-40B0-FB7E-B20F-CA32022A9F4B}"/>
                </a:ext>
              </a:extLst>
            </p:cNvPr>
            <p:cNvSpPr/>
            <p:nvPr/>
          </p:nvSpPr>
          <p:spPr>
            <a:xfrm>
              <a:off x="5994533" y="518840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4BB84DC2-98CD-D7DB-9E22-C9F9D13D6282}"/>
                </a:ext>
              </a:extLst>
            </p:cNvPr>
            <p:cNvSpPr/>
            <p:nvPr/>
          </p:nvSpPr>
          <p:spPr>
            <a:xfrm>
              <a:off x="6418870" y="519030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72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F5FE353-D415-708D-FBEF-17BDD21A5350}"/>
                </a:ext>
              </a:extLst>
            </p:cNvPr>
            <p:cNvSpPr/>
            <p:nvPr/>
          </p:nvSpPr>
          <p:spPr>
            <a:xfrm>
              <a:off x="6814156" y="5186973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65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3ED7B888-5AD7-91F2-C848-1AADB497B152}"/>
                </a:ext>
              </a:extLst>
            </p:cNvPr>
            <p:cNvSpPr/>
            <p:nvPr/>
          </p:nvSpPr>
          <p:spPr>
            <a:xfrm>
              <a:off x="7250879" y="5195545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77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E860A8DF-46F6-6E2B-F50A-44D3E0C55B36}"/>
                </a:ext>
              </a:extLst>
            </p:cNvPr>
            <p:cNvSpPr/>
            <p:nvPr/>
          </p:nvSpPr>
          <p:spPr>
            <a:xfrm>
              <a:off x="7660453" y="519792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5FB74A-3EF2-2AA6-35D4-B0572054CCF6}"/>
                </a:ext>
              </a:extLst>
            </p:cNvPr>
            <p:cNvSpPr/>
            <p:nvPr/>
          </p:nvSpPr>
          <p:spPr>
            <a:xfrm>
              <a:off x="5595117" y="5188718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E4C341-9B08-3AC0-821F-C8E73E88E43F}"/>
                </a:ext>
              </a:extLst>
            </p:cNvPr>
            <p:cNvSpPr/>
            <p:nvPr/>
          </p:nvSpPr>
          <p:spPr>
            <a:xfrm>
              <a:off x="5189510" y="519189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A8D073-3B34-5B24-00A1-42491374766E}"/>
              </a:ext>
            </a:extLst>
          </p:cNvPr>
          <p:cNvGrpSpPr/>
          <p:nvPr/>
        </p:nvGrpSpPr>
        <p:grpSpPr>
          <a:xfrm>
            <a:off x="6166043" y="1854930"/>
            <a:ext cx="4747946" cy="1017160"/>
            <a:chOff x="6166043" y="1854930"/>
            <a:chExt cx="4747946" cy="1017160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1EA10B9D-B3EA-5B19-DC1E-8E022E265937}"/>
                </a:ext>
              </a:extLst>
            </p:cNvPr>
            <p:cNvSpPr txBox="1"/>
            <p:nvPr/>
          </p:nvSpPr>
          <p:spPr>
            <a:xfrm>
              <a:off x="6237877" y="1854930"/>
              <a:ext cx="39052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n d r e w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B1CEFAB2-2EE9-7AF0-837A-BA05FD8B438B}"/>
                </a:ext>
              </a:extLst>
            </p:cNvPr>
            <p:cNvSpPr txBox="1"/>
            <p:nvPr/>
          </p:nvSpPr>
          <p:spPr>
            <a:xfrm>
              <a:off x="6166043" y="2502758"/>
              <a:ext cx="658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0x41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4C4F4810-0E31-3F5D-4353-34E19852B905}"/>
                </a:ext>
              </a:extLst>
            </p:cNvPr>
            <p:cNvSpPr txBox="1"/>
            <p:nvPr/>
          </p:nvSpPr>
          <p:spPr>
            <a:xfrm>
              <a:off x="8142701" y="2495854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0x72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58D6CB85-BD0F-23BA-B1D8-5829B4CB5075}"/>
                </a:ext>
              </a:extLst>
            </p:cNvPr>
            <p:cNvSpPr txBox="1"/>
            <p:nvPr/>
          </p:nvSpPr>
          <p:spPr>
            <a:xfrm>
              <a:off x="8830309" y="2488950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0x65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01697C49-9F13-3169-A09A-2AF3EDCABD72}"/>
                </a:ext>
              </a:extLst>
            </p:cNvPr>
            <p:cNvSpPr txBox="1"/>
            <p:nvPr/>
          </p:nvSpPr>
          <p:spPr>
            <a:xfrm>
              <a:off x="9517917" y="2482046"/>
              <a:ext cx="664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0x77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40F6F8E3-E65C-0405-C018-8029C2AFC669}"/>
                </a:ext>
              </a:extLst>
            </p:cNvPr>
            <p:cNvSpPr txBox="1"/>
            <p:nvPr/>
          </p:nvSpPr>
          <p:spPr>
            <a:xfrm>
              <a:off x="10205525" y="2475142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0x00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4144654B-3923-F7B0-12E6-037363246C36}"/>
                </a:ext>
              </a:extLst>
            </p:cNvPr>
            <p:cNvSpPr txBox="1"/>
            <p:nvPr/>
          </p:nvSpPr>
          <p:spPr>
            <a:xfrm>
              <a:off x="10205525" y="2127204"/>
              <a:ext cx="708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(end)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190D0BC-F0B1-EA3F-16CE-D4AA402B1C47}"/>
                </a:ext>
              </a:extLst>
            </p:cNvPr>
            <p:cNvSpPr txBox="1"/>
            <p:nvPr/>
          </p:nvSpPr>
          <p:spPr>
            <a:xfrm>
              <a:off x="7455093" y="250275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0x64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EEEC2F8-0917-C862-6B79-73ECC3B2CC39}"/>
                </a:ext>
              </a:extLst>
            </p:cNvPr>
            <p:cNvSpPr txBox="1"/>
            <p:nvPr/>
          </p:nvSpPr>
          <p:spPr>
            <a:xfrm>
              <a:off x="6845493" y="250275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0x6e</a:t>
              </a:r>
            </a:p>
          </p:txBody>
        </p:sp>
      </p:grp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447FD8F-202D-8830-D82F-637D272F32A3}"/>
              </a:ext>
            </a:extLst>
          </p:cNvPr>
          <p:cNvSpPr/>
          <p:nvPr/>
        </p:nvSpPr>
        <p:spPr>
          <a:xfrm>
            <a:off x="1198010" y="2206882"/>
            <a:ext cx="347179" cy="20196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798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Malware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30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1AF7A-901A-0A1E-1FDF-63576B060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289EBC8-7198-C0A6-BFE5-0D0FAAF6346B}"/>
              </a:ext>
            </a:extLst>
          </p:cNvPr>
          <p:cNvGrpSpPr/>
          <p:nvPr/>
        </p:nvGrpSpPr>
        <p:grpSpPr>
          <a:xfrm>
            <a:off x="9823936" y="4360924"/>
            <a:ext cx="669367" cy="1082161"/>
            <a:chOff x="9192088" y="1918241"/>
            <a:chExt cx="669367" cy="10821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DE71509-037B-67F1-7146-B4B01F769ED4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8098C1-4101-B51A-2276-75D46886B91A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6488</a:t>
              </a: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F3032CD4-6F51-2050-1A85-CBFA26E126B6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CDD034-75AF-5E5D-4E6E-BB0F318FBE75}"/>
              </a:ext>
            </a:extLst>
          </p:cNvPr>
          <p:cNvGrpSpPr/>
          <p:nvPr/>
        </p:nvGrpSpPr>
        <p:grpSpPr>
          <a:xfrm>
            <a:off x="5690086" y="4353935"/>
            <a:ext cx="669367" cy="1094595"/>
            <a:chOff x="8290388" y="1753407"/>
            <a:chExt cx="669367" cy="1094595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2E70449-BD7A-DB28-D581-74716B5903C5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AF051C8-D649-ABBE-BF75-8A731DAC26AD}"/>
                </a:ext>
              </a:extLst>
            </p:cNvPr>
            <p:cNvSpPr txBox="1"/>
            <p:nvPr/>
          </p:nvSpPr>
          <p:spPr>
            <a:xfrm>
              <a:off x="8290388" y="17534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111" name="Arrow: Down 110">
              <a:extLst>
                <a:ext uri="{FF2B5EF4-FFF2-40B4-BE49-F238E27FC236}">
                  <a16:creationId xmlns:a16="http://schemas.microsoft.com/office/drawing/2014/main" id="{5C7EF420-126B-066F-2F9D-C36B0A7EF8BC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86742D7-51FA-7A90-99B3-6F2067D030E5}"/>
              </a:ext>
            </a:extLst>
          </p:cNvPr>
          <p:cNvGrpSpPr/>
          <p:nvPr/>
        </p:nvGrpSpPr>
        <p:grpSpPr>
          <a:xfrm>
            <a:off x="6102836" y="4347709"/>
            <a:ext cx="669367" cy="1100821"/>
            <a:chOff x="9192088" y="1899581"/>
            <a:chExt cx="669367" cy="1100821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2EBA26E-094F-1676-09B4-7605B847FA0C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F4470A7-9721-E282-C898-556997F1BF38}"/>
                </a:ext>
              </a:extLst>
            </p:cNvPr>
            <p:cNvSpPr txBox="1"/>
            <p:nvPr/>
          </p:nvSpPr>
          <p:spPr>
            <a:xfrm>
              <a:off x="9192088" y="189958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115" name="Arrow: Down 114">
              <a:extLst>
                <a:ext uri="{FF2B5EF4-FFF2-40B4-BE49-F238E27FC236}">
                  <a16:creationId xmlns:a16="http://schemas.microsoft.com/office/drawing/2014/main" id="{97C8270F-9FAA-BA07-6C42-F9838667A8DB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4DF8186-58CA-F378-6888-A43C89FCBD95}"/>
              </a:ext>
            </a:extLst>
          </p:cNvPr>
          <p:cNvGrpSpPr/>
          <p:nvPr/>
        </p:nvGrpSpPr>
        <p:grpSpPr>
          <a:xfrm>
            <a:off x="6515586" y="4353933"/>
            <a:ext cx="669367" cy="1094597"/>
            <a:chOff x="8290388" y="1753405"/>
            <a:chExt cx="669367" cy="1094597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F3927D2-D351-BEA1-38BB-AD531AC42BF9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2600B20D-A17D-027F-798B-1043D636A687}"/>
                </a:ext>
              </a:extLst>
            </p:cNvPr>
            <p:cNvSpPr txBox="1"/>
            <p:nvPr/>
          </p:nvSpPr>
          <p:spPr>
            <a:xfrm>
              <a:off x="8290388" y="175340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119" name="Arrow: Down 118">
              <a:extLst>
                <a:ext uri="{FF2B5EF4-FFF2-40B4-BE49-F238E27FC236}">
                  <a16:creationId xmlns:a16="http://schemas.microsoft.com/office/drawing/2014/main" id="{DA3DAAC7-0741-942C-989E-A993583A180C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FEA644F-D84C-E336-8645-66A675523C09}"/>
              </a:ext>
            </a:extLst>
          </p:cNvPr>
          <p:cNvGrpSpPr/>
          <p:nvPr/>
        </p:nvGrpSpPr>
        <p:grpSpPr>
          <a:xfrm>
            <a:off x="6928336" y="4366369"/>
            <a:ext cx="669367" cy="1082161"/>
            <a:chOff x="9192088" y="1918241"/>
            <a:chExt cx="669367" cy="1082161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A9B122B-3714-7954-1337-9EF4F25CB616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1D856C7-9E0E-3C89-551D-228F6061291F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123" name="Arrow: Down 122">
              <a:extLst>
                <a:ext uri="{FF2B5EF4-FFF2-40B4-BE49-F238E27FC236}">
                  <a16:creationId xmlns:a16="http://schemas.microsoft.com/office/drawing/2014/main" id="{E8B40271-0975-EB2A-AFFC-BD6349A8E8FB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8BA64DC-D89A-C97E-BF2A-5A2D274C09F5}"/>
              </a:ext>
            </a:extLst>
          </p:cNvPr>
          <p:cNvGrpSpPr/>
          <p:nvPr/>
        </p:nvGrpSpPr>
        <p:grpSpPr>
          <a:xfrm>
            <a:off x="7341086" y="4366376"/>
            <a:ext cx="669367" cy="1082154"/>
            <a:chOff x="8290388" y="1765848"/>
            <a:chExt cx="669367" cy="1082154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C7597654-3EE5-E04E-F315-8BDD40AC5259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6DE4E501-67E4-32F5-097F-29D9D2C0CE3D}"/>
                </a:ext>
              </a:extLst>
            </p:cNvPr>
            <p:cNvSpPr txBox="1"/>
            <p:nvPr/>
          </p:nvSpPr>
          <p:spPr>
            <a:xfrm>
              <a:off x="8290388" y="1765848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127" name="Arrow: Down 126">
              <a:extLst>
                <a:ext uri="{FF2B5EF4-FFF2-40B4-BE49-F238E27FC236}">
                  <a16:creationId xmlns:a16="http://schemas.microsoft.com/office/drawing/2014/main" id="{3EF39086-68FA-EFD0-7B63-779735770CEE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E27F9BC-7338-5213-D90D-3B41EFD518BA}"/>
              </a:ext>
            </a:extLst>
          </p:cNvPr>
          <p:cNvGrpSpPr/>
          <p:nvPr/>
        </p:nvGrpSpPr>
        <p:grpSpPr>
          <a:xfrm>
            <a:off x="7753836" y="4366369"/>
            <a:ext cx="669367" cy="1082161"/>
            <a:chOff x="9192088" y="1918241"/>
            <a:chExt cx="669367" cy="1082161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F9FFE07D-A3CF-CADC-5F33-B5CDCDBEFAD7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46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BA4E60A-63EB-E5B7-9CAE-B02EA572B0E0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131" name="Arrow: Down 130">
              <a:extLst>
                <a:ext uri="{FF2B5EF4-FFF2-40B4-BE49-F238E27FC236}">
                  <a16:creationId xmlns:a16="http://schemas.microsoft.com/office/drawing/2014/main" id="{2A8B2DB6-97D1-DD9C-BDBD-6CDDFC5B116B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9923568-35F3-FCC8-46AF-4B8D2273D45E}"/>
              </a:ext>
            </a:extLst>
          </p:cNvPr>
          <p:cNvGrpSpPr/>
          <p:nvPr/>
        </p:nvGrpSpPr>
        <p:grpSpPr>
          <a:xfrm>
            <a:off x="8166586" y="4385035"/>
            <a:ext cx="669367" cy="1063495"/>
            <a:chOff x="8290388" y="1784507"/>
            <a:chExt cx="669367" cy="1063495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155B4AF-3BCD-9953-49DF-4D6C59573E1C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E8696074-4CC4-8C61-101B-A1A4B6156AC2}"/>
                </a:ext>
              </a:extLst>
            </p:cNvPr>
            <p:cNvSpPr txBox="1"/>
            <p:nvPr/>
          </p:nvSpPr>
          <p:spPr>
            <a:xfrm>
              <a:off x="8290388" y="17845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135" name="Arrow: Down 134">
              <a:extLst>
                <a:ext uri="{FF2B5EF4-FFF2-40B4-BE49-F238E27FC236}">
                  <a16:creationId xmlns:a16="http://schemas.microsoft.com/office/drawing/2014/main" id="{127F35EB-33AD-31A1-BA76-4816455A5B3C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3DF3CA5-8A55-C923-31E1-B05DC13A02A1}"/>
              </a:ext>
            </a:extLst>
          </p:cNvPr>
          <p:cNvGrpSpPr/>
          <p:nvPr/>
        </p:nvGrpSpPr>
        <p:grpSpPr>
          <a:xfrm>
            <a:off x="8579336" y="4372593"/>
            <a:ext cx="669367" cy="1075937"/>
            <a:chOff x="9192088" y="1924465"/>
            <a:chExt cx="669367" cy="1075937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7BF12AFB-51BD-67C8-A5EC-8688A6FFA3B3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F76BB700-8B15-B2F2-E9E6-67C24392BBAC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139" name="Arrow: Down 138">
              <a:extLst>
                <a:ext uri="{FF2B5EF4-FFF2-40B4-BE49-F238E27FC236}">
                  <a16:creationId xmlns:a16="http://schemas.microsoft.com/office/drawing/2014/main" id="{1CC8870A-9DB5-425E-7117-546D285E1964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1F0A4E2-2391-B8CD-963F-FE62CEA25CF6}"/>
              </a:ext>
            </a:extLst>
          </p:cNvPr>
          <p:cNvGrpSpPr/>
          <p:nvPr/>
        </p:nvGrpSpPr>
        <p:grpSpPr>
          <a:xfrm>
            <a:off x="8992086" y="4372593"/>
            <a:ext cx="669367" cy="1075937"/>
            <a:chOff x="8290388" y="1772065"/>
            <a:chExt cx="669367" cy="1075937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A760C481-B927-8001-459C-CED98D2D2B58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53943D1-E32D-C982-F723-66B919E75286}"/>
                </a:ext>
              </a:extLst>
            </p:cNvPr>
            <p:cNvSpPr txBox="1"/>
            <p:nvPr/>
          </p:nvSpPr>
          <p:spPr>
            <a:xfrm>
              <a:off x="8290388" y="17720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143" name="Arrow: Down 142">
              <a:extLst>
                <a:ext uri="{FF2B5EF4-FFF2-40B4-BE49-F238E27FC236}">
                  <a16:creationId xmlns:a16="http://schemas.microsoft.com/office/drawing/2014/main" id="{EDD22858-F013-EEC4-1ED7-78AC939AB281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A6DED2D-F7EC-DD1C-CA38-3CCE6A093DDB}"/>
              </a:ext>
            </a:extLst>
          </p:cNvPr>
          <p:cNvGrpSpPr/>
          <p:nvPr/>
        </p:nvGrpSpPr>
        <p:grpSpPr>
          <a:xfrm>
            <a:off x="9404836" y="4372593"/>
            <a:ext cx="669367" cy="1075937"/>
            <a:chOff x="9192088" y="1924465"/>
            <a:chExt cx="669367" cy="1075937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52CEA79-F4EA-390D-AAA6-AB4F4AEDBFA4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51870B4D-7225-C38E-9FDE-DE72BF9CA1CB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147" name="Arrow: Down 146">
              <a:extLst>
                <a:ext uri="{FF2B5EF4-FFF2-40B4-BE49-F238E27FC236}">
                  <a16:creationId xmlns:a16="http://schemas.microsoft.com/office/drawing/2014/main" id="{812830AF-1D9A-8801-CDD0-7DFDB27962E2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5EE45-5591-0B83-E0BA-334C49A3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6594F4-CA60-72B3-BB5B-4D256C77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Buffer Overflows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8409F2-7A47-950C-E5DD-849F7681AF81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CF9621-4259-FD81-C22A-BE51EDAF1DFF}"/>
              </a:ext>
            </a:extLst>
          </p:cNvPr>
          <p:cNvSpPr txBox="1"/>
          <p:nvPr/>
        </p:nvSpPr>
        <p:spPr>
          <a:xfrm>
            <a:off x="7073942" y="3913698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8E388B9-CABC-8E35-6871-0607CC46F28F}"/>
              </a:ext>
            </a:extLst>
          </p:cNvPr>
          <p:cNvSpPr/>
          <p:nvPr/>
        </p:nvSpPr>
        <p:spPr>
          <a:xfrm>
            <a:off x="5945753" y="5081068"/>
            <a:ext cx="4540742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BB9DC23A-5583-5528-00B5-682D43413EE7}"/>
              </a:ext>
            </a:extLst>
          </p:cNvPr>
          <p:cNvSpPr/>
          <p:nvPr/>
        </p:nvSpPr>
        <p:spPr>
          <a:xfrm rot="5400000">
            <a:off x="9902618" y="5288807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8FDDE88-3457-B475-410D-57558355EADF}"/>
              </a:ext>
            </a:extLst>
          </p:cNvPr>
          <p:cNvSpPr txBox="1"/>
          <p:nvPr/>
        </p:nvSpPr>
        <p:spPr>
          <a:xfrm>
            <a:off x="9697748" y="5841727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13578DD-F267-0AA7-CE84-729AF0668BA2}"/>
              </a:ext>
            </a:extLst>
          </p:cNvPr>
          <p:cNvGrpSpPr/>
          <p:nvPr/>
        </p:nvGrpSpPr>
        <p:grpSpPr>
          <a:xfrm>
            <a:off x="573071" y="3913849"/>
            <a:ext cx="5276278" cy="2244664"/>
            <a:chOff x="573071" y="3523324"/>
            <a:chExt cx="5276278" cy="224466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151A721-A78C-F171-BC84-6B6C35F0A618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1" name="Arrow: Down 60">
              <a:extLst>
                <a:ext uri="{FF2B5EF4-FFF2-40B4-BE49-F238E27FC236}">
                  <a16:creationId xmlns:a16="http://schemas.microsoft.com/office/drawing/2014/main" id="{27FBE881-C00A-30FA-F088-15833AF8292D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B61CF47-13BF-02A9-A15C-78C2AE7F75BC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6E04D90-7580-4DA9-4485-02A7B1FBCBBB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00EEF95-03D9-34DC-303A-4885FA5370A6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278283CF-D465-F607-29A1-A53C7F4E87F5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BAB9AAD-9FB0-72D4-C880-0CB1393D560D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98DF977-875E-508C-AFDA-0EA91A30698A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5B4FEE4-109B-0C97-23F0-B87CA2C47033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C328587-2349-01AC-EB06-F79665549BCD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C65EC72E-98FC-F2BC-4C2B-91727B68BB6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156" name="Arrow: Down 155">
                <a:extLst>
                  <a:ext uri="{FF2B5EF4-FFF2-40B4-BE49-F238E27FC236}">
                    <a16:creationId xmlns:a16="http://schemas.microsoft.com/office/drawing/2014/main" id="{37B6CFAC-E731-E713-9BF1-BFB82D983A4E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1ACDD95-C6E1-81D3-770F-95DC01DEB823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B9EB960-A39E-59C3-3011-18C086D4F899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FA7B8E14-87A8-3E09-3AF8-BB76860B3F23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107" name="Arrow: Down 106">
                <a:extLst>
                  <a:ext uri="{FF2B5EF4-FFF2-40B4-BE49-F238E27FC236}">
                    <a16:creationId xmlns:a16="http://schemas.microsoft.com/office/drawing/2014/main" id="{D99E9FAA-2C3A-29B1-3B3A-211F3876FB4A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D5AC96F-1112-BA26-C0C4-BC7F618DD425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810B873-2EB4-1C14-AD0E-AFF4CB48689E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B5FC044-A711-C53D-C46B-562E5FA8B3C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104" name="Arrow: Down 103">
                <a:extLst>
                  <a:ext uri="{FF2B5EF4-FFF2-40B4-BE49-F238E27FC236}">
                    <a16:creationId xmlns:a16="http://schemas.microsoft.com/office/drawing/2014/main" id="{2992C7C9-C251-0783-DFE7-3CFE6D7495A7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6401CDF-EF2C-A4E5-E9C7-BA1985DCC989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DD11067-C013-3611-5EE3-601105CB4603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DA91CF2-80F5-A234-9ED1-B223B8DEFA4E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E565BF15-4673-0483-9EBA-66EFAA306D06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1BCDBFC-9070-F57B-67E5-B59DFC963958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F38E89B-2B32-747F-1DCB-7935E46F9CAE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D54A65C-4733-FA81-7479-3FD630D587B9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98" name="Arrow: Down 97">
                <a:extLst>
                  <a:ext uri="{FF2B5EF4-FFF2-40B4-BE49-F238E27FC236}">
                    <a16:creationId xmlns:a16="http://schemas.microsoft.com/office/drawing/2014/main" id="{8D61C231-BD65-B62A-F3D9-DA87ACF566C0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0573657-08B6-CE5E-D8F1-BFAB36D3D376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1C1FB6AD-5B7A-F7EB-0171-E3C7B6F9D4C3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87C0822-04F8-BD12-EDBB-44D49286538E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95" name="Arrow: Down 94">
                <a:extLst>
                  <a:ext uri="{FF2B5EF4-FFF2-40B4-BE49-F238E27FC236}">
                    <a16:creationId xmlns:a16="http://schemas.microsoft.com/office/drawing/2014/main" id="{DD8505ED-B62C-E0D8-C3E7-D272C7AEFA55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65095F7-03EB-0D4B-F468-A35CA7970777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78EA1BE3-B78F-15F8-2711-5651777DCDD2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37D8077-7DFC-2D70-1995-64C368EB9C8D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92" name="Arrow: Down 91">
                <a:extLst>
                  <a:ext uri="{FF2B5EF4-FFF2-40B4-BE49-F238E27FC236}">
                    <a16:creationId xmlns:a16="http://schemas.microsoft.com/office/drawing/2014/main" id="{34AAAE12-F934-79F2-D613-1B1070104BBE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10141E9-50BE-BFEE-D07A-EE2A78CEFE33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B3AF6766-6910-21E1-BAC5-BC804C61D651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D9AD900-3B3A-BED8-6E5D-6196887A76FF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3F7370B6-CD86-0713-0F4F-522C81A5650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4027350-BE7C-ABD4-A5FD-181873B816E3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B1313AE-AC10-305E-4EBF-AB71470352D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88A2CB3-E6FD-E196-2334-597A67CDFF3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86" name="Arrow: Down 85">
                <a:extLst>
                  <a:ext uri="{FF2B5EF4-FFF2-40B4-BE49-F238E27FC236}">
                    <a16:creationId xmlns:a16="http://schemas.microsoft.com/office/drawing/2014/main" id="{3D7CF300-8D57-AA78-8C2A-643AC2E7D0C4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988CCA0-7179-A138-6D3D-70D7F11F3727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DD8FEEC-559F-AB43-5D49-D69B5D0AEE1F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6D101A7-C85F-A1C6-C16D-2B8B5A218FC4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83" name="Arrow: Down 82">
                <a:extLst>
                  <a:ext uri="{FF2B5EF4-FFF2-40B4-BE49-F238E27FC236}">
                    <a16:creationId xmlns:a16="http://schemas.microsoft.com/office/drawing/2014/main" id="{FB9C3687-A6FA-3067-64CC-067BD096D39F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9E69CC6-5CD4-5BA0-FCF8-DED50A11B379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DFA5323C-FFD1-79C2-3767-EF76C856908C}"/>
                </a:ext>
              </a:extLst>
            </p:cNvPr>
            <p:cNvSpPr/>
            <p:nvPr/>
          </p:nvSpPr>
          <p:spPr>
            <a:xfrm rot="5400000">
              <a:off x="299562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32B4274-A0EA-8CEE-896E-9A3266C8B97E}"/>
                </a:ext>
              </a:extLst>
            </p:cNvPr>
            <p:cNvSpPr txBox="1"/>
            <p:nvPr/>
          </p:nvSpPr>
          <p:spPr>
            <a:xfrm>
              <a:off x="2396882" y="5429434"/>
              <a:ext cx="15408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nm instructions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2636BDDF-866E-98A4-8102-7C875EA16C5C}"/>
              </a:ext>
            </a:extLst>
          </p:cNvPr>
          <p:cNvSpPr txBox="1"/>
          <p:nvPr/>
        </p:nvSpPr>
        <p:spPr>
          <a:xfrm>
            <a:off x="6983243" y="6176442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nm’s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353483BD-A479-17F7-AB6B-578B53B2F1D9}"/>
              </a:ext>
            </a:extLst>
          </p:cNvPr>
          <p:cNvSpPr/>
          <p:nvPr/>
        </p:nvSpPr>
        <p:spPr>
          <a:xfrm rot="5400000">
            <a:off x="7618461" y="4120436"/>
            <a:ext cx="369334" cy="37147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1C4DDA-07CD-CB15-AB0A-08B7597FAB44}"/>
              </a:ext>
            </a:extLst>
          </p:cNvPr>
          <p:cNvSpPr txBox="1"/>
          <p:nvPr/>
        </p:nvSpPr>
        <p:spPr>
          <a:xfrm>
            <a:off x="993788" y="1019664"/>
            <a:ext cx="45961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nm(){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name[5];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name: 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gets(name);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(“hi %s\n", 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D5A4A1FC-4974-EDE7-18ED-CED9F7AEF382}"/>
              </a:ext>
            </a:extLst>
          </p:cNvPr>
          <p:cNvSpPr txBox="1"/>
          <p:nvPr/>
        </p:nvSpPr>
        <p:spPr>
          <a:xfrm>
            <a:off x="10626142" y="5121619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A903026-4677-9010-04A3-565A8728975D}"/>
              </a:ext>
            </a:extLst>
          </p:cNvPr>
          <p:cNvGrpSpPr/>
          <p:nvPr/>
        </p:nvGrpSpPr>
        <p:grpSpPr>
          <a:xfrm>
            <a:off x="5977400" y="5459793"/>
            <a:ext cx="2012061" cy="331017"/>
            <a:chOff x="5977400" y="5069268"/>
            <a:chExt cx="2012061" cy="33101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0708EFF-9078-2683-2654-43AE0F9170A5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E87B6368-30DC-860C-2C5A-689D60B175DE}"/>
                </a:ext>
              </a:extLst>
            </p:cNvPr>
            <p:cNvSpPr/>
            <p:nvPr/>
          </p:nvSpPr>
          <p:spPr>
            <a:xfrm>
              <a:off x="7943742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906DA414-70D0-E755-6444-DA9F6EF4C829}"/>
                </a:ext>
              </a:extLst>
            </p:cNvPr>
            <p:cNvSpPr/>
            <p:nvPr/>
          </p:nvSpPr>
          <p:spPr>
            <a:xfrm rot="16200000">
              <a:off x="6959635" y="4276803"/>
              <a:ext cx="45719" cy="20101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8329184C-3E79-EDC6-EBA3-A2C129717FC7}"/>
                </a:ext>
              </a:extLst>
            </p:cNvPr>
            <p:cNvSpPr txBox="1"/>
            <p:nvPr/>
          </p:nvSpPr>
          <p:spPr>
            <a:xfrm>
              <a:off x="6295226" y="5123286"/>
              <a:ext cx="14388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char name[5]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48A0917-32CB-BFC3-FDB4-F8DAC0D3CE6A}"/>
              </a:ext>
            </a:extLst>
          </p:cNvPr>
          <p:cNvGrpSpPr/>
          <p:nvPr/>
        </p:nvGrpSpPr>
        <p:grpSpPr>
          <a:xfrm>
            <a:off x="8018119" y="5458595"/>
            <a:ext cx="1610779" cy="331017"/>
            <a:chOff x="5977400" y="5069268"/>
            <a:chExt cx="1610779" cy="33101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CC8CC89-F61B-A22D-D4C4-92719B493D8C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BD8C9F9C-A1EE-42D8-C566-D2B03CF376D7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62A493E9-02A5-306A-24BF-9AAA7E527D20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A99501A3-6FAC-8473-E559-E0A563519255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A531CF71-2642-AD3B-4CEB-6DBA9F4D5958}"/>
              </a:ext>
            </a:extLst>
          </p:cNvPr>
          <p:cNvGrpSpPr/>
          <p:nvPr/>
        </p:nvGrpSpPr>
        <p:grpSpPr>
          <a:xfrm>
            <a:off x="6034060" y="5189513"/>
            <a:ext cx="2730096" cy="137176"/>
            <a:chOff x="5189510" y="5186973"/>
            <a:chExt cx="2730096" cy="137176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70B83D84-71A1-28C4-F6CA-EE69E1EE0E0A}"/>
                </a:ext>
              </a:extLst>
            </p:cNvPr>
            <p:cNvSpPr/>
            <p:nvPr/>
          </p:nvSpPr>
          <p:spPr>
            <a:xfrm>
              <a:off x="5994533" y="518840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058EF115-C00C-35BC-7184-D00188FA60A9}"/>
                </a:ext>
              </a:extLst>
            </p:cNvPr>
            <p:cNvSpPr/>
            <p:nvPr/>
          </p:nvSpPr>
          <p:spPr>
            <a:xfrm>
              <a:off x="6418870" y="519030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72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91186F62-8908-8DD2-79EF-5E9076E39B75}"/>
                </a:ext>
              </a:extLst>
            </p:cNvPr>
            <p:cNvSpPr/>
            <p:nvPr/>
          </p:nvSpPr>
          <p:spPr>
            <a:xfrm>
              <a:off x="6814156" y="5186973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65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11BB7AB-86FA-28E3-4316-9E3C93524F0D}"/>
                </a:ext>
              </a:extLst>
            </p:cNvPr>
            <p:cNvSpPr/>
            <p:nvPr/>
          </p:nvSpPr>
          <p:spPr>
            <a:xfrm>
              <a:off x="7250879" y="5195545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77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3A692A5A-FF39-0029-406A-945745211239}"/>
                </a:ext>
              </a:extLst>
            </p:cNvPr>
            <p:cNvSpPr/>
            <p:nvPr/>
          </p:nvSpPr>
          <p:spPr>
            <a:xfrm>
              <a:off x="7660453" y="519792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C219C7-B3D8-E4BC-22B2-80F4D79A7477}"/>
                </a:ext>
              </a:extLst>
            </p:cNvPr>
            <p:cNvSpPr/>
            <p:nvPr/>
          </p:nvSpPr>
          <p:spPr>
            <a:xfrm>
              <a:off x="5595117" y="5188718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A45CB1-BF03-3BEE-A188-7BAB25051F37}"/>
                </a:ext>
              </a:extLst>
            </p:cNvPr>
            <p:cNvSpPr/>
            <p:nvPr/>
          </p:nvSpPr>
          <p:spPr>
            <a:xfrm>
              <a:off x="5189510" y="519189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A9CA4C-3292-B809-C1AA-862F0CDEC29A}"/>
              </a:ext>
            </a:extLst>
          </p:cNvPr>
          <p:cNvGrpSpPr/>
          <p:nvPr/>
        </p:nvGrpSpPr>
        <p:grpSpPr>
          <a:xfrm>
            <a:off x="6166043" y="1854930"/>
            <a:ext cx="4747946" cy="1017160"/>
            <a:chOff x="6166043" y="1854930"/>
            <a:chExt cx="4747946" cy="1017160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A869E200-9A5B-D20D-5939-CBFF9D5D7D48}"/>
                </a:ext>
              </a:extLst>
            </p:cNvPr>
            <p:cNvSpPr txBox="1"/>
            <p:nvPr/>
          </p:nvSpPr>
          <p:spPr>
            <a:xfrm>
              <a:off x="6237877" y="1854930"/>
              <a:ext cx="39052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n d r e w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7CA90F43-0AA5-068F-3330-BBF0039BC192}"/>
                </a:ext>
              </a:extLst>
            </p:cNvPr>
            <p:cNvSpPr txBox="1"/>
            <p:nvPr/>
          </p:nvSpPr>
          <p:spPr>
            <a:xfrm>
              <a:off x="6166043" y="2502758"/>
              <a:ext cx="658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0x41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1FACD5B4-CEDA-1B74-54AE-F1EB5924E084}"/>
                </a:ext>
              </a:extLst>
            </p:cNvPr>
            <p:cNvSpPr txBox="1"/>
            <p:nvPr/>
          </p:nvSpPr>
          <p:spPr>
            <a:xfrm>
              <a:off x="8142701" y="2495854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0x72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F4B73FB-F84E-9F45-F1B3-BA900A85BA54}"/>
                </a:ext>
              </a:extLst>
            </p:cNvPr>
            <p:cNvSpPr txBox="1"/>
            <p:nvPr/>
          </p:nvSpPr>
          <p:spPr>
            <a:xfrm>
              <a:off x="8830309" y="2488950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0x65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560435D0-4A0C-3019-0130-19884DDF4286}"/>
                </a:ext>
              </a:extLst>
            </p:cNvPr>
            <p:cNvSpPr txBox="1"/>
            <p:nvPr/>
          </p:nvSpPr>
          <p:spPr>
            <a:xfrm>
              <a:off x="9517917" y="2482046"/>
              <a:ext cx="664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0x77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5914E420-48EA-4693-B6CC-3CF1AC834996}"/>
                </a:ext>
              </a:extLst>
            </p:cNvPr>
            <p:cNvSpPr txBox="1"/>
            <p:nvPr/>
          </p:nvSpPr>
          <p:spPr>
            <a:xfrm>
              <a:off x="10205525" y="2475142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0x00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1FE54E35-2F5F-3289-66DA-299D08696F1B}"/>
                </a:ext>
              </a:extLst>
            </p:cNvPr>
            <p:cNvSpPr txBox="1"/>
            <p:nvPr/>
          </p:nvSpPr>
          <p:spPr>
            <a:xfrm>
              <a:off x="10205525" y="2127204"/>
              <a:ext cx="708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(end)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3AF8A-03E4-8378-18A5-AFC5D9B54216}"/>
                </a:ext>
              </a:extLst>
            </p:cNvPr>
            <p:cNvSpPr txBox="1"/>
            <p:nvPr/>
          </p:nvSpPr>
          <p:spPr>
            <a:xfrm>
              <a:off x="7455093" y="250275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0x64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953378-761E-BEE2-110E-85CC62C9B24F}"/>
                </a:ext>
              </a:extLst>
            </p:cNvPr>
            <p:cNvSpPr txBox="1"/>
            <p:nvPr/>
          </p:nvSpPr>
          <p:spPr>
            <a:xfrm>
              <a:off x="6845493" y="250275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0x6e</a:t>
              </a:r>
            </a:p>
          </p:txBody>
        </p:sp>
      </p:grp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310C1D6-B619-EA28-A9B4-38B5DB7348EC}"/>
              </a:ext>
            </a:extLst>
          </p:cNvPr>
          <p:cNvSpPr/>
          <p:nvPr/>
        </p:nvSpPr>
        <p:spPr>
          <a:xfrm>
            <a:off x="1198010" y="2466855"/>
            <a:ext cx="347179" cy="20196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214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3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CE4FE-E058-3A3C-E604-175E4096B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31C665F-C422-7C22-C51F-A5450164CA45}"/>
              </a:ext>
            </a:extLst>
          </p:cNvPr>
          <p:cNvGrpSpPr/>
          <p:nvPr/>
        </p:nvGrpSpPr>
        <p:grpSpPr>
          <a:xfrm>
            <a:off x="9823936" y="4360924"/>
            <a:ext cx="669367" cy="1082161"/>
            <a:chOff x="9192088" y="1918241"/>
            <a:chExt cx="669367" cy="10821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0733B5-5019-C9EE-0752-E861A8D77690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8A71CB-8AFC-7CB4-550B-28B239072690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6488</a:t>
              </a: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A22FA8A1-AF23-4917-5C1A-7600D16279F2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2D646D-F3C3-8236-ED9C-06E4AF78C3C9}"/>
              </a:ext>
            </a:extLst>
          </p:cNvPr>
          <p:cNvGrpSpPr/>
          <p:nvPr/>
        </p:nvGrpSpPr>
        <p:grpSpPr>
          <a:xfrm>
            <a:off x="5690086" y="4353935"/>
            <a:ext cx="669367" cy="1094595"/>
            <a:chOff x="8290388" y="1753407"/>
            <a:chExt cx="669367" cy="1094595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F883586-DE34-6067-C36D-2671006DE4FD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B8A6ECB-14CA-65C9-CEB3-3A9C8C81DEC7}"/>
                </a:ext>
              </a:extLst>
            </p:cNvPr>
            <p:cNvSpPr txBox="1"/>
            <p:nvPr/>
          </p:nvSpPr>
          <p:spPr>
            <a:xfrm>
              <a:off x="8290388" y="17534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111" name="Arrow: Down 110">
              <a:extLst>
                <a:ext uri="{FF2B5EF4-FFF2-40B4-BE49-F238E27FC236}">
                  <a16:creationId xmlns:a16="http://schemas.microsoft.com/office/drawing/2014/main" id="{02596F5D-522A-8E8E-5468-E926DDC81844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699466E-8079-B5E0-AA0C-DB27965244DB}"/>
              </a:ext>
            </a:extLst>
          </p:cNvPr>
          <p:cNvGrpSpPr/>
          <p:nvPr/>
        </p:nvGrpSpPr>
        <p:grpSpPr>
          <a:xfrm>
            <a:off x="6102836" y="4347709"/>
            <a:ext cx="669367" cy="1100821"/>
            <a:chOff x="9192088" y="1899581"/>
            <a:chExt cx="669367" cy="1100821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8E5AA84-A7CA-CE0D-0C5B-2DABB9AD6862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C7FD602-5663-2241-243F-1A0BFEDC503D}"/>
                </a:ext>
              </a:extLst>
            </p:cNvPr>
            <p:cNvSpPr txBox="1"/>
            <p:nvPr/>
          </p:nvSpPr>
          <p:spPr>
            <a:xfrm>
              <a:off x="9192088" y="189958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115" name="Arrow: Down 114">
              <a:extLst>
                <a:ext uri="{FF2B5EF4-FFF2-40B4-BE49-F238E27FC236}">
                  <a16:creationId xmlns:a16="http://schemas.microsoft.com/office/drawing/2014/main" id="{8BB2BEC3-B8C8-21DB-43A4-D605B38B5554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03FB1DE-5702-0F75-B001-14C7969F4E79}"/>
              </a:ext>
            </a:extLst>
          </p:cNvPr>
          <p:cNvGrpSpPr/>
          <p:nvPr/>
        </p:nvGrpSpPr>
        <p:grpSpPr>
          <a:xfrm>
            <a:off x="6515586" y="4353933"/>
            <a:ext cx="669367" cy="1094597"/>
            <a:chOff x="8290388" y="1753405"/>
            <a:chExt cx="669367" cy="1094597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6C3C30B-35E8-FDE5-DA09-A987FC28BCC6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38875CF-1303-EA4B-04D2-0C4952E84F94}"/>
                </a:ext>
              </a:extLst>
            </p:cNvPr>
            <p:cNvSpPr txBox="1"/>
            <p:nvPr/>
          </p:nvSpPr>
          <p:spPr>
            <a:xfrm>
              <a:off x="8290388" y="175340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119" name="Arrow: Down 118">
              <a:extLst>
                <a:ext uri="{FF2B5EF4-FFF2-40B4-BE49-F238E27FC236}">
                  <a16:creationId xmlns:a16="http://schemas.microsoft.com/office/drawing/2014/main" id="{19CBA481-085C-4DFA-840C-5C657F0CE764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01A7020-F20A-0479-5446-FE5A832B557C}"/>
              </a:ext>
            </a:extLst>
          </p:cNvPr>
          <p:cNvGrpSpPr/>
          <p:nvPr/>
        </p:nvGrpSpPr>
        <p:grpSpPr>
          <a:xfrm>
            <a:off x="6928336" y="4366369"/>
            <a:ext cx="669367" cy="1082161"/>
            <a:chOff x="9192088" y="1918241"/>
            <a:chExt cx="669367" cy="1082161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C6C8FBE7-E4C6-1E53-6D3D-95688AE23821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497D11D-61FC-01FC-02EB-EDFF7FCBF78C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123" name="Arrow: Down 122">
              <a:extLst>
                <a:ext uri="{FF2B5EF4-FFF2-40B4-BE49-F238E27FC236}">
                  <a16:creationId xmlns:a16="http://schemas.microsoft.com/office/drawing/2014/main" id="{21F5F3F4-9ABD-D527-29E8-18345555945B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0C7B7DD-EDFB-41D7-0F3E-5A394DA7AC23}"/>
              </a:ext>
            </a:extLst>
          </p:cNvPr>
          <p:cNvGrpSpPr/>
          <p:nvPr/>
        </p:nvGrpSpPr>
        <p:grpSpPr>
          <a:xfrm>
            <a:off x="7341086" y="4366376"/>
            <a:ext cx="669367" cy="1082154"/>
            <a:chOff x="8290388" y="1765848"/>
            <a:chExt cx="669367" cy="1082154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21C2DFB-11BE-3323-1518-49367024DF83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CA72921B-723C-BF76-EA2A-E6DB072B4225}"/>
                </a:ext>
              </a:extLst>
            </p:cNvPr>
            <p:cNvSpPr txBox="1"/>
            <p:nvPr/>
          </p:nvSpPr>
          <p:spPr>
            <a:xfrm>
              <a:off x="8290388" y="1765848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127" name="Arrow: Down 126">
              <a:extLst>
                <a:ext uri="{FF2B5EF4-FFF2-40B4-BE49-F238E27FC236}">
                  <a16:creationId xmlns:a16="http://schemas.microsoft.com/office/drawing/2014/main" id="{DF0EAE6F-22EC-34B6-E815-2B2CA431985B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D60B6E1-5835-D84A-53B7-C264D0C0A27A}"/>
              </a:ext>
            </a:extLst>
          </p:cNvPr>
          <p:cNvGrpSpPr/>
          <p:nvPr/>
        </p:nvGrpSpPr>
        <p:grpSpPr>
          <a:xfrm>
            <a:off x="7753836" y="4366369"/>
            <a:ext cx="669367" cy="1082161"/>
            <a:chOff x="9192088" y="1918241"/>
            <a:chExt cx="669367" cy="1082161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68E6069D-7B61-F13E-50C3-35BD5516FE91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46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72AF646-F686-F37E-5B49-5914642BD387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131" name="Arrow: Down 130">
              <a:extLst>
                <a:ext uri="{FF2B5EF4-FFF2-40B4-BE49-F238E27FC236}">
                  <a16:creationId xmlns:a16="http://schemas.microsoft.com/office/drawing/2014/main" id="{F5CFFB80-CE3F-5952-7EA5-6437E0AE9904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6BCEA54-E64D-F0A8-DEC3-24918D8753C7}"/>
              </a:ext>
            </a:extLst>
          </p:cNvPr>
          <p:cNvGrpSpPr/>
          <p:nvPr/>
        </p:nvGrpSpPr>
        <p:grpSpPr>
          <a:xfrm>
            <a:off x="8166586" y="4385035"/>
            <a:ext cx="669367" cy="1063495"/>
            <a:chOff x="8290388" y="1784507"/>
            <a:chExt cx="669367" cy="1063495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C9EDBC9-2DD4-317B-1039-4B62576EB0CA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DC29A656-F912-46BB-A879-483010C804F9}"/>
                </a:ext>
              </a:extLst>
            </p:cNvPr>
            <p:cNvSpPr txBox="1"/>
            <p:nvPr/>
          </p:nvSpPr>
          <p:spPr>
            <a:xfrm>
              <a:off x="8290388" y="17845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135" name="Arrow: Down 134">
              <a:extLst>
                <a:ext uri="{FF2B5EF4-FFF2-40B4-BE49-F238E27FC236}">
                  <a16:creationId xmlns:a16="http://schemas.microsoft.com/office/drawing/2014/main" id="{114BF5CE-7C6D-E384-A7D3-C1913069CE35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98C229C-1890-405A-D863-5E3EC7A29F0E}"/>
              </a:ext>
            </a:extLst>
          </p:cNvPr>
          <p:cNvGrpSpPr/>
          <p:nvPr/>
        </p:nvGrpSpPr>
        <p:grpSpPr>
          <a:xfrm>
            <a:off x="8579336" y="4372593"/>
            <a:ext cx="669367" cy="1075937"/>
            <a:chOff x="9192088" y="1924465"/>
            <a:chExt cx="669367" cy="1075937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9EBDB93-7B29-070F-BB2B-DA1FD3BC6305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92E0910-6EEF-707F-608D-16BECFB24206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139" name="Arrow: Down 138">
              <a:extLst>
                <a:ext uri="{FF2B5EF4-FFF2-40B4-BE49-F238E27FC236}">
                  <a16:creationId xmlns:a16="http://schemas.microsoft.com/office/drawing/2014/main" id="{27EA4D70-DA2E-2A0E-8724-B83C17516825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6199B41-870A-AFD3-3035-449791FB57EC}"/>
              </a:ext>
            </a:extLst>
          </p:cNvPr>
          <p:cNvGrpSpPr/>
          <p:nvPr/>
        </p:nvGrpSpPr>
        <p:grpSpPr>
          <a:xfrm>
            <a:off x="8992086" y="4372593"/>
            <a:ext cx="669367" cy="1075937"/>
            <a:chOff x="8290388" y="1772065"/>
            <a:chExt cx="669367" cy="1075937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EAC0A8B-8ED6-1B0A-E8C7-09CA9B5D635C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CEDE72E-D621-842C-97CF-116A6A1CCEF2}"/>
                </a:ext>
              </a:extLst>
            </p:cNvPr>
            <p:cNvSpPr txBox="1"/>
            <p:nvPr/>
          </p:nvSpPr>
          <p:spPr>
            <a:xfrm>
              <a:off x="8290388" y="17720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143" name="Arrow: Down 142">
              <a:extLst>
                <a:ext uri="{FF2B5EF4-FFF2-40B4-BE49-F238E27FC236}">
                  <a16:creationId xmlns:a16="http://schemas.microsoft.com/office/drawing/2014/main" id="{FE6C7317-4497-23BB-5D4D-E954647E16E5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067A35E-3E85-2439-C60C-E66758054F91}"/>
              </a:ext>
            </a:extLst>
          </p:cNvPr>
          <p:cNvGrpSpPr/>
          <p:nvPr/>
        </p:nvGrpSpPr>
        <p:grpSpPr>
          <a:xfrm>
            <a:off x="9404836" y="4372593"/>
            <a:ext cx="669367" cy="1075937"/>
            <a:chOff x="9192088" y="1924465"/>
            <a:chExt cx="669367" cy="1075937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1A72AA30-4683-80DB-6BC7-66A84F06DA0C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EF3A71A0-C0DB-EA22-55AC-E0D231F24571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147" name="Arrow: Down 146">
              <a:extLst>
                <a:ext uri="{FF2B5EF4-FFF2-40B4-BE49-F238E27FC236}">
                  <a16:creationId xmlns:a16="http://schemas.microsoft.com/office/drawing/2014/main" id="{31937E61-CAA1-A7F8-EA7A-F5FA182B81EE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498533-7CA4-36D2-73B1-F6423065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EE5A2D-C2EC-6C18-2DFA-992345FB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Buffer Overflows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8E072-2AE9-A278-7C17-DB75E81E299F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579445-9711-A961-D124-E0C48BAB0FC7}"/>
              </a:ext>
            </a:extLst>
          </p:cNvPr>
          <p:cNvSpPr txBox="1"/>
          <p:nvPr/>
        </p:nvSpPr>
        <p:spPr>
          <a:xfrm>
            <a:off x="7073942" y="3913698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CA1DC73-8791-DBD3-1EA1-ACBD5D6EB757}"/>
              </a:ext>
            </a:extLst>
          </p:cNvPr>
          <p:cNvSpPr/>
          <p:nvPr/>
        </p:nvSpPr>
        <p:spPr>
          <a:xfrm>
            <a:off x="5945753" y="5081068"/>
            <a:ext cx="4540742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5B017402-E977-2CD6-639C-C710004EF437}"/>
              </a:ext>
            </a:extLst>
          </p:cNvPr>
          <p:cNvSpPr/>
          <p:nvPr/>
        </p:nvSpPr>
        <p:spPr>
          <a:xfrm rot="5400000">
            <a:off x="9902618" y="5288807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15485D3-383B-2F18-6FF0-0633D792DDCA}"/>
              </a:ext>
            </a:extLst>
          </p:cNvPr>
          <p:cNvSpPr txBox="1"/>
          <p:nvPr/>
        </p:nvSpPr>
        <p:spPr>
          <a:xfrm>
            <a:off x="9697748" y="5841727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FA84654-1448-B100-C3BC-E4F817CBFCE8}"/>
              </a:ext>
            </a:extLst>
          </p:cNvPr>
          <p:cNvGrpSpPr/>
          <p:nvPr/>
        </p:nvGrpSpPr>
        <p:grpSpPr>
          <a:xfrm>
            <a:off x="573071" y="3913849"/>
            <a:ext cx="5276278" cy="2244664"/>
            <a:chOff x="573071" y="3523324"/>
            <a:chExt cx="5276278" cy="224466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B680C55-4BB1-7DF1-B1A9-CB5A00A64894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1" name="Arrow: Down 60">
              <a:extLst>
                <a:ext uri="{FF2B5EF4-FFF2-40B4-BE49-F238E27FC236}">
                  <a16:creationId xmlns:a16="http://schemas.microsoft.com/office/drawing/2014/main" id="{595A858D-564F-4C46-AF59-974672458661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34FBC21-6B95-27A8-B738-FB445615F7CE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FCAFD2B-410C-DFD6-932B-C2A50FF22B9E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CEC4203-9E7E-293D-9948-B5A29DAA02F3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E43FDFE5-55A8-DEEF-FADE-D4D6C0D17954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4B5F929-C187-A1C0-7B59-B1B62EC53E36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66AB4B7-DBEC-7CFB-4529-85410D2B7252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A336AD1-18E4-C570-CA08-1C49C745BFCC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E460EBBC-E192-79CD-06E9-5585DC14FCF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56667BE-92BB-1B3D-2820-3B30C4F4DA1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156" name="Arrow: Down 155">
                <a:extLst>
                  <a:ext uri="{FF2B5EF4-FFF2-40B4-BE49-F238E27FC236}">
                    <a16:creationId xmlns:a16="http://schemas.microsoft.com/office/drawing/2014/main" id="{6CC41BCF-AFBB-C302-E4C1-A6F618A6C88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68012A6-AFFF-4B34-3224-E52F3A2546F5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9AFD57E5-0381-0F1F-A07A-4CDC817A844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DC0A66D-1B7E-428E-E329-905CF98C24B9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107" name="Arrow: Down 106">
                <a:extLst>
                  <a:ext uri="{FF2B5EF4-FFF2-40B4-BE49-F238E27FC236}">
                    <a16:creationId xmlns:a16="http://schemas.microsoft.com/office/drawing/2014/main" id="{A17E9A5A-9942-C511-0453-4ACE9496E53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F4663A8-5A99-EB30-E19B-63C8A5EDD836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C591A1C4-A2B2-D476-7A53-513A313A9376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FFAD0FA-7AD7-C74C-A770-F349741A8BBF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104" name="Arrow: Down 103">
                <a:extLst>
                  <a:ext uri="{FF2B5EF4-FFF2-40B4-BE49-F238E27FC236}">
                    <a16:creationId xmlns:a16="http://schemas.microsoft.com/office/drawing/2014/main" id="{8FD6B774-5B09-4664-FB18-9CA37C7E1161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7347C2E-DDA0-E8EE-3428-C83B855D2D87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70FA612-61D3-61F9-7837-E59FD4AFB56E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51E452C-D41C-7968-161B-4036B755E13B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32C57EDA-3D06-8E6F-656C-F4939C7D9197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9D6118B-7164-CE69-50CA-0C89CDAEBCBE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E7CE723-0398-C5A7-C731-54DBCAA6A024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0B47547-BAC1-493B-7248-246E07305D0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98" name="Arrow: Down 97">
                <a:extLst>
                  <a:ext uri="{FF2B5EF4-FFF2-40B4-BE49-F238E27FC236}">
                    <a16:creationId xmlns:a16="http://schemas.microsoft.com/office/drawing/2014/main" id="{672F17E9-85D8-E5A8-90C3-8A1C909F5F1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F8263A5-443E-2315-C673-4DC0E9A8E31C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D25065D-7E5B-71CC-DD61-E64BB10BE4CD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4E46D5A-7285-1012-A6B2-8A877CCCCD47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95" name="Arrow: Down 94">
                <a:extLst>
                  <a:ext uri="{FF2B5EF4-FFF2-40B4-BE49-F238E27FC236}">
                    <a16:creationId xmlns:a16="http://schemas.microsoft.com/office/drawing/2014/main" id="{F8DC5C42-34C2-4A65-1BDF-A6EACEF963E5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4703EE09-FA89-4DD5-9F73-2685108DA952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EB49470-D40A-BA69-7657-BD3B5D815A8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0A3FCA3-AD80-85DE-F53A-193CAE22A54E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92" name="Arrow: Down 91">
                <a:extLst>
                  <a:ext uri="{FF2B5EF4-FFF2-40B4-BE49-F238E27FC236}">
                    <a16:creationId xmlns:a16="http://schemas.microsoft.com/office/drawing/2014/main" id="{1BD59EE9-3C04-BC6E-F469-44FC8DDB1538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EDC257F-8124-B633-99B8-B24A85F37302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3E52E6F-849A-E568-1F09-19879644B501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908EF07-86E2-C4A4-A115-CB50C707DD16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8DB6486C-D975-3AFB-1164-3DBAB968E35F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A135AEA-FA9B-0A8C-3390-093D161F3A6D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354D2FF-8D63-9CC6-27C0-87DAAB6102C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6FD7A08-F584-FB29-1DB5-329D3B96370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86" name="Arrow: Down 85">
                <a:extLst>
                  <a:ext uri="{FF2B5EF4-FFF2-40B4-BE49-F238E27FC236}">
                    <a16:creationId xmlns:a16="http://schemas.microsoft.com/office/drawing/2014/main" id="{C9237640-352F-8332-9C7C-156CEB380F13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071FE29-2E83-EF4A-86F6-D8A69F5988CD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4282ED4-46F8-6590-DBED-F497AD2CF7D5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DC022FB-B1B2-DC01-9B32-DEFDF0936336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83" name="Arrow: Down 82">
                <a:extLst>
                  <a:ext uri="{FF2B5EF4-FFF2-40B4-BE49-F238E27FC236}">
                    <a16:creationId xmlns:a16="http://schemas.microsoft.com/office/drawing/2014/main" id="{13E75815-C905-EE6E-71C1-449823274BB5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97274DC-3845-EA81-B470-E6D0D19E19FA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6D8AF8FB-18A7-7D2C-B989-385EF57DEBBA}"/>
                </a:ext>
              </a:extLst>
            </p:cNvPr>
            <p:cNvSpPr/>
            <p:nvPr/>
          </p:nvSpPr>
          <p:spPr>
            <a:xfrm rot="5400000">
              <a:off x="299562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1363FC3-7C78-582F-11F6-C42C4BE9D0BE}"/>
                </a:ext>
              </a:extLst>
            </p:cNvPr>
            <p:cNvSpPr txBox="1"/>
            <p:nvPr/>
          </p:nvSpPr>
          <p:spPr>
            <a:xfrm>
              <a:off x="2396882" y="5429434"/>
              <a:ext cx="15408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nm instructions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4998622E-A61D-FDA7-7CE1-133B1F44C57F}"/>
              </a:ext>
            </a:extLst>
          </p:cNvPr>
          <p:cNvSpPr txBox="1"/>
          <p:nvPr/>
        </p:nvSpPr>
        <p:spPr>
          <a:xfrm>
            <a:off x="6983243" y="6176442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nm’s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1875E302-1C42-31B1-9B72-6707387DEACB}"/>
              </a:ext>
            </a:extLst>
          </p:cNvPr>
          <p:cNvSpPr/>
          <p:nvPr/>
        </p:nvSpPr>
        <p:spPr>
          <a:xfrm rot="5400000">
            <a:off x="7618461" y="4120436"/>
            <a:ext cx="369334" cy="37147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E8BE199-0686-5750-64FD-7FB11B827F11}"/>
              </a:ext>
            </a:extLst>
          </p:cNvPr>
          <p:cNvSpPr txBox="1"/>
          <p:nvPr/>
        </p:nvSpPr>
        <p:spPr>
          <a:xfrm>
            <a:off x="993788" y="1019664"/>
            <a:ext cx="45961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nm(){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name[5];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name: 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gets(name);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(“hi %s\n", 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C7495B83-5A08-A74F-540C-3A8DD252569B}"/>
              </a:ext>
            </a:extLst>
          </p:cNvPr>
          <p:cNvSpPr txBox="1"/>
          <p:nvPr/>
        </p:nvSpPr>
        <p:spPr>
          <a:xfrm>
            <a:off x="10626142" y="5121619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4439853-A456-1647-7A26-B0DAF0DE8D42}"/>
              </a:ext>
            </a:extLst>
          </p:cNvPr>
          <p:cNvGrpSpPr/>
          <p:nvPr/>
        </p:nvGrpSpPr>
        <p:grpSpPr>
          <a:xfrm>
            <a:off x="5977400" y="5459793"/>
            <a:ext cx="2012061" cy="331017"/>
            <a:chOff x="5977400" y="5069268"/>
            <a:chExt cx="2012061" cy="33101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B7D43D77-C7AF-7766-FA6F-35C236C962B5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87399176-0AC0-50DF-4511-0772FDE2C6D2}"/>
                </a:ext>
              </a:extLst>
            </p:cNvPr>
            <p:cNvSpPr/>
            <p:nvPr/>
          </p:nvSpPr>
          <p:spPr>
            <a:xfrm>
              <a:off x="7943742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97FBFBF8-9165-FBEB-E1D8-CF352473F15D}"/>
                </a:ext>
              </a:extLst>
            </p:cNvPr>
            <p:cNvSpPr/>
            <p:nvPr/>
          </p:nvSpPr>
          <p:spPr>
            <a:xfrm rot="16200000">
              <a:off x="6959635" y="4276803"/>
              <a:ext cx="45719" cy="20101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ADABB7E9-8BE5-2BC7-0FFD-9A3A8A3A9B46}"/>
                </a:ext>
              </a:extLst>
            </p:cNvPr>
            <p:cNvSpPr txBox="1"/>
            <p:nvPr/>
          </p:nvSpPr>
          <p:spPr>
            <a:xfrm>
              <a:off x="6295226" y="5123286"/>
              <a:ext cx="14388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char name[5]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6E9E037-FBA2-608A-3669-D2DABBD3406E}"/>
              </a:ext>
            </a:extLst>
          </p:cNvPr>
          <p:cNvGrpSpPr/>
          <p:nvPr/>
        </p:nvGrpSpPr>
        <p:grpSpPr>
          <a:xfrm>
            <a:off x="8018119" y="5458595"/>
            <a:ext cx="1610779" cy="331017"/>
            <a:chOff x="5977400" y="5069268"/>
            <a:chExt cx="1610779" cy="33101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DF1370CF-C288-C8E2-3250-7E14697BB523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CED0B80D-E66A-874E-A6DB-A911FFE80300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D24DFD61-378C-542E-DE47-06FAFFABFDC4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53346B8C-1C67-FE58-D802-B8BF0A5261FB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1ECB6084-6EB4-028C-AF3E-CAA851309504}"/>
              </a:ext>
            </a:extLst>
          </p:cNvPr>
          <p:cNvGrpSpPr/>
          <p:nvPr/>
        </p:nvGrpSpPr>
        <p:grpSpPr>
          <a:xfrm>
            <a:off x="6034060" y="5189513"/>
            <a:ext cx="2730096" cy="137176"/>
            <a:chOff x="5189510" y="5186973"/>
            <a:chExt cx="2730096" cy="137176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52EAD551-351A-1E8E-109B-C2DAF153979B}"/>
                </a:ext>
              </a:extLst>
            </p:cNvPr>
            <p:cNvSpPr/>
            <p:nvPr/>
          </p:nvSpPr>
          <p:spPr>
            <a:xfrm>
              <a:off x="5994533" y="518840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734F2A3-E70C-A70D-88F8-20784ABB1745}"/>
                </a:ext>
              </a:extLst>
            </p:cNvPr>
            <p:cNvSpPr/>
            <p:nvPr/>
          </p:nvSpPr>
          <p:spPr>
            <a:xfrm>
              <a:off x="6418870" y="519030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72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51C9C48A-6DAF-D21D-C370-19C37B2A8DBE}"/>
                </a:ext>
              </a:extLst>
            </p:cNvPr>
            <p:cNvSpPr/>
            <p:nvPr/>
          </p:nvSpPr>
          <p:spPr>
            <a:xfrm>
              <a:off x="6814156" y="5186973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65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C3CCC827-7E3E-DF84-800C-54CF3FD5263B}"/>
                </a:ext>
              </a:extLst>
            </p:cNvPr>
            <p:cNvSpPr/>
            <p:nvPr/>
          </p:nvSpPr>
          <p:spPr>
            <a:xfrm>
              <a:off x="7250879" y="5195545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77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08B42C7F-A7F7-B976-740C-764AF0BD1D51}"/>
                </a:ext>
              </a:extLst>
            </p:cNvPr>
            <p:cNvSpPr/>
            <p:nvPr/>
          </p:nvSpPr>
          <p:spPr>
            <a:xfrm>
              <a:off x="7660453" y="519792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99CB09-A87F-A66E-A753-D759722A67CE}"/>
                </a:ext>
              </a:extLst>
            </p:cNvPr>
            <p:cNvSpPr/>
            <p:nvPr/>
          </p:nvSpPr>
          <p:spPr>
            <a:xfrm>
              <a:off x="5595117" y="5188718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EDEBCD-974C-5522-E9F1-5624CC8685DA}"/>
                </a:ext>
              </a:extLst>
            </p:cNvPr>
            <p:cNvSpPr/>
            <p:nvPr/>
          </p:nvSpPr>
          <p:spPr>
            <a:xfrm>
              <a:off x="5189510" y="519189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B3A94D-35D1-3342-A1D6-5E190D7EDCF8}"/>
              </a:ext>
            </a:extLst>
          </p:cNvPr>
          <p:cNvGrpSpPr/>
          <p:nvPr/>
        </p:nvGrpSpPr>
        <p:grpSpPr>
          <a:xfrm>
            <a:off x="6166043" y="1854930"/>
            <a:ext cx="4747946" cy="1017160"/>
            <a:chOff x="6166043" y="1854930"/>
            <a:chExt cx="4747946" cy="1017160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5D8A632C-A574-0ADC-2D12-D32B42E77D50}"/>
                </a:ext>
              </a:extLst>
            </p:cNvPr>
            <p:cNvSpPr txBox="1"/>
            <p:nvPr/>
          </p:nvSpPr>
          <p:spPr>
            <a:xfrm>
              <a:off x="6237877" y="1854930"/>
              <a:ext cx="39052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n d r e w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B9139DB7-DC39-5582-0EC9-92D921E1ED96}"/>
                </a:ext>
              </a:extLst>
            </p:cNvPr>
            <p:cNvSpPr txBox="1"/>
            <p:nvPr/>
          </p:nvSpPr>
          <p:spPr>
            <a:xfrm>
              <a:off x="6166043" y="2502758"/>
              <a:ext cx="658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0x41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99257934-93F0-B45B-5769-4E6B346EF213}"/>
                </a:ext>
              </a:extLst>
            </p:cNvPr>
            <p:cNvSpPr txBox="1"/>
            <p:nvPr/>
          </p:nvSpPr>
          <p:spPr>
            <a:xfrm>
              <a:off x="8142701" y="2495854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0x72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D11F0DF1-7B1F-E089-4F32-0093D2C32EFC}"/>
                </a:ext>
              </a:extLst>
            </p:cNvPr>
            <p:cNvSpPr txBox="1"/>
            <p:nvPr/>
          </p:nvSpPr>
          <p:spPr>
            <a:xfrm>
              <a:off x="8830309" y="2488950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0x65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4F72DFE-625D-2860-42CA-9D8CBEF598D6}"/>
                </a:ext>
              </a:extLst>
            </p:cNvPr>
            <p:cNvSpPr txBox="1"/>
            <p:nvPr/>
          </p:nvSpPr>
          <p:spPr>
            <a:xfrm>
              <a:off x="9517917" y="2482046"/>
              <a:ext cx="664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0x77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6649C6B9-E4C4-198D-E105-F8588CFB0A02}"/>
                </a:ext>
              </a:extLst>
            </p:cNvPr>
            <p:cNvSpPr txBox="1"/>
            <p:nvPr/>
          </p:nvSpPr>
          <p:spPr>
            <a:xfrm>
              <a:off x="10205525" y="2475142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0x00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36BEFB4-3330-CFBE-20D6-4967149E435F}"/>
                </a:ext>
              </a:extLst>
            </p:cNvPr>
            <p:cNvSpPr txBox="1"/>
            <p:nvPr/>
          </p:nvSpPr>
          <p:spPr>
            <a:xfrm>
              <a:off x="10205525" y="2127204"/>
              <a:ext cx="708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(end)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F41418D-4E0F-A8EC-A115-40B910EED30F}"/>
                </a:ext>
              </a:extLst>
            </p:cNvPr>
            <p:cNvSpPr txBox="1"/>
            <p:nvPr/>
          </p:nvSpPr>
          <p:spPr>
            <a:xfrm>
              <a:off x="7455093" y="250275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0x64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7D6CC1B-AE27-7A69-E301-69168C992D8E}"/>
                </a:ext>
              </a:extLst>
            </p:cNvPr>
            <p:cNvSpPr txBox="1"/>
            <p:nvPr/>
          </p:nvSpPr>
          <p:spPr>
            <a:xfrm>
              <a:off x="6845493" y="250275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0x6e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0433645-D97B-93D7-AB8B-D852765CE5C1}"/>
              </a:ext>
            </a:extLst>
          </p:cNvPr>
          <p:cNvSpPr txBox="1"/>
          <p:nvPr/>
        </p:nvSpPr>
        <p:spPr>
          <a:xfrm>
            <a:off x="984818" y="2961740"/>
            <a:ext cx="3768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explode(){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… //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destroyTheComputer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D2640817-1FFA-01C8-10EA-A3D9B1844C89}"/>
              </a:ext>
            </a:extLst>
          </p:cNvPr>
          <p:cNvSpPr/>
          <p:nvPr/>
        </p:nvSpPr>
        <p:spPr>
          <a:xfrm rot="5400000">
            <a:off x="4637669" y="5012504"/>
            <a:ext cx="369335" cy="120099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3C7F6E-3D92-F1AA-A029-69EDAC5A63B8}"/>
              </a:ext>
            </a:extLst>
          </p:cNvPr>
          <p:cNvSpPr txBox="1"/>
          <p:nvPr/>
        </p:nvSpPr>
        <p:spPr>
          <a:xfrm>
            <a:off x="4221841" y="5808534"/>
            <a:ext cx="120738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explode</a:t>
            </a:r>
          </a:p>
          <a:p>
            <a:pPr algn="ctr"/>
            <a:r>
              <a:rPr lang="en-US" dirty="0"/>
              <a:t>instructions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F8D04B2-BDE0-9592-7B9D-91577379A79B}"/>
              </a:ext>
            </a:extLst>
          </p:cNvPr>
          <p:cNvSpPr/>
          <p:nvPr/>
        </p:nvSpPr>
        <p:spPr>
          <a:xfrm>
            <a:off x="1198010" y="2466855"/>
            <a:ext cx="347179" cy="20196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7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3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D5814-BC07-CD12-CCF2-6198CC91E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D441F6-11C8-91AB-00AB-CD3350FB62B4}"/>
              </a:ext>
            </a:extLst>
          </p:cNvPr>
          <p:cNvGrpSpPr/>
          <p:nvPr/>
        </p:nvGrpSpPr>
        <p:grpSpPr>
          <a:xfrm>
            <a:off x="9823936" y="4360924"/>
            <a:ext cx="669367" cy="1082161"/>
            <a:chOff x="9192088" y="1918241"/>
            <a:chExt cx="669367" cy="10821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595B5C-6AE4-44BF-97C0-6E13FA597F27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B1A40F-5107-EA4C-3E57-6E6D9E0E3698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6488</a:t>
              </a: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57549239-6051-BA09-DB3C-77DCAF4FB588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3E4D57-D35F-8DA0-B1D1-06216C1163FC}"/>
              </a:ext>
            </a:extLst>
          </p:cNvPr>
          <p:cNvGrpSpPr/>
          <p:nvPr/>
        </p:nvGrpSpPr>
        <p:grpSpPr>
          <a:xfrm>
            <a:off x="5690086" y="4353935"/>
            <a:ext cx="669367" cy="1094595"/>
            <a:chOff x="8290388" y="1753407"/>
            <a:chExt cx="669367" cy="1094595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0D102B6-B9FA-EA50-9213-985790B9F968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F9E8715-02FA-5EC8-40B5-6F2AE348E343}"/>
                </a:ext>
              </a:extLst>
            </p:cNvPr>
            <p:cNvSpPr txBox="1"/>
            <p:nvPr/>
          </p:nvSpPr>
          <p:spPr>
            <a:xfrm>
              <a:off x="8290388" y="17534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111" name="Arrow: Down 110">
              <a:extLst>
                <a:ext uri="{FF2B5EF4-FFF2-40B4-BE49-F238E27FC236}">
                  <a16:creationId xmlns:a16="http://schemas.microsoft.com/office/drawing/2014/main" id="{61252CBD-B010-E87F-C527-BCAC054FC6CC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BABF855-6EC4-84AC-E29F-89FA1057FEB8}"/>
              </a:ext>
            </a:extLst>
          </p:cNvPr>
          <p:cNvGrpSpPr/>
          <p:nvPr/>
        </p:nvGrpSpPr>
        <p:grpSpPr>
          <a:xfrm>
            <a:off x="6102836" y="4347709"/>
            <a:ext cx="669367" cy="1100821"/>
            <a:chOff x="9192088" y="1899581"/>
            <a:chExt cx="669367" cy="1100821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1E123F04-973D-56BF-7081-8A310B7DB867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27CC5E1-AF48-24EC-10D4-93F8623020D0}"/>
                </a:ext>
              </a:extLst>
            </p:cNvPr>
            <p:cNvSpPr txBox="1"/>
            <p:nvPr/>
          </p:nvSpPr>
          <p:spPr>
            <a:xfrm>
              <a:off x="9192088" y="189958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115" name="Arrow: Down 114">
              <a:extLst>
                <a:ext uri="{FF2B5EF4-FFF2-40B4-BE49-F238E27FC236}">
                  <a16:creationId xmlns:a16="http://schemas.microsoft.com/office/drawing/2014/main" id="{BC77F36E-6B2A-3FCE-E1D0-96F517BEB0F5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F7F5D5D-3E17-0431-E315-7D781E3A0B52}"/>
              </a:ext>
            </a:extLst>
          </p:cNvPr>
          <p:cNvGrpSpPr/>
          <p:nvPr/>
        </p:nvGrpSpPr>
        <p:grpSpPr>
          <a:xfrm>
            <a:off x="6515586" y="4353933"/>
            <a:ext cx="669367" cy="1094597"/>
            <a:chOff x="8290388" y="1753405"/>
            <a:chExt cx="669367" cy="1094597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020DEB5E-D472-4CA3-B670-928F8C6229B3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83B1C5B-5365-ED42-46A7-15BFBC4EA562}"/>
                </a:ext>
              </a:extLst>
            </p:cNvPr>
            <p:cNvSpPr txBox="1"/>
            <p:nvPr/>
          </p:nvSpPr>
          <p:spPr>
            <a:xfrm>
              <a:off x="8290388" y="175340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119" name="Arrow: Down 118">
              <a:extLst>
                <a:ext uri="{FF2B5EF4-FFF2-40B4-BE49-F238E27FC236}">
                  <a16:creationId xmlns:a16="http://schemas.microsoft.com/office/drawing/2014/main" id="{3EBE3450-A223-0199-1B1E-C62B4BAFB7CA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9980F56-78F9-B084-DA5F-4DB67F44ACEB}"/>
              </a:ext>
            </a:extLst>
          </p:cNvPr>
          <p:cNvGrpSpPr/>
          <p:nvPr/>
        </p:nvGrpSpPr>
        <p:grpSpPr>
          <a:xfrm>
            <a:off x="6928336" y="4366369"/>
            <a:ext cx="669367" cy="1082161"/>
            <a:chOff x="9192088" y="1918241"/>
            <a:chExt cx="669367" cy="1082161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7844C5F-D40C-A2FC-AC4D-3F07DDED6F49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3B699E9-C56C-C5CC-6E63-E3D3B266F4C1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123" name="Arrow: Down 122">
              <a:extLst>
                <a:ext uri="{FF2B5EF4-FFF2-40B4-BE49-F238E27FC236}">
                  <a16:creationId xmlns:a16="http://schemas.microsoft.com/office/drawing/2014/main" id="{4C2F6142-4832-3E4B-B53E-46BF675C59AA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5BA887E-3E97-A2AE-F216-6C683E5CA45F}"/>
              </a:ext>
            </a:extLst>
          </p:cNvPr>
          <p:cNvGrpSpPr/>
          <p:nvPr/>
        </p:nvGrpSpPr>
        <p:grpSpPr>
          <a:xfrm>
            <a:off x="7341086" y="4366376"/>
            <a:ext cx="669367" cy="1082154"/>
            <a:chOff x="8290388" y="1765848"/>
            <a:chExt cx="669367" cy="1082154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522D0B18-D8E3-4121-D547-ECF2AE8FB799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AAF7C10-B199-EB5D-53AD-341ADEBF8792}"/>
                </a:ext>
              </a:extLst>
            </p:cNvPr>
            <p:cNvSpPr txBox="1"/>
            <p:nvPr/>
          </p:nvSpPr>
          <p:spPr>
            <a:xfrm>
              <a:off x="8290388" y="1765848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127" name="Arrow: Down 126">
              <a:extLst>
                <a:ext uri="{FF2B5EF4-FFF2-40B4-BE49-F238E27FC236}">
                  <a16:creationId xmlns:a16="http://schemas.microsoft.com/office/drawing/2014/main" id="{6E0511EB-FE85-7149-A27D-D499B3604DCD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323B04E-5505-2752-1FF0-906A45C23292}"/>
              </a:ext>
            </a:extLst>
          </p:cNvPr>
          <p:cNvGrpSpPr/>
          <p:nvPr/>
        </p:nvGrpSpPr>
        <p:grpSpPr>
          <a:xfrm>
            <a:off x="7753836" y="4366369"/>
            <a:ext cx="669367" cy="1082161"/>
            <a:chOff x="9192088" y="1918241"/>
            <a:chExt cx="669367" cy="1082161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9EFB380C-4825-B454-ECC9-C37E0786589C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46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A80AE6D-CFD0-5E47-0240-B35608D2A780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131" name="Arrow: Down 130">
              <a:extLst>
                <a:ext uri="{FF2B5EF4-FFF2-40B4-BE49-F238E27FC236}">
                  <a16:creationId xmlns:a16="http://schemas.microsoft.com/office/drawing/2014/main" id="{5F0DCFD7-FB75-D3AD-4951-A677FA806661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F5975E1-11E7-4C10-5FE4-DAA599507667}"/>
              </a:ext>
            </a:extLst>
          </p:cNvPr>
          <p:cNvGrpSpPr/>
          <p:nvPr/>
        </p:nvGrpSpPr>
        <p:grpSpPr>
          <a:xfrm>
            <a:off x="8166586" y="4385035"/>
            <a:ext cx="669367" cy="1063495"/>
            <a:chOff x="8290388" y="1784507"/>
            <a:chExt cx="669367" cy="1063495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FB005BB-9707-B23D-F9BB-11181CCDCEFC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EE6EC842-76BE-B273-0C73-EA7F5C8AFD58}"/>
                </a:ext>
              </a:extLst>
            </p:cNvPr>
            <p:cNvSpPr txBox="1"/>
            <p:nvPr/>
          </p:nvSpPr>
          <p:spPr>
            <a:xfrm>
              <a:off x="8290388" y="17845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135" name="Arrow: Down 134">
              <a:extLst>
                <a:ext uri="{FF2B5EF4-FFF2-40B4-BE49-F238E27FC236}">
                  <a16:creationId xmlns:a16="http://schemas.microsoft.com/office/drawing/2014/main" id="{442514AC-3AF0-6E4C-8971-570A60EFC421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D4F79A1-BF96-29A5-9EDE-36B2228508DC}"/>
              </a:ext>
            </a:extLst>
          </p:cNvPr>
          <p:cNvGrpSpPr/>
          <p:nvPr/>
        </p:nvGrpSpPr>
        <p:grpSpPr>
          <a:xfrm>
            <a:off x="8579336" y="4372593"/>
            <a:ext cx="669367" cy="1075937"/>
            <a:chOff x="9192088" y="1924465"/>
            <a:chExt cx="669367" cy="1075937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77022BC-8691-C926-11A5-FD7C99050759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6168781-A26A-020C-0685-3E05A55EAAFE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139" name="Arrow: Down 138">
              <a:extLst>
                <a:ext uri="{FF2B5EF4-FFF2-40B4-BE49-F238E27FC236}">
                  <a16:creationId xmlns:a16="http://schemas.microsoft.com/office/drawing/2014/main" id="{109C5E28-291F-7EE9-1C46-3D02205ABF68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6970464-998B-0DE9-9482-16739A40AB6C}"/>
              </a:ext>
            </a:extLst>
          </p:cNvPr>
          <p:cNvGrpSpPr/>
          <p:nvPr/>
        </p:nvGrpSpPr>
        <p:grpSpPr>
          <a:xfrm>
            <a:off x="8992086" y="4372593"/>
            <a:ext cx="669367" cy="1075937"/>
            <a:chOff x="8290388" y="1772065"/>
            <a:chExt cx="669367" cy="1075937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FC968B15-407A-6CD7-7467-71267CB70148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BA6FE659-410D-E765-F48A-97F9CF422841}"/>
                </a:ext>
              </a:extLst>
            </p:cNvPr>
            <p:cNvSpPr txBox="1"/>
            <p:nvPr/>
          </p:nvSpPr>
          <p:spPr>
            <a:xfrm>
              <a:off x="8290388" y="17720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143" name="Arrow: Down 142">
              <a:extLst>
                <a:ext uri="{FF2B5EF4-FFF2-40B4-BE49-F238E27FC236}">
                  <a16:creationId xmlns:a16="http://schemas.microsoft.com/office/drawing/2014/main" id="{AB5424CB-B0F9-88BB-42AA-233D607A5FBF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CB3926A-BD87-8257-6F7F-D187A15A92B5}"/>
              </a:ext>
            </a:extLst>
          </p:cNvPr>
          <p:cNvGrpSpPr/>
          <p:nvPr/>
        </p:nvGrpSpPr>
        <p:grpSpPr>
          <a:xfrm>
            <a:off x="9404836" y="4372593"/>
            <a:ext cx="669367" cy="1075937"/>
            <a:chOff x="9192088" y="1924465"/>
            <a:chExt cx="669367" cy="1075937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2AB80A4-CF6E-889E-E1D0-22C6F323B35F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96CAE840-1EDF-5DC5-29E1-2F0B12997AF7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147" name="Arrow: Down 146">
              <a:extLst>
                <a:ext uri="{FF2B5EF4-FFF2-40B4-BE49-F238E27FC236}">
                  <a16:creationId xmlns:a16="http://schemas.microsoft.com/office/drawing/2014/main" id="{3D50C940-17FE-FA56-39B8-87D2BF2EF452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6B994F-FD4C-3044-A475-EAEBDDC13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5B64E1-7EB3-0ECB-5554-28941EA7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Buffer Overflows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6A7C6E-AF7B-06B4-EF40-82C45219B12F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2CF145-81AC-D921-2E09-B2CB65326001}"/>
              </a:ext>
            </a:extLst>
          </p:cNvPr>
          <p:cNvSpPr txBox="1"/>
          <p:nvPr/>
        </p:nvSpPr>
        <p:spPr>
          <a:xfrm>
            <a:off x="7073942" y="3913698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8AB39D3-47AD-F4C9-1D8E-3A5B6BCC4247}"/>
              </a:ext>
            </a:extLst>
          </p:cNvPr>
          <p:cNvSpPr/>
          <p:nvPr/>
        </p:nvSpPr>
        <p:spPr>
          <a:xfrm>
            <a:off x="5945753" y="5081068"/>
            <a:ext cx="4540742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2E2CA782-F789-4F12-F128-7CCB9908B8BE}"/>
              </a:ext>
            </a:extLst>
          </p:cNvPr>
          <p:cNvSpPr/>
          <p:nvPr/>
        </p:nvSpPr>
        <p:spPr>
          <a:xfrm rot="5400000">
            <a:off x="9902618" y="5288807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61F3BBA-32C1-1D12-B757-B4B873C9073C}"/>
              </a:ext>
            </a:extLst>
          </p:cNvPr>
          <p:cNvSpPr txBox="1"/>
          <p:nvPr/>
        </p:nvSpPr>
        <p:spPr>
          <a:xfrm>
            <a:off x="9697748" y="5841727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D937196-C166-6078-FB90-A04901C3B3D8}"/>
              </a:ext>
            </a:extLst>
          </p:cNvPr>
          <p:cNvGrpSpPr/>
          <p:nvPr/>
        </p:nvGrpSpPr>
        <p:grpSpPr>
          <a:xfrm>
            <a:off x="573071" y="3913849"/>
            <a:ext cx="5276278" cy="2244664"/>
            <a:chOff x="573071" y="3523324"/>
            <a:chExt cx="5276278" cy="224466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70C7CA3-391D-37C9-DE8D-5BCDCD4A37EE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1" name="Arrow: Down 60">
              <a:extLst>
                <a:ext uri="{FF2B5EF4-FFF2-40B4-BE49-F238E27FC236}">
                  <a16:creationId xmlns:a16="http://schemas.microsoft.com/office/drawing/2014/main" id="{0D17D380-BDBA-B62B-BA99-D6ED5AA7CF5D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2606703-4BF9-B3B6-8B95-04DE4FA4822E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1DBA46A-A927-4204-F42F-2DB222D9A75D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41CD14-30F0-52F8-BD8E-37845F5A278D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95AD17D6-CA26-8FDF-7F03-D19ABDED6054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11B0528-A648-887C-ED26-670B3BD439A4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401DF0B-3FDD-3DF1-17C0-962626E115CD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A7636A5-E197-76DF-71C5-07B09AD376F3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209712C-B0DC-A4EE-95A7-2A413D9F5E1D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83B3530-E1B2-443B-D38C-09B787CECCB7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156" name="Arrow: Down 155">
                <a:extLst>
                  <a:ext uri="{FF2B5EF4-FFF2-40B4-BE49-F238E27FC236}">
                    <a16:creationId xmlns:a16="http://schemas.microsoft.com/office/drawing/2014/main" id="{57DF76A9-877B-D940-CCD0-EE3FF549EAA7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1D4D750-C0B9-DD05-79F1-929F5CF2702D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31436AB9-5E79-C38F-E4D5-1D7AB784078C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FD4929AD-2889-8ACE-81D2-C4F83C448349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107" name="Arrow: Down 106">
                <a:extLst>
                  <a:ext uri="{FF2B5EF4-FFF2-40B4-BE49-F238E27FC236}">
                    <a16:creationId xmlns:a16="http://schemas.microsoft.com/office/drawing/2014/main" id="{C86483E5-8799-FF96-7D0A-AD8D3C5B3396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60C19FC-A585-1552-C6A4-DF2810C6E8F1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55B036C3-DCE9-65B3-AA5C-1B8F642016AE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15E0753-6538-9504-42B3-BE947A2DF47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104" name="Arrow: Down 103">
                <a:extLst>
                  <a:ext uri="{FF2B5EF4-FFF2-40B4-BE49-F238E27FC236}">
                    <a16:creationId xmlns:a16="http://schemas.microsoft.com/office/drawing/2014/main" id="{745CE044-760D-A203-50C5-61C6725AA457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F764FD7-664A-02E4-25FD-325C7B8C3F54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02DD5D1-F677-B943-6DA2-75467D308B6E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C55FE2-0FE0-C42B-2E0B-91498DF7E17A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F14C55CA-057A-4A73-F351-AAFCBC49EB08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3014F80-6CAF-8AD1-B114-71F2CF45B6F1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125D1EB1-DDDE-C1D1-8FDE-6C3B25FC2849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14DE7B3-2109-38A8-4784-7A1B3D5CB2F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98" name="Arrow: Down 97">
                <a:extLst>
                  <a:ext uri="{FF2B5EF4-FFF2-40B4-BE49-F238E27FC236}">
                    <a16:creationId xmlns:a16="http://schemas.microsoft.com/office/drawing/2014/main" id="{483A6C89-26E8-66BC-28B8-7076A1902F69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731AAD5-8677-532C-46EE-DBB4B2475DE7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4A0B7653-2457-3FFC-050B-DB6A05EFA91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DD22AB1-BC0A-B4A0-E091-1A0108514CB4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95" name="Arrow: Down 94">
                <a:extLst>
                  <a:ext uri="{FF2B5EF4-FFF2-40B4-BE49-F238E27FC236}">
                    <a16:creationId xmlns:a16="http://schemas.microsoft.com/office/drawing/2014/main" id="{B514F4C4-59BB-6678-9715-5505A3B7E26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9F977A6-17EA-2ECD-C40E-7A5354975F02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7249E73-D9BF-236D-712B-53E112B3F96E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173B908-3DFD-56AE-2AF1-0D1F5D317A9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92" name="Arrow: Down 91">
                <a:extLst>
                  <a:ext uri="{FF2B5EF4-FFF2-40B4-BE49-F238E27FC236}">
                    <a16:creationId xmlns:a16="http://schemas.microsoft.com/office/drawing/2014/main" id="{5F38995A-829C-04C3-CA01-4D6C9A3B88B7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A61BCA6-7E5B-0F95-8B2B-BF51E876207C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87156E6-438F-6220-255F-F83BA29458AD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A448127-C0A3-5588-553D-E3CE95A9F388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5FABB5FD-188A-9EFA-BFAF-20F851080B3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9F54BB0-2A18-CDA7-900B-9AC22E575567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DDDDD6F-7531-0222-0C95-259A3CD34B73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DF81B06-9D5D-9319-914D-ACB4795AAE2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86" name="Arrow: Down 85">
                <a:extLst>
                  <a:ext uri="{FF2B5EF4-FFF2-40B4-BE49-F238E27FC236}">
                    <a16:creationId xmlns:a16="http://schemas.microsoft.com/office/drawing/2014/main" id="{EED7E3F2-2BD1-9025-89C4-7D8C49D95078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F06FF72-0D00-65C3-5779-543EF1EAFA32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2A6DB2B-2719-5AD2-88C2-B3DA7096A495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3010D3B-910E-73E2-3971-0B59B72B9E8C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83" name="Arrow: Down 82">
                <a:extLst>
                  <a:ext uri="{FF2B5EF4-FFF2-40B4-BE49-F238E27FC236}">
                    <a16:creationId xmlns:a16="http://schemas.microsoft.com/office/drawing/2014/main" id="{2341D365-4F9A-9A51-1FD0-E9183C02E201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64A6DDE-8A6E-EC47-7FC2-3D3835874CE6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BA08AACE-6D6E-52B8-7FEE-AF703B985649}"/>
                </a:ext>
              </a:extLst>
            </p:cNvPr>
            <p:cNvSpPr/>
            <p:nvPr/>
          </p:nvSpPr>
          <p:spPr>
            <a:xfrm rot="5400000">
              <a:off x="299562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A340457-85BB-6F78-9943-DFC49DEB97D9}"/>
                </a:ext>
              </a:extLst>
            </p:cNvPr>
            <p:cNvSpPr txBox="1"/>
            <p:nvPr/>
          </p:nvSpPr>
          <p:spPr>
            <a:xfrm>
              <a:off x="2396882" y="5429434"/>
              <a:ext cx="15408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nm instructions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E9CEB509-0A9C-3865-3868-5246F8607C93}"/>
              </a:ext>
            </a:extLst>
          </p:cNvPr>
          <p:cNvSpPr txBox="1"/>
          <p:nvPr/>
        </p:nvSpPr>
        <p:spPr>
          <a:xfrm>
            <a:off x="6983243" y="6176442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nm’s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DA469C97-A330-8A7E-95A0-E70183D53E9A}"/>
              </a:ext>
            </a:extLst>
          </p:cNvPr>
          <p:cNvSpPr/>
          <p:nvPr/>
        </p:nvSpPr>
        <p:spPr>
          <a:xfrm rot="5400000">
            <a:off x="7618461" y="4120436"/>
            <a:ext cx="369334" cy="37147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8CD47DB-006B-431B-3E83-E5D5EAECF2BD}"/>
              </a:ext>
            </a:extLst>
          </p:cNvPr>
          <p:cNvSpPr txBox="1"/>
          <p:nvPr/>
        </p:nvSpPr>
        <p:spPr>
          <a:xfrm>
            <a:off x="993788" y="1019664"/>
            <a:ext cx="45961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nm(){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name[5];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name: 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gets(name);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(“hi %s\n", 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27E8C337-8298-D2CA-50F7-F4B7598A146D}"/>
              </a:ext>
            </a:extLst>
          </p:cNvPr>
          <p:cNvSpPr txBox="1"/>
          <p:nvPr/>
        </p:nvSpPr>
        <p:spPr>
          <a:xfrm>
            <a:off x="10626142" y="5121619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510E07E-56B3-2E22-F631-1ADB753DF5EA}"/>
              </a:ext>
            </a:extLst>
          </p:cNvPr>
          <p:cNvGrpSpPr/>
          <p:nvPr/>
        </p:nvGrpSpPr>
        <p:grpSpPr>
          <a:xfrm>
            <a:off x="5977400" y="5459793"/>
            <a:ext cx="2012061" cy="331017"/>
            <a:chOff x="5977400" y="5069268"/>
            <a:chExt cx="2012061" cy="33101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E7D5CA9E-EBDC-5DFA-1667-627BE89202EB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C48F45F7-6F31-324D-C86F-BAC6F6B971CA}"/>
                </a:ext>
              </a:extLst>
            </p:cNvPr>
            <p:cNvSpPr/>
            <p:nvPr/>
          </p:nvSpPr>
          <p:spPr>
            <a:xfrm>
              <a:off x="7943742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A50D58E2-2A44-5828-7C23-71C39EE3C3A1}"/>
                </a:ext>
              </a:extLst>
            </p:cNvPr>
            <p:cNvSpPr/>
            <p:nvPr/>
          </p:nvSpPr>
          <p:spPr>
            <a:xfrm rot="16200000">
              <a:off x="6959635" y="4276803"/>
              <a:ext cx="45719" cy="20101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1D7888D9-CAC9-F168-993D-2F087503D0F5}"/>
                </a:ext>
              </a:extLst>
            </p:cNvPr>
            <p:cNvSpPr txBox="1"/>
            <p:nvPr/>
          </p:nvSpPr>
          <p:spPr>
            <a:xfrm>
              <a:off x="6295226" y="5123286"/>
              <a:ext cx="14388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char name[5]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3F31354-710A-A002-5E07-17224BAB2BA5}"/>
              </a:ext>
            </a:extLst>
          </p:cNvPr>
          <p:cNvGrpSpPr/>
          <p:nvPr/>
        </p:nvGrpSpPr>
        <p:grpSpPr>
          <a:xfrm>
            <a:off x="8018119" y="5458595"/>
            <a:ext cx="1610779" cy="331017"/>
            <a:chOff x="5977400" y="5069268"/>
            <a:chExt cx="1610779" cy="33101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DF977CC6-A0DD-9626-5C6D-EE515E5429B4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6B92AB41-B00B-58E6-5E48-E3603254536D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C3AEE56-BAAF-3D9B-A854-79E56A7E6D6D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BF542214-1E53-D7F0-F7C1-07BFFB99F7ED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D540723-BA60-EB99-E09D-C0D1CCCDE43B}"/>
              </a:ext>
            </a:extLst>
          </p:cNvPr>
          <p:cNvGrpSpPr/>
          <p:nvPr/>
        </p:nvGrpSpPr>
        <p:grpSpPr>
          <a:xfrm>
            <a:off x="6029170" y="5198635"/>
            <a:ext cx="2730096" cy="137176"/>
            <a:chOff x="5189510" y="5186973"/>
            <a:chExt cx="2730096" cy="137176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4F4F493C-A48F-C125-3E3F-5A9C82B6655B}"/>
                </a:ext>
              </a:extLst>
            </p:cNvPr>
            <p:cNvSpPr/>
            <p:nvPr/>
          </p:nvSpPr>
          <p:spPr>
            <a:xfrm>
              <a:off x="5994533" y="518840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079588AE-771B-2FA5-490E-C72CF7C17760}"/>
                </a:ext>
              </a:extLst>
            </p:cNvPr>
            <p:cNvSpPr/>
            <p:nvPr/>
          </p:nvSpPr>
          <p:spPr>
            <a:xfrm>
              <a:off x="6418870" y="519030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72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3CF13A8-48A8-E47A-2183-2EFEE6BA2967}"/>
                </a:ext>
              </a:extLst>
            </p:cNvPr>
            <p:cNvSpPr/>
            <p:nvPr/>
          </p:nvSpPr>
          <p:spPr>
            <a:xfrm>
              <a:off x="6814156" y="5186973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65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36116B35-A001-B5FA-5B38-641307F650A0}"/>
                </a:ext>
              </a:extLst>
            </p:cNvPr>
            <p:cNvSpPr/>
            <p:nvPr/>
          </p:nvSpPr>
          <p:spPr>
            <a:xfrm>
              <a:off x="7250879" y="5195545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48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8641069F-B3D9-B84C-1306-914AD551DDA6}"/>
                </a:ext>
              </a:extLst>
            </p:cNvPr>
            <p:cNvSpPr/>
            <p:nvPr/>
          </p:nvSpPr>
          <p:spPr>
            <a:xfrm>
              <a:off x="7660453" y="519792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0696D1-44C3-7AF7-61CF-8764F98BB5F7}"/>
                </a:ext>
              </a:extLst>
            </p:cNvPr>
            <p:cNvSpPr/>
            <p:nvPr/>
          </p:nvSpPr>
          <p:spPr>
            <a:xfrm>
              <a:off x="5595117" y="5188718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2CF6F4-3B6B-A7D7-B61E-6A61BE94FFF3}"/>
                </a:ext>
              </a:extLst>
            </p:cNvPr>
            <p:cNvSpPr/>
            <p:nvPr/>
          </p:nvSpPr>
          <p:spPr>
            <a:xfrm>
              <a:off x="5189510" y="519189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0C89C1-11D9-BC73-B3F9-90CEB6835F3F}"/>
              </a:ext>
            </a:extLst>
          </p:cNvPr>
          <p:cNvGrpSpPr/>
          <p:nvPr/>
        </p:nvGrpSpPr>
        <p:grpSpPr>
          <a:xfrm>
            <a:off x="6166043" y="1854930"/>
            <a:ext cx="4747946" cy="1017160"/>
            <a:chOff x="6166043" y="1854930"/>
            <a:chExt cx="4747946" cy="1017160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DF532241-7A10-7957-9B52-A1625B6564C9}"/>
                </a:ext>
              </a:extLst>
            </p:cNvPr>
            <p:cNvSpPr txBox="1"/>
            <p:nvPr/>
          </p:nvSpPr>
          <p:spPr>
            <a:xfrm>
              <a:off x="6237877" y="1854930"/>
              <a:ext cx="39052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n d r e w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A20BC7D-4D9F-72AC-7D55-DF14D93C73F2}"/>
                </a:ext>
              </a:extLst>
            </p:cNvPr>
            <p:cNvSpPr txBox="1"/>
            <p:nvPr/>
          </p:nvSpPr>
          <p:spPr>
            <a:xfrm>
              <a:off x="6166043" y="2502758"/>
              <a:ext cx="658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0x41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ABB24DEA-3435-92B3-EBDB-E5246AD01BD2}"/>
                </a:ext>
              </a:extLst>
            </p:cNvPr>
            <p:cNvSpPr txBox="1"/>
            <p:nvPr/>
          </p:nvSpPr>
          <p:spPr>
            <a:xfrm>
              <a:off x="8142701" y="2495854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0x72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0C305E10-2BDA-E8E4-C1A7-186958298448}"/>
                </a:ext>
              </a:extLst>
            </p:cNvPr>
            <p:cNvSpPr txBox="1"/>
            <p:nvPr/>
          </p:nvSpPr>
          <p:spPr>
            <a:xfrm>
              <a:off x="8830309" y="2488950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0x65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FEB9A4EB-5561-0740-C0CF-79873773E951}"/>
                </a:ext>
              </a:extLst>
            </p:cNvPr>
            <p:cNvSpPr txBox="1"/>
            <p:nvPr/>
          </p:nvSpPr>
          <p:spPr>
            <a:xfrm>
              <a:off x="9517917" y="2482046"/>
              <a:ext cx="664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0x77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D7E3BE3E-F98C-D7D5-1529-5CDF7A619EF4}"/>
                </a:ext>
              </a:extLst>
            </p:cNvPr>
            <p:cNvSpPr txBox="1"/>
            <p:nvPr/>
          </p:nvSpPr>
          <p:spPr>
            <a:xfrm>
              <a:off x="10205525" y="2475142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0x00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BF46C415-98FF-BDB3-7E0C-1709AD028859}"/>
                </a:ext>
              </a:extLst>
            </p:cNvPr>
            <p:cNvSpPr txBox="1"/>
            <p:nvPr/>
          </p:nvSpPr>
          <p:spPr>
            <a:xfrm>
              <a:off x="10205525" y="2127204"/>
              <a:ext cx="708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(end)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EDB8195-FEA4-7791-DD91-1ED33962D932}"/>
                </a:ext>
              </a:extLst>
            </p:cNvPr>
            <p:cNvSpPr txBox="1"/>
            <p:nvPr/>
          </p:nvSpPr>
          <p:spPr>
            <a:xfrm>
              <a:off x="7455093" y="250275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0x64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3FDE64-CEB3-CED4-859A-EAE7BB6AA931}"/>
                </a:ext>
              </a:extLst>
            </p:cNvPr>
            <p:cNvSpPr txBox="1"/>
            <p:nvPr/>
          </p:nvSpPr>
          <p:spPr>
            <a:xfrm>
              <a:off x="6845493" y="250275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0x6e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4DAA12C-6C7B-E589-0594-FD41590DC52A}"/>
              </a:ext>
            </a:extLst>
          </p:cNvPr>
          <p:cNvSpPr txBox="1"/>
          <p:nvPr/>
        </p:nvSpPr>
        <p:spPr>
          <a:xfrm>
            <a:off x="984818" y="2961740"/>
            <a:ext cx="3768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explode(){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… //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destroyTheComputer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837AF66D-F315-E4E4-C144-C7FA37D799D2}"/>
              </a:ext>
            </a:extLst>
          </p:cNvPr>
          <p:cNvSpPr/>
          <p:nvPr/>
        </p:nvSpPr>
        <p:spPr>
          <a:xfrm rot="5400000">
            <a:off x="4637669" y="5012504"/>
            <a:ext cx="369335" cy="120099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65B328-ACBA-37F5-F071-B20836AAAA7B}"/>
              </a:ext>
            </a:extLst>
          </p:cNvPr>
          <p:cNvSpPr txBox="1"/>
          <p:nvPr/>
        </p:nvSpPr>
        <p:spPr>
          <a:xfrm>
            <a:off x="4221841" y="5808534"/>
            <a:ext cx="120738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explode</a:t>
            </a:r>
          </a:p>
          <a:p>
            <a:pPr algn="ctr"/>
            <a:r>
              <a:rPr lang="en-US" dirty="0"/>
              <a:t>instructions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EA1F2D-DDBB-C185-E276-49BC3BAD647B}"/>
              </a:ext>
            </a:extLst>
          </p:cNvPr>
          <p:cNvSpPr txBox="1"/>
          <p:nvPr/>
        </p:nvSpPr>
        <p:spPr>
          <a:xfrm>
            <a:off x="9825835" y="1368062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037155-DC27-E982-7EF4-6EC0655CA9D9}"/>
              </a:ext>
            </a:extLst>
          </p:cNvPr>
          <p:cNvSpPr txBox="1"/>
          <p:nvPr/>
        </p:nvSpPr>
        <p:spPr>
          <a:xfrm>
            <a:off x="9745645" y="2814645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0x48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0F1A46-5888-F289-77E4-C46D175D4CF0}"/>
              </a:ext>
            </a:extLst>
          </p:cNvPr>
          <p:cNvCxnSpPr/>
          <p:nvPr/>
        </p:nvCxnSpPr>
        <p:spPr>
          <a:xfrm>
            <a:off x="9603645" y="2078182"/>
            <a:ext cx="473180" cy="29339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6874C23-B2A4-0515-D546-DF3C901B598B}"/>
              </a:ext>
            </a:extLst>
          </p:cNvPr>
          <p:cNvCxnSpPr>
            <a:cxnSpLocks/>
          </p:cNvCxnSpPr>
          <p:nvPr/>
        </p:nvCxnSpPr>
        <p:spPr>
          <a:xfrm>
            <a:off x="9545781" y="2514194"/>
            <a:ext cx="583783" cy="28036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3C0739-CA63-B3E0-CB72-0C45FE655732}"/>
              </a:ext>
            </a:extLst>
          </p:cNvPr>
          <p:cNvGrpSpPr/>
          <p:nvPr/>
        </p:nvGrpSpPr>
        <p:grpSpPr>
          <a:xfrm>
            <a:off x="6044652" y="5189668"/>
            <a:ext cx="2730096" cy="137176"/>
            <a:chOff x="5189510" y="5186973"/>
            <a:chExt cx="2730096" cy="13717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94167AA-B756-9680-90A2-DA99D101807F}"/>
                </a:ext>
              </a:extLst>
            </p:cNvPr>
            <p:cNvSpPr/>
            <p:nvPr/>
          </p:nvSpPr>
          <p:spPr>
            <a:xfrm>
              <a:off x="5994533" y="518840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4668F68-3757-59B7-2407-AB4DBA056521}"/>
                </a:ext>
              </a:extLst>
            </p:cNvPr>
            <p:cNvSpPr/>
            <p:nvPr/>
          </p:nvSpPr>
          <p:spPr>
            <a:xfrm>
              <a:off x="6418870" y="519030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A73F1D7-4C0E-745E-756A-B12680CB6A97}"/>
                </a:ext>
              </a:extLst>
            </p:cNvPr>
            <p:cNvSpPr/>
            <p:nvPr/>
          </p:nvSpPr>
          <p:spPr>
            <a:xfrm>
              <a:off x="6814156" y="5186973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65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46276A2-D9B3-E4BF-BFC1-C9A5FCF00BA8}"/>
                </a:ext>
              </a:extLst>
            </p:cNvPr>
            <p:cNvSpPr/>
            <p:nvPr/>
          </p:nvSpPr>
          <p:spPr>
            <a:xfrm>
              <a:off x="7250879" y="5195545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48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9FE6859-FCB0-8988-0276-A9CF7AEF5754}"/>
                </a:ext>
              </a:extLst>
            </p:cNvPr>
            <p:cNvSpPr/>
            <p:nvPr/>
          </p:nvSpPr>
          <p:spPr>
            <a:xfrm>
              <a:off x="7660453" y="519792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5B1E70-F2F3-F580-C6CD-6AC74FEF80C0}"/>
                </a:ext>
              </a:extLst>
            </p:cNvPr>
            <p:cNvSpPr/>
            <p:nvPr/>
          </p:nvSpPr>
          <p:spPr>
            <a:xfrm>
              <a:off x="5595117" y="5188718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BB5546C-E9A9-C8A1-3732-25328BAA9894}"/>
                </a:ext>
              </a:extLst>
            </p:cNvPr>
            <p:cNvSpPr/>
            <p:nvPr/>
          </p:nvSpPr>
          <p:spPr>
            <a:xfrm>
              <a:off x="5189510" y="519189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41</a:t>
              </a:r>
            </a:p>
          </p:txBody>
        </p:sp>
      </p:grp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D77D0B0-896F-2144-5EBE-D25C7238A879}"/>
              </a:ext>
            </a:extLst>
          </p:cNvPr>
          <p:cNvSpPr/>
          <p:nvPr/>
        </p:nvSpPr>
        <p:spPr>
          <a:xfrm>
            <a:off x="1198010" y="2471337"/>
            <a:ext cx="347179" cy="20196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1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3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6DA86-C81E-C276-1334-216C713ED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5FCEA03-E5BF-E7A8-D603-C374975BC349}"/>
              </a:ext>
            </a:extLst>
          </p:cNvPr>
          <p:cNvGrpSpPr/>
          <p:nvPr/>
        </p:nvGrpSpPr>
        <p:grpSpPr>
          <a:xfrm>
            <a:off x="9823936" y="4360924"/>
            <a:ext cx="669367" cy="1082161"/>
            <a:chOff x="9192088" y="1918241"/>
            <a:chExt cx="669367" cy="10821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0BE395-9901-924D-D8B3-D7FE758A7725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43F94E5-04D0-45DB-8FD7-8D8EF0372E3F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6488</a:t>
              </a: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E167CC8E-9B7A-D7FC-1AF6-4F07120FD80F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E441B4-7EB2-A329-B7B6-EFBDD2E4258E}"/>
              </a:ext>
            </a:extLst>
          </p:cNvPr>
          <p:cNvGrpSpPr/>
          <p:nvPr/>
        </p:nvGrpSpPr>
        <p:grpSpPr>
          <a:xfrm>
            <a:off x="5690086" y="4353935"/>
            <a:ext cx="669367" cy="1094595"/>
            <a:chOff x="8290388" y="1753407"/>
            <a:chExt cx="669367" cy="1094595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16A9235-E229-2F49-6641-BB38B4604788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B3B2055-93A4-60AB-6BFE-E2DFBF736C34}"/>
                </a:ext>
              </a:extLst>
            </p:cNvPr>
            <p:cNvSpPr txBox="1"/>
            <p:nvPr/>
          </p:nvSpPr>
          <p:spPr>
            <a:xfrm>
              <a:off x="8290388" y="17534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111" name="Arrow: Down 110">
              <a:extLst>
                <a:ext uri="{FF2B5EF4-FFF2-40B4-BE49-F238E27FC236}">
                  <a16:creationId xmlns:a16="http://schemas.microsoft.com/office/drawing/2014/main" id="{F483AB2D-D1CA-D735-28D7-B56E39CA8331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9B48C1A-5A7C-84B3-B31B-587C8F94B130}"/>
              </a:ext>
            </a:extLst>
          </p:cNvPr>
          <p:cNvGrpSpPr/>
          <p:nvPr/>
        </p:nvGrpSpPr>
        <p:grpSpPr>
          <a:xfrm>
            <a:off x="6102836" y="4347709"/>
            <a:ext cx="669367" cy="1100821"/>
            <a:chOff x="9192088" y="1899581"/>
            <a:chExt cx="669367" cy="1100821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04A33AF-145C-04E2-5946-5C38EA53235C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4EBD267-140F-5348-B3A4-4974EDE3AFAC}"/>
                </a:ext>
              </a:extLst>
            </p:cNvPr>
            <p:cNvSpPr txBox="1"/>
            <p:nvPr/>
          </p:nvSpPr>
          <p:spPr>
            <a:xfrm>
              <a:off x="9192088" y="189958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115" name="Arrow: Down 114">
              <a:extLst>
                <a:ext uri="{FF2B5EF4-FFF2-40B4-BE49-F238E27FC236}">
                  <a16:creationId xmlns:a16="http://schemas.microsoft.com/office/drawing/2014/main" id="{9AA35E4B-1313-BEF6-6C1D-A149B5377B61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CBF26AB-127D-9517-B298-CB3953EF4E19}"/>
              </a:ext>
            </a:extLst>
          </p:cNvPr>
          <p:cNvGrpSpPr/>
          <p:nvPr/>
        </p:nvGrpSpPr>
        <p:grpSpPr>
          <a:xfrm>
            <a:off x="6515586" y="4353933"/>
            <a:ext cx="669367" cy="1094597"/>
            <a:chOff x="8290388" y="1753405"/>
            <a:chExt cx="669367" cy="1094597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2545DDC-603E-07F1-DD4E-892ABDD4A73E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0C9CB76-8513-6239-ADDE-0182206326CC}"/>
                </a:ext>
              </a:extLst>
            </p:cNvPr>
            <p:cNvSpPr txBox="1"/>
            <p:nvPr/>
          </p:nvSpPr>
          <p:spPr>
            <a:xfrm>
              <a:off x="8290388" y="175340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119" name="Arrow: Down 118">
              <a:extLst>
                <a:ext uri="{FF2B5EF4-FFF2-40B4-BE49-F238E27FC236}">
                  <a16:creationId xmlns:a16="http://schemas.microsoft.com/office/drawing/2014/main" id="{925E1F40-CECA-8409-D008-94E5013F56F6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DE6591C-6681-2540-70E9-277FE9832D06}"/>
              </a:ext>
            </a:extLst>
          </p:cNvPr>
          <p:cNvGrpSpPr/>
          <p:nvPr/>
        </p:nvGrpSpPr>
        <p:grpSpPr>
          <a:xfrm>
            <a:off x="6928336" y="4366369"/>
            <a:ext cx="669367" cy="1082161"/>
            <a:chOff x="9192088" y="1918241"/>
            <a:chExt cx="669367" cy="1082161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9004186-5EA8-D1AE-318A-C42D9F590641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9987FF0-B5F9-E1E0-C51C-26076F88B47F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123" name="Arrow: Down 122">
              <a:extLst>
                <a:ext uri="{FF2B5EF4-FFF2-40B4-BE49-F238E27FC236}">
                  <a16:creationId xmlns:a16="http://schemas.microsoft.com/office/drawing/2014/main" id="{BE1DA288-89E0-6903-EA24-FD515C2493DD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452B5DE-8769-1A17-458E-49F31EBF955C}"/>
              </a:ext>
            </a:extLst>
          </p:cNvPr>
          <p:cNvGrpSpPr/>
          <p:nvPr/>
        </p:nvGrpSpPr>
        <p:grpSpPr>
          <a:xfrm>
            <a:off x="7341086" y="4366376"/>
            <a:ext cx="669367" cy="1082154"/>
            <a:chOff x="8290388" y="1765848"/>
            <a:chExt cx="669367" cy="1082154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B48AFA4-25EF-35C7-A0D5-0AFA720140E9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C25BB6F-5AEE-A3E2-F809-6495DEDC03AC}"/>
                </a:ext>
              </a:extLst>
            </p:cNvPr>
            <p:cNvSpPr txBox="1"/>
            <p:nvPr/>
          </p:nvSpPr>
          <p:spPr>
            <a:xfrm>
              <a:off x="8290388" y="1765848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127" name="Arrow: Down 126">
              <a:extLst>
                <a:ext uri="{FF2B5EF4-FFF2-40B4-BE49-F238E27FC236}">
                  <a16:creationId xmlns:a16="http://schemas.microsoft.com/office/drawing/2014/main" id="{31B63253-577A-CFD5-C9B3-4F84BDE67022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AAF23DE-D607-F162-DB3E-AA0F0B00F526}"/>
              </a:ext>
            </a:extLst>
          </p:cNvPr>
          <p:cNvGrpSpPr/>
          <p:nvPr/>
        </p:nvGrpSpPr>
        <p:grpSpPr>
          <a:xfrm>
            <a:off x="7753836" y="4366369"/>
            <a:ext cx="669367" cy="1082161"/>
            <a:chOff x="9192088" y="1918241"/>
            <a:chExt cx="669367" cy="1082161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D6B6864-6949-21DB-38AE-24521D10CE94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46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8E2AD3FB-EDDD-A84A-907F-70998502D277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131" name="Arrow: Down 130">
              <a:extLst>
                <a:ext uri="{FF2B5EF4-FFF2-40B4-BE49-F238E27FC236}">
                  <a16:creationId xmlns:a16="http://schemas.microsoft.com/office/drawing/2014/main" id="{5935396B-4AE1-F849-5D9D-F74EAF5A7306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D08F2A2-C6B3-1B60-CB03-4860B3501E28}"/>
              </a:ext>
            </a:extLst>
          </p:cNvPr>
          <p:cNvGrpSpPr/>
          <p:nvPr/>
        </p:nvGrpSpPr>
        <p:grpSpPr>
          <a:xfrm>
            <a:off x="8166586" y="4385035"/>
            <a:ext cx="669367" cy="1063495"/>
            <a:chOff x="8290388" y="1784507"/>
            <a:chExt cx="669367" cy="1063495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B41AC7F9-79CF-4727-B94C-E7D27ED8374D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C6257DBF-AEFF-B6BA-3652-AAAAA0404709}"/>
                </a:ext>
              </a:extLst>
            </p:cNvPr>
            <p:cNvSpPr txBox="1"/>
            <p:nvPr/>
          </p:nvSpPr>
          <p:spPr>
            <a:xfrm>
              <a:off x="8290388" y="17845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135" name="Arrow: Down 134">
              <a:extLst>
                <a:ext uri="{FF2B5EF4-FFF2-40B4-BE49-F238E27FC236}">
                  <a16:creationId xmlns:a16="http://schemas.microsoft.com/office/drawing/2014/main" id="{3AFB517B-1034-A483-9F87-087E5C6B7AF6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FF27F78-CD92-6233-C7D6-42682FBADE6C}"/>
              </a:ext>
            </a:extLst>
          </p:cNvPr>
          <p:cNvGrpSpPr/>
          <p:nvPr/>
        </p:nvGrpSpPr>
        <p:grpSpPr>
          <a:xfrm>
            <a:off x="8579336" y="4372593"/>
            <a:ext cx="669367" cy="1075937"/>
            <a:chOff x="9192088" y="1924465"/>
            <a:chExt cx="669367" cy="1075937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255494AE-FA48-01B3-9860-757808DC4846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1B35A624-90EA-E8C7-A380-C64FA7759EE2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139" name="Arrow: Down 138">
              <a:extLst>
                <a:ext uri="{FF2B5EF4-FFF2-40B4-BE49-F238E27FC236}">
                  <a16:creationId xmlns:a16="http://schemas.microsoft.com/office/drawing/2014/main" id="{3C74464E-3193-9E51-8C60-6A375F7E8111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96B7128-9D2C-8A4C-2F3B-AA65770A6029}"/>
              </a:ext>
            </a:extLst>
          </p:cNvPr>
          <p:cNvGrpSpPr/>
          <p:nvPr/>
        </p:nvGrpSpPr>
        <p:grpSpPr>
          <a:xfrm>
            <a:off x="8992086" y="4372593"/>
            <a:ext cx="669367" cy="1075937"/>
            <a:chOff x="8290388" y="1772065"/>
            <a:chExt cx="669367" cy="1075937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98A4F8EC-6A9E-7863-C191-5D2F1FA0CF8E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8022202-460B-0DFD-B486-E8DAAFAF2757}"/>
                </a:ext>
              </a:extLst>
            </p:cNvPr>
            <p:cNvSpPr txBox="1"/>
            <p:nvPr/>
          </p:nvSpPr>
          <p:spPr>
            <a:xfrm>
              <a:off x="8290388" y="17720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143" name="Arrow: Down 142">
              <a:extLst>
                <a:ext uri="{FF2B5EF4-FFF2-40B4-BE49-F238E27FC236}">
                  <a16:creationId xmlns:a16="http://schemas.microsoft.com/office/drawing/2014/main" id="{597A78CC-29C9-593A-A00B-122DA89E0295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1D4D75F-4AB7-9BD7-4356-07EDBD74B305}"/>
              </a:ext>
            </a:extLst>
          </p:cNvPr>
          <p:cNvGrpSpPr/>
          <p:nvPr/>
        </p:nvGrpSpPr>
        <p:grpSpPr>
          <a:xfrm>
            <a:off x="9404836" y="4372593"/>
            <a:ext cx="669367" cy="1075937"/>
            <a:chOff x="9192088" y="1924465"/>
            <a:chExt cx="669367" cy="1075937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B7585148-688C-0C96-9D08-E6C2D2D62866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D1A5E2F9-E52D-CB31-FE3B-F69BA4E91E41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147" name="Arrow: Down 146">
              <a:extLst>
                <a:ext uri="{FF2B5EF4-FFF2-40B4-BE49-F238E27FC236}">
                  <a16:creationId xmlns:a16="http://schemas.microsoft.com/office/drawing/2014/main" id="{3FEE5558-32B7-BDB1-B788-DFE0C889DF12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6C846-9CB5-128F-578B-9EF1C897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66F28A-3E5B-48B9-B709-C6A29E00E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Buffer Overflows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642A3C-90C6-8F07-55D1-68450D6680C7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4BBE82-48C9-D7F9-BE07-C7E892F8909B}"/>
              </a:ext>
            </a:extLst>
          </p:cNvPr>
          <p:cNvSpPr txBox="1"/>
          <p:nvPr/>
        </p:nvSpPr>
        <p:spPr>
          <a:xfrm>
            <a:off x="7073942" y="3913698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1812280-3C76-851D-0AB3-E6C18A90409A}"/>
              </a:ext>
            </a:extLst>
          </p:cNvPr>
          <p:cNvSpPr/>
          <p:nvPr/>
        </p:nvSpPr>
        <p:spPr>
          <a:xfrm>
            <a:off x="5945753" y="5081068"/>
            <a:ext cx="4540742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A9DC9735-090B-852C-6E9B-3FA680949773}"/>
              </a:ext>
            </a:extLst>
          </p:cNvPr>
          <p:cNvSpPr/>
          <p:nvPr/>
        </p:nvSpPr>
        <p:spPr>
          <a:xfrm rot="5400000">
            <a:off x="9902618" y="5288807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F18E14F-3BE1-73C2-FEA3-CCC5FD81792D}"/>
              </a:ext>
            </a:extLst>
          </p:cNvPr>
          <p:cNvSpPr txBox="1"/>
          <p:nvPr/>
        </p:nvSpPr>
        <p:spPr>
          <a:xfrm>
            <a:off x="9697748" y="5841727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F274A65-55F9-6BBC-A0AC-C5D02EF4EDA9}"/>
              </a:ext>
            </a:extLst>
          </p:cNvPr>
          <p:cNvGrpSpPr/>
          <p:nvPr/>
        </p:nvGrpSpPr>
        <p:grpSpPr>
          <a:xfrm>
            <a:off x="573071" y="3913849"/>
            <a:ext cx="5276278" cy="2244664"/>
            <a:chOff x="573071" y="3523324"/>
            <a:chExt cx="5276278" cy="224466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780D1CE-3837-7662-4E8F-27ABB50E8319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1" name="Arrow: Down 60">
              <a:extLst>
                <a:ext uri="{FF2B5EF4-FFF2-40B4-BE49-F238E27FC236}">
                  <a16:creationId xmlns:a16="http://schemas.microsoft.com/office/drawing/2014/main" id="{B5466A9D-1933-3E72-4809-E8D273A52843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F89DECE-9EC2-2946-AA73-F86B6CC3306D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3991523-FFF2-BDF6-5A3A-C6110B38F827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81D9A4C-D759-E001-3E8B-0DD51F216AC5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86609C83-6996-3A2C-3388-E235C29E5075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90FC954-DAE1-4C51-5E78-916895962583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8761C4D-EE2F-EC56-7515-1368077AFB5E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54EC5C5-B794-D313-7B8C-9D08EB3D0655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45D5AF5-A72E-5272-18D4-B0D6E0AFC4DF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D8B50000-8A1C-963F-3599-E95FE94D0E27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156" name="Arrow: Down 155">
                <a:extLst>
                  <a:ext uri="{FF2B5EF4-FFF2-40B4-BE49-F238E27FC236}">
                    <a16:creationId xmlns:a16="http://schemas.microsoft.com/office/drawing/2014/main" id="{8C8C5D8D-DD5B-7BA2-14A2-B35AAC60FBCB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4408157-9653-4403-9341-1D8AB204DEFE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6F96896-1753-AD7A-28D4-674BC3673325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A35C0A3-2D63-D6E8-F818-843976B78CA3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107" name="Arrow: Down 106">
                <a:extLst>
                  <a:ext uri="{FF2B5EF4-FFF2-40B4-BE49-F238E27FC236}">
                    <a16:creationId xmlns:a16="http://schemas.microsoft.com/office/drawing/2014/main" id="{D66D2747-884D-1852-975F-32C0D73C7F37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288B48D-4B06-6D34-8501-9D6206F696A8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F774127-A813-EA23-64B8-4A4D7DA0AD36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268F58AB-9F0F-7086-6272-4C6A54ED1D90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104" name="Arrow: Down 103">
                <a:extLst>
                  <a:ext uri="{FF2B5EF4-FFF2-40B4-BE49-F238E27FC236}">
                    <a16:creationId xmlns:a16="http://schemas.microsoft.com/office/drawing/2014/main" id="{E0548642-8D4F-C624-4C5B-711F527B9BE3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DEAC3FC-E724-1A7F-8FF5-5B0A88231AD8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61B75CC-1D46-24D4-B40A-2875B8632A24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B8CAA56-F418-DFC9-8CB9-1C70DA1C07CE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1D6403A6-7DA8-22CB-0A4A-E4A07FFDDFB1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6E10669-1A97-59D7-9889-6AF9345864ED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33466010-BFB6-B089-4A95-1496845305F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110C67E-BB88-B19E-B4E6-5C2A6FB15CD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98" name="Arrow: Down 97">
                <a:extLst>
                  <a:ext uri="{FF2B5EF4-FFF2-40B4-BE49-F238E27FC236}">
                    <a16:creationId xmlns:a16="http://schemas.microsoft.com/office/drawing/2014/main" id="{03B660EA-5EE5-DA66-FE82-9D5587E84E8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690ABCF-CCFE-CFB8-3E74-5CB58E57CBDF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9CA58B3E-A3C0-16EE-DC68-D7CB5A250DE3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8B4B188-9130-EB7D-0E5C-0864460A9891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95" name="Arrow: Down 94">
                <a:extLst>
                  <a:ext uri="{FF2B5EF4-FFF2-40B4-BE49-F238E27FC236}">
                    <a16:creationId xmlns:a16="http://schemas.microsoft.com/office/drawing/2014/main" id="{639B5C32-3DAC-1743-8467-598D4FCA38A6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08A40DB-D3C9-C112-59A9-1EFB44C3E223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45E82F1-2FB4-5EAE-5595-84DB546688E9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56B53D9-4C84-7CB4-1349-12765CEB1E21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92" name="Arrow: Down 91">
                <a:extLst>
                  <a:ext uri="{FF2B5EF4-FFF2-40B4-BE49-F238E27FC236}">
                    <a16:creationId xmlns:a16="http://schemas.microsoft.com/office/drawing/2014/main" id="{70749176-7EBB-469A-4C9C-333611174DF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EC90FE6-7996-CBD7-3DB9-14A61900211B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C6E4962-8377-B949-F3A0-3A6FA00070E6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39BADBA-893C-AAA4-76CA-1DF950F8440C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5ADD0E7A-DF72-D3D1-D3A3-82FE5380657A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355D803-141E-68C2-0D63-676D642F8715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7D92D25-02CB-D6A8-F553-D1F3BFD949B3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370DF6F-0180-C3DB-B785-CB542D7A17D9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86" name="Arrow: Down 85">
                <a:extLst>
                  <a:ext uri="{FF2B5EF4-FFF2-40B4-BE49-F238E27FC236}">
                    <a16:creationId xmlns:a16="http://schemas.microsoft.com/office/drawing/2014/main" id="{A40835D5-B09A-8525-87FD-91A08F8EC918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26486BE-85B9-7E2A-8A70-9AB80283E09E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C878F82-0478-B45C-2C29-D2ACC2040BC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3F8AE1E-4B64-F8BD-4A3D-5FF3EB29EA43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83" name="Arrow: Down 82">
                <a:extLst>
                  <a:ext uri="{FF2B5EF4-FFF2-40B4-BE49-F238E27FC236}">
                    <a16:creationId xmlns:a16="http://schemas.microsoft.com/office/drawing/2014/main" id="{4D4AE85F-13A4-584E-8152-B8024632526F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07674E4-E1B1-9C9C-CAAD-D2400AE50263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84BCFBCF-956F-C77C-8980-6E0455E9994E}"/>
                </a:ext>
              </a:extLst>
            </p:cNvPr>
            <p:cNvSpPr/>
            <p:nvPr/>
          </p:nvSpPr>
          <p:spPr>
            <a:xfrm rot="5400000">
              <a:off x="299562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8EC1ACD-A8DB-524B-3817-869595B87699}"/>
                </a:ext>
              </a:extLst>
            </p:cNvPr>
            <p:cNvSpPr txBox="1"/>
            <p:nvPr/>
          </p:nvSpPr>
          <p:spPr>
            <a:xfrm>
              <a:off x="2396882" y="5429434"/>
              <a:ext cx="15408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nm instructions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03DA5982-8108-652C-3641-C2B0FED0093B}"/>
              </a:ext>
            </a:extLst>
          </p:cNvPr>
          <p:cNvSpPr txBox="1"/>
          <p:nvPr/>
        </p:nvSpPr>
        <p:spPr>
          <a:xfrm>
            <a:off x="6983243" y="6176442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nm’s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26C977B3-A331-88FF-83B9-D314A6F360F9}"/>
              </a:ext>
            </a:extLst>
          </p:cNvPr>
          <p:cNvSpPr/>
          <p:nvPr/>
        </p:nvSpPr>
        <p:spPr>
          <a:xfrm rot="5400000">
            <a:off x="7618461" y="4120436"/>
            <a:ext cx="369334" cy="37147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DC5E9B8C-E5F9-1AE1-B2CB-F8FA8796EFC8}"/>
              </a:ext>
            </a:extLst>
          </p:cNvPr>
          <p:cNvSpPr txBox="1"/>
          <p:nvPr/>
        </p:nvSpPr>
        <p:spPr>
          <a:xfrm>
            <a:off x="993788" y="1019664"/>
            <a:ext cx="45961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nm(){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name[5];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name: 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gets(name);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(“hi %s\n", 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2C12B314-328E-D860-29A4-FFDF669AD2F7}"/>
              </a:ext>
            </a:extLst>
          </p:cNvPr>
          <p:cNvSpPr txBox="1"/>
          <p:nvPr/>
        </p:nvSpPr>
        <p:spPr>
          <a:xfrm>
            <a:off x="10626142" y="5121619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84E2823-7233-8F7B-B3FA-DF22C4B06DE2}"/>
              </a:ext>
            </a:extLst>
          </p:cNvPr>
          <p:cNvGrpSpPr/>
          <p:nvPr/>
        </p:nvGrpSpPr>
        <p:grpSpPr>
          <a:xfrm>
            <a:off x="5977400" y="5459793"/>
            <a:ext cx="2012061" cy="331017"/>
            <a:chOff x="5977400" y="5069268"/>
            <a:chExt cx="2012061" cy="33101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EE78667-266B-EF6D-8BF1-25133561561A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64EB6CC-327C-1750-B9C7-BBBC026B516C}"/>
                </a:ext>
              </a:extLst>
            </p:cNvPr>
            <p:cNvSpPr/>
            <p:nvPr/>
          </p:nvSpPr>
          <p:spPr>
            <a:xfrm>
              <a:off x="7943742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E05BB110-458E-C105-9383-5BAAFFB649E7}"/>
                </a:ext>
              </a:extLst>
            </p:cNvPr>
            <p:cNvSpPr/>
            <p:nvPr/>
          </p:nvSpPr>
          <p:spPr>
            <a:xfrm rot="16200000">
              <a:off x="6959635" y="4276803"/>
              <a:ext cx="45719" cy="20101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D63DD414-1190-9A0C-6FCE-7C500B04B5D8}"/>
                </a:ext>
              </a:extLst>
            </p:cNvPr>
            <p:cNvSpPr txBox="1"/>
            <p:nvPr/>
          </p:nvSpPr>
          <p:spPr>
            <a:xfrm>
              <a:off x="6295226" y="5123286"/>
              <a:ext cx="14388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char name[5]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7CC22DB-D380-F208-8759-8DF0C1FB5BC2}"/>
              </a:ext>
            </a:extLst>
          </p:cNvPr>
          <p:cNvGrpSpPr/>
          <p:nvPr/>
        </p:nvGrpSpPr>
        <p:grpSpPr>
          <a:xfrm>
            <a:off x="8018119" y="5458595"/>
            <a:ext cx="1610779" cy="331017"/>
            <a:chOff x="5977400" y="5069268"/>
            <a:chExt cx="1610779" cy="33101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C7235FC2-47D2-3983-6065-288CC13EE691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2A16FBC4-A791-554C-5D57-88F472B66698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F652A98A-0000-4279-2B5D-8B1FB1E7ED03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8AD8324-867C-8363-4281-122673BFDB55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548EE77C-B6B1-DBF6-3DD4-6F2FEB044E09}"/>
              </a:ext>
            </a:extLst>
          </p:cNvPr>
          <p:cNvGrpSpPr/>
          <p:nvPr/>
        </p:nvGrpSpPr>
        <p:grpSpPr>
          <a:xfrm>
            <a:off x="6029170" y="5198635"/>
            <a:ext cx="2730096" cy="137176"/>
            <a:chOff x="5189510" y="5186973"/>
            <a:chExt cx="2730096" cy="137176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7E1B8EA8-9CEA-01A2-B703-FC7DC932754C}"/>
                </a:ext>
              </a:extLst>
            </p:cNvPr>
            <p:cNvSpPr/>
            <p:nvPr/>
          </p:nvSpPr>
          <p:spPr>
            <a:xfrm>
              <a:off x="5994533" y="518840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374D92FF-7BAA-3ED3-3CD1-B4ACDB96D431}"/>
                </a:ext>
              </a:extLst>
            </p:cNvPr>
            <p:cNvSpPr/>
            <p:nvPr/>
          </p:nvSpPr>
          <p:spPr>
            <a:xfrm>
              <a:off x="6418870" y="519030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72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5DADB378-8173-5081-5117-238CDAFF194E}"/>
                </a:ext>
              </a:extLst>
            </p:cNvPr>
            <p:cNvSpPr/>
            <p:nvPr/>
          </p:nvSpPr>
          <p:spPr>
            <a:xfrm>
              <a:off x="6814156" y="5186973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65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A1444C66-948A-0B08-28C5-F17760D1D64C}"/>
                </a:ext>
              </a:extLst>
            </p:cNvPr>
            <p:cNvSpPr/>
            <p:nvPr/>
          </p:nvSpPr>
          <p:spPr>
            <a:xfrm>
              <a:off x="7250879" y="5195545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48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C306E0D3-DADC-7B43-4225-1D1CEFCB4D40}"/>
                </a:ext>
              </a:extLst>
            </p:cNvPr>
            <p:cNvSpPr/>
            <p:nvPr/>
          </p:nvSpPr>
          <p:spPr>
            <a:xfrm>
              <a:off x="7660453" y="519792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AFFFF9-8BCF-4F53-5C3B-7B633A43E672}"/>
                </a:ext>
              </a:extLst>
            </p:cNvPr>
            <p:cNvSpPr/>
            <p:nvPr/>
          </p:nvSpPr>
          <p:spPr>
            <a:xfrm>
              <a:off x="5595117" y="5188718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3EE9F8-0026-1166-CE38-330C83DA95EB}"/>
                </a:ext>
              </a:extLst>
            </p:cNvPr>
            <p:cNvSpPr/>
            <p:nvPr/>
          </p:nvSpPr>
          <p:spPr>
            <a:xfrm>
              <a:off x="5189510" y="519189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77C057-DF5C-94B0-A80D-A84AD4F602DE}"/>
              </a:ext>
            </a:extLst>
          </p:cNvPr>
          <p:cNvGrpSpPr/>
          <p:nvPr/>
        </p:nvGrpSpPr>
        <p:grpSpPr>
          <a:xfrm>
            <a:off x="6166043" y="1854930"/>
            <a:ext cx="4747946" cy="1017160"/>
            <a:chOff x="6166043" y="1854930"/>
            <a:chExt cx="4747946" cy="1017160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178D3010-36F6-8054-4F8B-32A14B96B6CA}"/>
                </a:ext>
              </a:extLst>
            </p:cNvPr>
            <p:cNvSpPr txBox="1"/>
            <p:nvPr/>
          </p:nvSpPr>
          <p:spPr>
            <a:xfrm>
              <a:off x="6237877" y="1854930"/>
              <a:ext cx="39052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n d r e w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77DF5554-B7D3-CCAF-6FFB-22FE2207BA46}"/>
                </a:ext>
              </a:extLst>
            </p:cNvPr>
            <p:cNvSpPr txBox="1"/>
            <p:nvPr/>
          </p:nvSpPr>
          <p:spPr>
            <a:xfrm>
              <a:off x="6166043" y="2502758"/>
              <a:ext cx="658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0x41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836CC4D3-8C3B-83EF-431F-FBD8326C9253}"/>
                </a:ext>
              </a:extLst>
            </p:cNvPr>
            <p:cNvSpPr txBox="1"/>
            <p:nvPr/>
          </p:nvSpPr>
          <p:spPr>
            <a:xfrm>
              <a:off x="8142701" y="2495854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0x72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7BA30293-B29A-9020-F6A5-23D0F3DD3DFE}"/>
                </a:ext>
              </a:extLst>
            </p:cNvPr>
            <p:cNvSpPr txBox="1"/>
            <p:nvPr/>
          </p:nvSpPr>
          <p:spPr>
            <a:xfrm>
              <a:off x="8830309" y="2488950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0x65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F567D1F-9B10-A662-A534-ABB46CDC660C}"/>
                </a:ext>
              </a:extLst>
            </p:cNvPr>
            <p:cNvSpPr txBox="1"/>
            <p:nvPr/>
          </p:nvSpPr>
          <p:spPr>
            <a:xfrm>
              <a:off x="9517917" y="2482046"/>
              <a:ext cx="664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0x77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0E0FE8D2-5D06-A11A-8AB0-695D807FB4F4}"/>
                </a:ext>
              </a:extLst>
            </p:cNvPr>
            <p:cNvSpPr txBox="1"/>
            <p:nvPr/>
          </p:nvSpPr>
          <p:spPr>
            <a:xfrm>
              <a:off x="10205525" y="2475142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0x00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7D1E077C-93DA-D76A-BDDF-25BC47119D31}"/>
                </a:ext>
              </a:extLst>
            </p:cNvPr>
            <p:cNvSpPr txBox="1"/>
            <p:nvPr/>
          </p:nvSpPr>
          <p:spPr>
            <a:xfrm>
              <a:off x="10205525" y="2127204"/>
              <a:ext cx="708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(end)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C244D39-9ABD-404F-F82E-2A0F3D2B06CA}"/>
                </a:ext>
              </a:extLst>
            </p:cNvPr>
            <p:cNvSpPr txBox="1"/>
            <p:nvPr/>
          </p:nvSpPr>
          <p:spPr>
            <a:xfrm>
              <a:off x="7455093" y="250275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0x64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F04847-CEF7-630C-1B7E-6664684B2D27}"/>
                </a:ext>
              </a:extLst>
            </p:cNvPr>
            <p:cNvSpPr txBox="1"/>
            <p:nvPr/>
          </p:nvSpPr>
          <p:spPr>
            <a:xfrm>
              <a:off x="6845493" y="250275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0x6e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C3CFB2D-2381-35F3-017D-6128CD13EA0D}"/>
              </a:ext>
            </a:extLst>
          </p:cNvPr>
          <p:cNvSpPr txBox="1"/>
          <p:nvPr/>
        </p:nvSpPr>
        <p:spPr>
          <a:xfrm>
            <a:off x="984818" y="2961740"/>
            <a:ext cx="3768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explode(){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… //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destroyTheComputer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7B25E593-621A-134C-E007-B371A7940084}"/>
              </a:ext>
            </a:extLst>
          </p:cNvPr>
          <p:cNvSpPr/>
          <p:nvPr/>
        </p:nvSpPr>
        <p:spPr>
          <a:xfrm rot="5400000">
            <a:off x="4637669" y="5012504"/>
            <a:ext cx="369335" cy="120099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B3F2BD-7687-5523-C337-3DFA79BFEB0C}"/>
              </a:ext>
            </a:extLst>
          </p:cNvPr>
          <p:cNvSpPr txBox="1"/>
          <p:nvPr/>
        </p:nvSpPr>
        <p:spPr>
          <a:xfrm>
            <a:off x="4221841" y="5808534"/>
            <a:ext cx="120738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explode</a:t>
            </a:r>
          </a:p>
          <a:p>
            <a:pPr algn="ctr"/>
            <a:r>
              <a:rPr lang="en-US" dirty="0"/>
              <a:t>instructions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9E08E3-8734-0AAF-C1A4-BD1900DC2D7B}"/>
              </a:ext>
            </a:extLst>
          </p:cNvPr>
          <p:cNvSpPr txBox="1"/>
          <p:nvPr/>
        </p:nvSpPr>
        <p:spPr>
          <a:xfrm>
            <a:off x="9825835" y="1368062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05F834-0488-2660-C971-6E7314694E54}"/>
              </a:ext>
            </a:extLst>
          </p:cNvPr>
          <p:cNvSpPr txBox="1"/>
          <p:nvPr/>
        </p:nvSpPr>
        <p:spPr>
          <a:xfrm>
            <a:off x="9745645" y="2814645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0x48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45F4EA-46BD-3187-83B5-778C94645F08}"/>
              </a:ext>
            </a:extLst>
          </p:cNvPr>
          <p:cNvCxnSpPr/>
          <p:nvPr/>
        </p:nvCxnSpPr>
        <p:spPr>
          <a:xfrm>
            <a:off x="9603645" y="2078182"/>
            <a:ext cx="473180" cy="29339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C1CD5A-7806-E8B9-9597-8F2D7A7C3FC3}"/>
              </a:ext>
            </a:extLst>
          </p:cNvPr>
          <p:cNvCxnSpPr>
            <a:cxnSpLocks/>
          </p:cNvCxnSpPr>
          <p:nvPr/>
        </p:nvCxnSpPr>
        <p:spPr>
          <a:xfrm>
            <a:off x="9545781" y="2514194"/>
            <a:ext cx="583783" cy="28036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D803E7-D662-CA0F-AD1C-8F8AF3829FE1}"/>
              </a:ext>
            </a:extLst>
          </p:cNvPr>
          <p:cNvGrpSpPr/>
          <p:nvPr/>
        </p:nvGrpSpPr>
        <p:grpSpPr>
          <a:xfrm>
            <a:off x="6044652" y="5189668"/>
            <a:ext cx="2730096" cy="137176"/>
            <a:chOff x="5189510" y="5186973"/>
            <a:chExt cx="2730096" cy="13717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813CD16-D204-4FA8-6482-42C7843BBD2A}"/>
                </a:ext>
              </a:extLst>
            </p:cNvPr>
            <p:cNvSpPr/>
            <p:nvPr/>
          </p:nvSpPr>
          <p:spPr>
            <a:xfrm>
              <a:off x="5994533" y="518840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B39EAA3-DB03-F372-56F5-05E144BEEC7D}"/>
                </a:ext>
              </a:extLst>
            </p:cNvPr>
            <p:cNvSpPr/>
            <p:nvPr/>
          </p:nvSpPr>
          <p:spPr>
            <a:xfrm>
              <a:off x="6418870" y="519030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379F495-4A74-DD31-6C72-05F3AC457C72}"/>
                </a:ext>
              </a:extLst>
            </p:cNvPr>
            <p:cNvSpPr/>
            <p:nvPr/>
          </p:nvSpPr>
          <p:spPr>
            <a:xfrm>
              <a:off x="6814156" y="5186973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65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53A523F-9E1A-8527-EB37-F247D2F9F633}"/>
                </a:ext>
              </a:extLst>
            </p:cNvPr>
            <p:cNvSpPr/>
            <p:nvPr/>
          </p:nvSpPr>
          <p:spPr>
            <a:xfrm>
              <a:off x="7250879" y="5195545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48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491045A-6B28-04D7-38E3-64100170B3DD}"/>
                </a:ext>
              </a:extLst>
            </p:cNvPr>
            <p:cNvSpPr/>
            <p:nvPr/>
          </p:nvSpPr>
          <p:spPr>
            <a:xfrm>
              <a:off x="7660453" y="519792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D445E00-796C-8E3C-6E45-5C4CC6D84B21}"/>
                </a:ext>
              </a:extLst>
            </p:cNvPr>
            <p:cNvSpPr/>
            <p:nvPr/>
          </p:nvSpPr>
          <p:spPr>
            <a:xfrm>
              <a:off x="5595117" y="5188718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D99E4B1-A4A2-57DD-D3F7-A7C18F297765}"/>
                </a:ext>
              </a:extLst>
            </p:cNvPr>
            <p:cNvSpPr/>
            <p:nvPr/>
          </p:nvSpPr>
          <p:spPr>
            <a:xfrm>
              <a:off x="5189510" y="519189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41</a:t>
              </a:r>
            </a:p>
          </p:txBody>
        </p:sp>
      </p:grp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437EC70-908A-B319-6AB0-3B2E51FF154E}"/>
              </a:ext>
            </a:extLst>
          </p:cNvPr>
          <p:cNvSpPr/>
          <p:nvPr/>
        </p:nvSpPr>
        <p:spPr>
          <a:xfrm>
            <a:off x="646609" y="3060046"/>
            <a:ext cx="347179" cy="20196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704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C7B27-42F0-A56E-64AC-28F3795CD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C39B3E0-7DCD-47FB-E5FC-90732A6991F8}"/>
              </a:ext>
            </a:extLst>
          </p:cNvPr>
          <p:cNvGrpSpPr/>
          <p:nvPr/>
        </p:nvGrpSpPr>
        <p:grpSpPr>
          <a:xfrm>
            <a:off x="9823936" y="4360924"/>
            <a:ext cx="669367" cy="1082161"/>
            <a:chOff x="9192088" y="1918241"/>
            <a:chExt cx="669367" cy="10821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BCAEF0-9ECB-B9C0-CE86-8A8768843C94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61B8E3-C813-692C-3602-843B5E844C0E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6488</a:t>
              </a: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F32025B8-CAEA-9305-BC35-30F3348CF751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6D5102-364E-2DBC-29A6-3080EA0E07C1}"/>
              </a:ext>
            </a:extLst>
          </p:cNvPr>
          <p:cNvGrpSpPr/>
          <p:nvPr/>
        </p:nvGrpSpPr>
        <p:grpSpPr>
          <a:xfrm>
            <a:off x="5690086" y="4353935"/>
            <a:ext cx="669367" cy="1094595"/>
            <a:chOff x="8290388" y="1753407"/>
            <a:chExt cx="669367" cy="1094595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9445BC1-4D2D-B4AE-E0A0-7EC24E839C1F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90E6776-137F-E3C8-5BC9-1FC02842F057}"/>
                </a:ext>
              </a:extLst>
            </p:cNvPr>
            <p:cNvSpPr txBox="1"/>
            <p:nvPr/>
          </p:nvSpPr>
          <p:spPr>
            <a:xfrm>
              <a:off x="8290388" y="17534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111" name="Arrow: Down 110">
              <a:extLst>
                <a:ext uri="{FF2B5EF4-FFF2-40B4-BE49-F238E27FC236}">
                  <a16:creationId xmlns:a16="http://schemas.microsoft.com/office/drawing/2014/main" id="{CF00D11F-5101-8ADB-6820-97A997F95F16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547E1D0-C221-063A-00CD-F2A43120DF00}"/>
              </a:ext>
            </a:extLst>
          </p:cNvPr>
          <p:cNvGrpSpPr/>
          <p:nvPr/>
        </p:nvGrpSpPr>
        <p:grpSpPr>
          <a:xfrm>
            <a:off x="6102836" y="4347709"/>
            <a:ext cx="669367" cy="1100821"/>
            <a:chOff x="9192088" y="1899581"/>
            <a:chExt cx="669367" cy="1100821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56CAA24-88C3-D617-CC86-B71D3309FDC7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437297A-6259-6C2F-DB9D-1678B0AFD787}"/>
                </a:ext>
              </a:extLst>
            </p:cNvPr>
            <p:cNvSpPr txBox="1"/>
            <p:nvPr/>
          </p:nvSpPr>
          <p:spPr>
            <a:xfrm>
              <a:off x="9192088" y="189958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115" name="Arrow: Down 114">
              <a:extLst>
                <a:ext uri="{FF2B5EF4-FFF2-40B4-BE49-F238E27FC236}">
                  <a16:creationId xmlns:a16="http://schemas.microsoft.com/office/drawing/2014/main" id="{72611A85-A049-2909-59F9-6D283A9D11D8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F2FEB15-6064-4CDE-A7EF-4647F3C2F2F7}"/>
              </a:ext>
            </a:extLst>
          </p:cNvPr>
          <p:cNvGrpSpPr/>
          <p:nvPr/>
        </p:nvGrpSpPr>
        <p:grpSpPr>
          <a:xfrm>
            <a:off x="6515586" y="4353933"/>
            <a:ext cx="669367" cy="1094597"/>
            <a:chOff x="8290388" y="1753405"/>
            <a:chExt cx="669367" cy="1094597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6E71097-8A82-8314-015A-6E920B9F4C84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3AA74C5-18EC-CED1-F8BD-5608E568D789}"/>
                </a:ext>
              </a:extLst>
            </p:cNvPr>
            <p:cNvSpPr txBox="1"/>
            <p:nvPr/>
          </p:nvSpPr>
          <p:spPr>
            <a:xfrm>
              <a:off x="8290388" y="175340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119" name="Arrow: Down 118">
              <a:extLst>
                <a:ext uri="{FF2B5EF4-FFF2-40B4-BE49-F238E27FC236}">
                  <a16:creationId xmlns:a16="http://schemas.microsoft.com/office/drawing/2014/main" id="{465CABD5-3DCA-41E8-0BBC-D08404E8F35A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6A36C12-60B8-4684-01B8-7FE3AC5A6C68}"/>
              </a:ext>
            </a:extLst>
          </p:cNvPr>
          <p:cNvGrpSpPr/>
          <p:nvPr/>
        </p:nvGrpSpPr>
        <p:grpSpPr>
          <a:xfrm>
            <a:off x="6928336" y="4366369"/>
            <a:ext cx="669367" cy="1082161"/>
            <a:chOff x="9192088" y="1918241"/>
            <a:chExt cx="669367" cy="1082161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34FFEBC-7128-512D-4FA8-04A298D49989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1BDF680-6B41-CDAB-91CB-7D41D7E2075E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123" name="Arrow: Down 122">
              <a:extLst>
                <a:ext uri="{FF2B5EF4-FFF2-40B4-BE49-F238E27FC236}">
                  <a16:creationId xmlns:a16="http://schemas.microsoft.com/office/drawing/2014/main" id="{6FC5CD36-1EC3-2421-90A0-9A6ECB436EBA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F3E0316-8A94-8EF3-3532-5FD2974D5068}"/>
              </a:ext>
            </a:extLst>
          </p:cNvPr>
          <p:cNvGrpSpPr/>
          <p:nvPr/>
        </p:nvGrpSpPr>
        <p:grpSpPr>
          <a:xfrm>
            <a:off x="7341086" y="4366376"/>
            <a:ext cx="669367" cy="1082154"/>
            <a:chOff x="8290388" y="1765848"/>
            <a:chExt cx="669367" cy="1082154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0ACB88B-8FF8-BD32-A8BA-AE5F7B7D4495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ACBC8633-6917-DF1B-A51D-E38774FEBB48}"/>
                </a:ext>
              </a:extLst>
            </p:cNvPr>
            <p:cNvSpPr txBox="1"/>
            <p:nvPr/>
          </p:nvSpPr>
          <p:spPr>
            <a:xfrm>
              <a:off x="8290388" y="1765848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127" name="Arrow: Down 126">
              <a:extLst>
                <a:ext uri="{FF2B5EF4-FFF2-40B4-BE49-F238E27FC236}">
                  <a16:creationId xmlns:a16="http://schemas.microsoft.com/office/drawing/2014/main" id="{EB2110A4-7D37-FBCD-78A3-0706E0CBEA08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1C6E5F6-0A74-3138-9337-11FB00A55162}"/>
              </a:ext>
            </a:extLst>
          </p:cNvPr>
          <p:cNvGrpSpPr/>
          <p:nvPr/>
        </p:nvGrpSpPr>
        <p:grpSpPr>
          <a:xfrm>
            <a:off x="7753836" y="4366369"/>
            <a:ext cx="669367" cy="1082161"/>
            <a:chOff x="9192088" y="1918241"/>
            <a:chExt cx="669367" cy="1082161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12F7B790-455F-770E-32F3-86793F6EFBE3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46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267BF6F-9B48-FF12-D5AA-66D7F241C2FF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131" name="Arrow: Down 130">
              <a:extLst>
                <a:ext uri="{FF2B5EF4-FFF2-40B4-BE49-F238E27FC236}">
                  <a16:creationId xmlns:a16="http://schemas.microsoft.com/office/drawing/2014/main" id="{A7B84E71-9D10-D51F-37A1-5C119A151867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4A6CCC6-6EC2-E287-CB90-41D8350B1805}"/>
              </a:ext>
            </a:extLst>
          </p:cNvPr>
          <p:cNvGrpSpPr/>
          <p:nvPr/>
        </p:nvGrpSpPr>
        <p:grpSpPr>
          <a:xfrm>
            <a:off x="8166586" y="4385035"/>
            <a:ext cx="669367" cy="1063495"/>
            <a:chOff x="8290388" y="1784507"/>
            <a:chExt cx="669367" cy="1063495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018230D7-7578-CB1E-86ED-B2B9A4B1DC69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5575A42-4854-F1FC-2C33-78351C81A643}"/>
                </a:ext>
              </a:extLst>
            </p:cNvPr>
            <p:cNvSpPr txBox="1"/>
            <p:nvPr/>
          </p:nvSpPr>
          <p:spPr>
            <a:xfrm>
              <a:off x="8290388" y="17845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135" name="Arrow: Down 134">
              <a:extLst>
                <a:ext uri="{FF2B5EF4-FFF2-40B4-BE49-F238E27FC236}">
                  <a16:creationId xmlns:a16="http://schemas.microsoft.com/office/drawing/2014/main" id="{D3EDCE92-F825-D0A5-8FAD-94C0284CFE38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D90B335-C365-4323-48DC-D20A893831BD}"/>
              </a:ext>
            </a:extLst>
          </p:cNvPr>
          <p:cNvGrpSpPr/>
          <p:nvPr/>
        </p:nvGrpSpPr>
        <p:grpSpPr>
          <a:xfrm>
            <a:off x="8579336" y="4372593"/>
            <a:ext cx="669367" cy="1075937"/>
            <a:chOff x="9192088" y="1924465"/>
            <a:chExt cx="669367" cy="1075937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5D2CDB80-08E3-C0D3-E667-839E1F8812B7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D0A62C6-37F5-A116-16FF-84928593F1F2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139" name="Arrow: Down 138">
              <a:extLst>
                <a:ext uri="{FF2B5EF4-FFF2-40B4-BE49-F238E27FC236}">
                  <a16:creationId xmlns:a16="http://schemas.microsoft.com/office/drawing/2014/main" id="{12B4A450-BB0D-BD45-1705-75A74A86864D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EFB2CE3-832B-39BA-1B82-EB0826537FA1}"/>
              </a:ext>
            </a:extLst>
          </p:cNvPr>
          <p:cNvGrpSpPr/>
          <p:nvPr/>
        </p:nvGrpSpPr>
        <p:grpSpPr>
          <a:xfrm>
            <a:off x="8992086" y="4372593"/>
            <a:ext cx="669367" cy="1075937"/>
            <a:chOff x="8290388" y="1772065"/>
            <a:chExt cx="669367" cy="1075937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CFE348C-B14A-20D7-3631-7525DF5D84B6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36DBD2BE-AEF2-4A60-9B98-2F6DCD240B9F}"/>
                </a:ext>
              </a:extLst>
            </p:cNvPr>
            <p:cNvSpPr txBox="1"/>
            <p:nvPr/>
          </p:nvSpPr>
          <p:spPr>
            <a:xfrm>
              <a:off x="8290388" y="17720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143" name="Arrow: Down 142">
              <a:extLst>
                <a:ext uri="{FF2B5EF4-FFF2-40B4-BE49-F238E27FC236}">
                  <a16:creationId xmlns:a16="http://schemas.microsoft.com/office/drawing/2014/main" id="{E849DA7E-DA60-6C3A-AF7E-1D6E96367BFA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26C45A2-7415-5053-F583-B2B3BB303CFA}"/>
              </a:ext>
            </a:extLst>
          </p:cNvPr>
          <p:cNvGrpSpPr/>
          <p:nvPr/>
        </p:nvGrpSpPr>
        <p:grpSpPr>
          <a:xfrm>
            <a:off x="9404836" y="4372593"/>
            <a:ext cx="669367" cy="1075937"/>
            <a:chOff x="9192088" y="1924465"/>
            <a:chExt cx="669367" cy="1075937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1C837CA-FB6F-3D88-DDD7-255762D24705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416727CA-CEFA-DF92-35E1-BA5848CD66F2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147" name="Arrow: Down 146">
              <a:extLst>
                <a:ext uri="{FF2B5EF4-FFF2-40B4-BE49-F238E27FC236}">
                  <a16:creationId xmlns:a16="http://schemas.microsoft.com/office/drawing/2014/main" id="{0E2B1D5E-C0A7-52B7-4D90-FDA56A5D885B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D7E3F-CD64-46C4-4343-0231FB93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6B9FAE-8328-0EA0-799E-43C1A38E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Buffer Overflows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827D58-C4C5-4F99-4A78-30BAC767EFC1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17DAAE-8D7A-DF92-B5E8-00501F1FB4F6}"/>
              </a:ext>
            </a:extLst>
          </p:cNvPr>
          <p:cNvSpPr txBox="1"/>
          <p:nvPr/>
        </p:nvSpPr>
        <p:spPr>
          <a:xfrm>
            <a:off x="7073942" y="3913698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806CB99-0AE6-BC08-4518-19501D205429}"/>
              </a:ext>
            </a:extLst>
          </p:cNvPr>
          <p:cNvSpPr/>
          <p:nvPr/>
        </p:nvSpPr>
        <p:spPr>
          <a:xfrm>
            <a:off x="5945753" y="5081068"/>
            <a:ext cx="4540742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C167805A-B89E-C480-C81B-16680F971812}"/>
              </a:ext>
            </a:extLst>
          </p:cNvPr>
          <p:cNvSpPr/>
          <p:nvPr/>
        </p:nvSpPr>
        <p:spPr>
          <a:xfrm rot="5400000">
            <a:off x="9902618" y="5288807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19AD07C-F1B2-DA35-EE8E-B017E8B3673C}"/>
              </a:ext>
            </a:extLst>
          </p:cNvPr>
          <p:cNvSpPr txBox="1"/>
          <p:nvPr/>
        </p:nvSpPr>
        <p:spPr>
          <a:xfrm>
            <a:off x="9697748" y="5841727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E7BED98-9FF4-F836-C4B4-81B0C8DE7AFF}"/>
              </a:ext>
            </a:extLst>
          </p:cNvPr>
          <p:cNvGrpSpPr/>
          <p:nvPr/>
        </p:nvGrpSpPr>
        <p:grpSpPr>
          <a:xfrm>
            <a:off x="573071" y="3913849"/>
            <a:ext cx="5276278" cy="2244664"/>
            <a:chOff x="573071" y="3523324"/>
            <a:chExt cx="5276278" cy="224466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BD3496E-B5AE-E5D3-7B64-6AE2AFA54471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1" name="Arrow: Down 60">
              <a:extLst>
                <a:ext uri="{FF2B5EF4-FFF2-40B4-BE49-F238E27FC236}">
                  <a16:creationId xmlns:a16="http://schemas.microsoft.com/office/drawing/2014/main" id="{07156C76-71F3-FA39-A74D-A06124A2EC42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8D67304-6A3C-F541-A68C-F46C2B32CEDC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AA87612-BC6C-B5BA-2B9E-81033768D89C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06FA9A6-5F80-901A-C55D-D05B818C91D1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D62BA4A8-3CB9-78C4-54E5-22B48F8B8A1E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E28B7F7-8713-C8DA-813A-D6A4362E0B15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5A7943C-5ABC-2C85-C0E6-C55927A3E2D4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9F656FF-64E3-D800-DE15-917E54F113EC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C01EDC8D-F291-17B9-C02B-03C37605C57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17D41FD5-B03B-A191-3E74-00FD485F895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156" name="Arrow: Down 155">
                <a:extLst>
                  <a:ext uri="{FF2B5EF4-FFF2-40B4-BE49-F238E27FC236}">
                    <a16:creationId xmlns:a16="http://schemas.microsoft.com/office/drawing/2014/main" id="{E4D7488B-917E-CA8A-59F6-17301478FF4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0084976-502C-A185-1999-6B49C5D132DA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85E6D200-EA09-F5C1-FE19-2D9708FBA56A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8BE38FC-FDE0-7E2F-CF3A-04E74C0DBBA2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107" name="Arrow: Down 106">
                <a:extLst>
                  <a:ext uri="{FF2B5EF4-FFF2-40B4-BE49-F238E27FC236}">
                    <a16:creationId xmlns:a16="http://schemas.microsoft.com/office/drawing/2014/main" id="{A3C8432E-FB96-0AC8-2BB4-20EB1B3E284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D8FB522-C484-61B1-F763-FB747F7286F8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F2703E4C-BCA1-395A-8F8B-1533B2883A79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7068B6A-C5E0-27A7-F530-F57E07D18784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104" name="Arrow: Down 103">
                <a:extLst>
                  <a:ext uri="{FF2B5EF4-FFF2-40B4-BE49-F238E27FC236}">
                    <a16:creationId xmlns:a16="http://schemas.microsoft.com/office/drawing/2014/main" id="{7B779417-F8DA-A13D-1F7B-87EEDAD52A7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63ACC66-A1CB-687F-E0BD-9034589308C5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2591DE0-53AA-1523-8B58-C07BD717FBA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19A9BDF-1C3A-3DD0-99D1-FF0795745CC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677774B3-282A-1046-A1CE-2695D90B72B6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3DAEECF5-8381-17FE-9558-B1302D4906A6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E6DE633-77A3-F09E-EACD-521E49742A9E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FB906E7-EF85-D5D4-30F6-7139400D4381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98" name="Arrow: Down 97">
                <a:extLst>
                  <a:ext uri="{FF2B5EF4-FFF2-40B4-BE49-F238E27FC236}">
                    <a16:creationId xmlns:a16="http://schemas.microsoft.com/office/drawing/2014/main" id="{CCC64F53-DD1D-DF48-4C4C-ECA2687F170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DEAECBDE-B3C9-0A99-6CEE-5DD9218C2722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94459EF-E2CE-9B4C-68D2-543BF2986A26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BD4C85A-09B9-30E9-1815-93D947B342AC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95" name="Arrow: Down 94">
                <a:extLst>
                  <a:ext uri="{FF2B5EF4-FFF2-40B4-BE49-F238E27FC236}">
                    <a16:creationId xmlns:a16="http://schemas.microsoft.com/office/drawing/2014/main" id="{582B3F15-0E2C-91FA-9CB9-13426E01919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02CFABF-AF12-2B51-C59F-1908C58E1C4D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E101150-BE0B-B9E3-1CDE-00C4517E154E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8B94720-F85B-3BA6-9069-3EC9EFCE5BC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92" name="Arrow: Down 91">
                <a:extLst>
                  <a:ext uri="{FF2B5EF4-FFF2-40B4-BE49-F238E27FC236}">
                    <a16:creationId xmlns:a16="http://schemas.microsoft.com/office/drawing/2014/main" id="{BC071B33-B7C7-1F7B-080F-0B0119C24371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49052B5-385C-432E-A12A-E2AF5F5AD406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ADEA177-0AA7-065B-7F35-27F21408052C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CBB305A-531F-6ECE-9815-5F528D840FB3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C1139C44-3B1C-009B-8860-081FA8E06FC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8AC6687-1DA1-3359-AA62-01B7C6AF5B11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1EF5B5F-05C3-9C7A-CA64-DB587F87C279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3B7C569-FC35-F44A-C56C-FFFE2FC2B2A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86" name="Arrow: Down 85">
                <a:extLst>
                  <a:ext uri="{FF2B5EF4-FFF2-40B4-BE49-F238E27FC236}">
                    <a16:creationId xmlns:a16="http://schemas.microsoft.com/office/drawing/2014/main" id="{EB3DA579-CD05-7518-E117-38C413AE184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75A752A-A1F2-5C63-2091-E9D8154880E7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67336365-4FCC-8872-8052-BF4B7EC588B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D0EA55D-8CD7-F7D0-EF4F-EA958D1E2B4F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83" name="Arrow: Down 82">
                <a:extLst>
                  <a:ext uri="{FF2B5EF4-FFF2-40B4-BE49-F238E27FC236}">
                    <a16:creationId xmlns:a16="http://schemas.microsoft.com/office/drawing/2014/main" id="{361BF32B-F0BD-B9D1-248D-74C4409BB1BC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9E45AFC-AAB5-EAC8-5278-8685E0F06072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5E7CB887-10D6-C79A-12EE-0E2D2AB66227}"/>
                </a:ext>
              </a:extLst>
            </p:cNvPr>
            <p:cNvSpPr/>
            <p:nvPr/>
          </p:nvSpPr>
          <p:spPr>
            <a:xfrm rot="5400000">
              <a:off x="299562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B0931AF-EFDF-B5D5-8B36-5DC87ACD5542}"/>
                </a:ext>
              </a:extLst>
            </p:cNvPr>
            <p:cNvSpPr txBox="1"/>
            <p:nvPr/>
          </p:nvSpPr>
          <p:spPr>
            <a:xfrm>
              <a:off x="2396882" y="5429434"/>
              <a:ext cx="15408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nm instructions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8B612B54-06E4-EC44-032F-F5939D869772}"/>
              </a:ext>
            </a:extLst>
          </p:cNvPr>
          <p:cNvSpPr txBox="1"/>
          <p:nvPr/>
        </p:nvSpPr>
        <p:spPr>
          <a:xfrm>
            <a:off x="6983243" y="6176442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nm’s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5D200C08-C1E9-DFAA-4D8A-8E104EA96E0F}"/>
              </a:ext>
            </a:extLst>
          </p:cNvPr>
          <p:cNvSpPr/>
          <p:nvPr/>
        </p:nvSpPr>
        <p:spPr>
          <a:xfrm rot="5400000">
            <a:off x="7618461" y="4120436"/>
            <a:ext cx="369334" cy="37147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67A5083-1120-DBD5-77CC-424E474F522A}"/>
              </a:ext>
            </a:extLst>
          </p:cNvPr>
          <p:cNvSpPr txBox="1"/>
          <p:nvPr/>
        </p:nvSpPr>
        <p:spPr>
          <a:xfrm>
            <a:off x="993788" y="1019664"/>
            <a:ext cx="45961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nm(){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name[5];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name: 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gets(name);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(“hi %s\n", 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B5DDF088-3CD4-A798-C132-2850138CA391}"/>
              </a:ext>
            </a:extLst>
          </p:cNvPr>
          <p:cNvSpPr txBox="1"/>
          <p:nvPr/>
        </p:nvSpPr>
        <p:spPr>
          <a:xfrm>
            <a:off x="10626142" y="5121619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28F1A9E-270A-00E3-953F-691E0E6C77FA}"/>
              </a:ext>
            </a:extLst>
          </p:cNvPr>
          <p:cNvGrpSpPr/>
          <p:nvPr/>
        </p:nvGrpSpPr>
        <p:grpSpPr>
          <a:xfrm>
            <a:off x="5977400" y="5459793"/>
            <a:ext cx="2012061" cy="331017"/>
            <a:chOff x="5977400" y="5069268"/>
            <a:chExt cx="2012061" cy="33101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62CE5B86-2EEA-4B27-2903-55254BC07105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7F2105B6-8764-7F87-3ECE-BB5CB925E1E9}"/>
                </a:ext>
              </a:extLst>
            </p:cNvPr>
            <p:cNvSpPr/>
            <p:nvPr/>
          </p:nvSpPr>
          <p:spPr>
            <a:xfrm>
              <a:off x="7943742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EB3BD5CE-4FA8-19CD-7CA1-8B1AA17ACB7F}"/>
                </a:ext>
              </a:extLst>
            </p:cNvPr>
            <p:cNvSpPr/>
            <p:nvPr/>
          </p:nvSpPr>
          <p:spPr>
            <a:xfrm rot="16200000">
              <a:off x="6959635" y="4276803"/>
              <a:ext cx="45719" cy="20101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B0F57BAA-BB46-F149-A700-64AD9236E831}"/>
                </a:ext>
              </a:extLst>
            </p:cNvPr>
            <p:cNvSpPr txBox="1"/>
            <p:nvPr/>
          </p:nvSpPr>
          <p:spPr>
            <a:xfrm>
              <a:off x="6295226" y="5123286"/>
              <a:ext cx="14388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char name[5]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1DF4CCC4-AF81-583F-90A9-D1D53C6AA931}"/>
              </a:ext>
            </a:extLst>
          </p:cNvPr>
          <p:cNvGrpSpPr/>
          <p:nvPr/>
        </p:nvGrpSpPr>
        <p:grpSpPr>
          <a:xfrm>
            <a:off x="8018119" y="5458595"/>
            <a:ext cx="1610779" cy="331017"/>
            <a:chOff x="5977400" y="5069268"/>
            <a:chExt cx="1610779" cy="33101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D19EBC89-2A20-6EC9-ED4D-E232D46906BE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87CC32CF-FB56-1F3C-968E-BF87ABC534A7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337A074-0279-28BB-2B89-2EF7CEE19303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ED071B41-4E89-9F24-A5AE-4AACB2BE970E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1092A858-83C5-9234-403A-3B02F1F83D08}"/>
              </a:ext>
            </a:extLst>
          </p:cNvPr>
          <p:cNvGrpSpPr/>
          <p:nvPr/>
        </p:nvGrpSpPr>
        <p:grpSpPr>
          <a:xfrm>
            <a:off x="6029170" y="5198635"/>
            <a:ext cx="2730096" cy="137176"/>
            <a:chOff x="5189510" y="5186973"/>
            <a:chExt cx="2730096" cy="137176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94D6BD14-9F23-4BA3-E2A7-1B084B4E05F0}"/>
                </a:ext>
              </a:extLst>
            </p:cNvPr>
            <p:cNvSpPr/>
            <p:nvPr/>
          </p:nvSpPr>
          <p:spPr>
            <a:xfrm>
              <a:off x="5994533" y="518840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5C3D919-D4A1-C3E2-729E-EB0A7A4C60E9}"/>
                </a:ext>
              </a:extLst>
            </p:cNvPr>
            <p:cNvSpPr/>
            <p:nvPr/>
          </p:nvSpPr>
          <p:spPr>
            <a:xfrm>
              <a:off x="6418870" y="519030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72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3220D24B-30D7-D7B5-C6D6-91F906E200C5}"/>
                </a:ext>
              </a:extLst>
            </p:cNvPr>
            <p:cNvSpPr/>
            <p:nvPr/>
          </p:nvSpPr>
          <p:spPr>
            <a:xfrm>
              <a:off x="6814156" y="5186973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65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7F71459-76E9-5683-DBB6-1484C3C8E54C}"/>
                </a:ext>
              </a:extLst>
            </p:cNvPr>
            <p:cNvSpPr/>
            <p:nvPr/>
          </p:nvSpPr>
          <p:spPr>
            <a:xfrm>
              <a:off x="7250879" y="5195545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48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3E8C26B6-8CCE-D349-E905-0AF0FAA1632E}"/>
                </a:ext>
              </a:extLst>
            </p:cNvPr>
            <p:cNvSpPr/>
            <p:nvPr/>
          </p:nvSpPr>
          <p:spPr>
            <a:xfrm>
              <a:off x="7660453" y="519792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DAF4E1-C5CA-0185-4E0D-65AD16CE6E3C}"/>
                </a:ext>
              </a:extLst>
            </p:cNvPr>
            <p:cNvSpPr/>
            <p:nvPr/>
          </p:nvSpPr>
          <p:spPr>
            <a:xfrm>
              <a:off x="5595117" y="5188718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563B73-1EF6-ED70-D5F5-37884C55A906}"/>
                </a:ext>
              </a:extLst>
            </p:cNvPr>
            <p:cNvSpPr/>
            <p:nvPr/>
          </p:nvSpPr>
          <p:spPr>
            <a:xfrm>
              <a:off x="5189510" y="519189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2F7BF8-E9D4-2329-5628-9C6107C8F017}"/>
              </a:ext>
            </a:extLst>
          </p:cNvPr>
          <p:cNvGrpSpPr/>
          <p:nvPr/>
        </p:nvGrpSpPr>
        <p:grpSpPr>
          <a:xfrm>
            <a:off x="6166043" y="1854930"/>
            <a:ext cx="4747946" cy="1017160"/>
            <a:chOff x="6166043" y="1854930"/>
            <a:chExt cx="4747946" cy="1017160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63AD28DA-6129-ADC2-FF62-258DB54ABA84}"/>
                </a:ext>
              </a:extLst>
            </p:cNvPr>
            <p:cNvSpPr txBox="1"/>
            <p:nvPr/>
          </p:nvSpPr>
          <p:spPr>
            <a:xfrm>
              <a:off x="6237877" y="1854930"/>
              <a:ext cx="39052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n d r e w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8F333AAE-2F8E-ED9E-2365-6F2948DC9CBD}"/>
                </a:ext>
              </a:extLst>
            </p:cNvPr>
            <p:cNvSpPr txBox="1"/>
            <p:nvPr/>
          </p:nvSpPr>
          <p:spPr>
            <a:xfrm>
              <a:off x="6166043" y="2502758"/>
              <a:ext cx="658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0x41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48B70A8C-3D2D-4420-C667-F83461CB1A51}"/>
                </a:ext>
              </a:extLst>
            </p:cNvPr>
            <p:cNvSpPr txBox="1"/>
            <p:nvPr/>
          </p:nvSpPr>
          <p:spPr>
            <a:xfrm>
              <a:off x="8142701" y="2495854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0x72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AD76B583-B053-5248-853A-FE2335F34691}"/>
                </a:ext>
              </a:extLst>
            </p:cNvPr>
            <p:cNvSpPr txBox="1"/>
            <p:nvPr/>
          </p:nvSpPr>
          <p:spPr>
            <a:xfrm>
              <a:off x="8830309" y="2488950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0x65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CFA97A3A-8D45-188B-323C-69C0F20D8E3F}"/>
                </a:ext>
              </a:extLst>
            </p:cNvPr>
            <p:cNvSpPr txBox="1"/>
            <p:nvPr/>
          </p:nvSpPr>
          <p:spPr>
            <a:xfrm>
              <a:off x="9517917" y="2482046"/>
              <a:ext cx="664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0x77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6777DBB-DDD2-07F0-6607-84FA7C77666C}"/>
                </a:ext>
              </a:extLst>
            </p:cNvPr>
            <p:cNvSpPr txBox="1"/>
            <p:nvPr/>
          </p:nvSpPr>
          <p:spPr>
            <a:xfrm>
              <a:off x="10205525" y="2475142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0x00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6114F1DE-369F-0DC6-AFAE-57B3D437FCAD}"/>
                </a:ext>
              </a:extLst>
            </p:cNvPr>
            <p:cNvSpPr txBox="1"/>
            <p:nvPr/>
          </p:nvSpPr>
          <p:spPr>
            <a:xfrm>
              <a:off x="10205525" y="2127204"/>
              <a:ext cx="708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(end)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1C0753E-BD7F-E7BB-B219-30CB211A1D16}"/>
                </a:ext>
              </a:extLst>
            </p:cNvPr>
            <p:cNvSpPr txBox="1"/>
            <p:nvPr/>
          </p:nvSpPr>
          <p:spPr>
            <a:xfrm>
              <a:off x="7455093" y="250275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0x64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E5C0E91-501F-78A7-EA0C-953232D42D09}"/>
                </a:ext>
              </a:extLst>
            </p:cNvPr>
            <p:cNvSpPr txBox="1"/>
            <p:nvPr/>
          </p:nvSpPr>
          <p:spPr>
            <a:xfrm>
              <a:off x="6845493" y="250275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0x6e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36A9809-0549-69F1-6C98-F50A39987A10}"/>
              </a:ext>
            </a:extLst>
          </p:cNvPr>
          <p:cNvSpPr txBox="1"/>
          <p:nvPr/>
        </p:nvSpPr>
        <p:spPr>
          <a:xfrm>
            <a:off x="984818" y="2961740"/>
            <a:ext cx="3768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explode(){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… //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destroyTheComputer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48EE542A-3478-AADF-43E9-449E9BE23A3D}"/>
              </a:ext>
            </a:extLst>
          </p:cNvPr>
          <p:cNvSpPr/>
          <p:nvPr/>
        </p:nvSpPr>
        <p:spPr>
          <a:xfrm rot="5400000">
            <a:off x="4637669" y="5012504"/>
            <a:ext cx="369335" cy="120099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9AA41E-72E1-CC4F-3C33-D7B5E2402A54}"/>
              </a:ext>
            </a:extLst>
          </p:cNvPr>
          <p:cNvSpPr txBox="1"/>
          <p:nvPr/>
        </p:nvSpPr>
        <p:spPr>
          <a:xfrm>
            <a:off x="4221841" y="5808534"/>
            <a:ext cx="120738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explode</a:t>
            </a:r>
          </a:p>
          <a:p>
            <a:pPr algn="ctr"/>
            <a:r>
              <a:rPr lang="en-US" dirty="0"/>
              <a:t>instructions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AC4309-7D1A-53BA-AE1F-AEECEA1C49B4}"/>
              </a:ext>
            </a:extLst>
          </p:cNvPr>
          <p:cNvSpPr txBox="1"/>
          <p:nvPr/>
        </p:nvSpPr>
        <p:spPr>
          <a:xfrm>
            <a:off x="9825835" y="1368062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D2C6B5-EF98-EB26-FAD7-B37B393E27B7}"/>
              </a:ext>
            </a:extLst>
          </p:cNvPr>
          <p:cNvSpPr txBox="1"/>
          <p:nvPr/>
        </p:nvSpPr>
        <p:spPr>
          <a:xfrm>
            <a:off x="9745645" y="2814645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0x48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7634B13-6998-875B-28D2-24F6909C3C57}"/>
              </a:ext>
            </a:extLst>
          </p:cNvPr>
          <p:cNvCxnSpPr/>
          <p:nvPr/>
        </p:nvCxnSpPr>
        <p:spPr>
          <a:xfrm>
            <a:off x="9603645" y="2078182"/>
            <a:ext cx="473180" cy="29339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64EBEE-24A7-F78D-5D12-01918F4D323A}"/>
              </a:ext>
            </a:extLst>
          </p:cNvPr>
          <p:cNvCxnSpPr>
            <a:cxnSpLocks/>
          </p:cNvCxnSpPr>
          <p:nvPr/>
        </p:nvCxnSpPr>
        <p:spPr>
          <a:xfrm>
            <a:off x="9545781" y="2514194"/>
            <a:ext cx="583783" cy="28036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9817E3-0F42-3F05-61FF-71820792F500}"/>
              </a:ext>
            </a:extLst>
          </p:cNvPr>
          <p:cNvGrpSpPr/>
          <p:nvPr/>
        </p:nvGrpSpPr>
        <p:grpSpPr>
          <a:xfrm>
            <a:off x="6044652" y="5189668"/>
            <a:ext cx="2730096" cy="137176"/>
            <a:chOff x="5189510" y="5186973"/>
            <a:chExt cx="2730096" cy="13717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DACE86-871F-9283-09D1-BF1EB5EDC5F0}"/>
                </a:ext>
              </a:extLst>
            </p:cNvPr>
            <p:cNvSpPr/>
            <p:nvPr/>
          </p:nvSpPr>
          <p:spPr>
            <a:xfrm>
              <a:off x="5994533" y="518840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73754D1-27FB-5D87-B654-9AD82F5B48AA}"/>
                </a:ext>
              </a:extLst>
            </p:cNvPr>
            <p:cNvSpPr/>
            <p:nvPr/>
          </p:nvSpPr>
          <p:spPr>
            <a:xfrm>
              <a:off x="6418870" y="519030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6A5114C-318F-3797-BEF2-8867CAADBF88}"/>
                </a:ext>
              </a:extLst>
            </p:cNvPr>
            <p:cNvSpPr/>
            <p:nvPr/>
          </p:nvSpPr>
          <p:spPr>
            <a:xfrm>
              <a:off x="6814156" y="5186973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65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C574C2A-8A85-373C-8EED-0F2820507BA1}"/>
                </a:ext>
              </a:extLst>
            </p:cNvPr>
            <p:cNvSpPr/>
            <p:nvPr/>
          </p:nvSpPr>
          <p:spPr>
            <a:xfrm>
              <a:off x="7250879" y="5195545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48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DBBB094-F183-7182-22BF-A47E130CD1BD}"/>
                </a:ext>
              </a:extLst>
            </p:cNvPr>
            <p:cNvSpPr/>
            <p:nvPr/>
          </p:nvSpPr>
          <p:spPr>
            <a:xfrm>
              <a:off x="7660453" y="519792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3972118-7A53-F2BA-DD46-44D44C945361}"/>
                </a:ext>
              </a:extLst>
            </p:cNvPr>
            <p:cNvSpPr/>
            <p:nvPr/>
          </p:nvSpPr>
          <p:spPr>
            <a:xfrm>
              <a:off x="5595117" y="5188718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D13D9BA-1833-F815-30F1-4D805DE3ECAD}"/>
                </a:ext>
              </a:extLst>
            </p:cNvPr>
            <p:cNvSpPr/>
            <p:nvPr/>
          </p:nvSpPr>
          <p:spPr>
            <a:xfrm>
              <a:off x="5189510" y="519189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41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57A63AA4-F0E5-129A-008E-B8AD4586B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2" b="95678" l="1869" r="95016">
                        <a14:foregroundMark x1="52752" y1="26636" x2="39148" y2="34696"/>
                        <a14:foregroundMark x1="39148" y1="34696" x2="37072" y2="79206"/>
                        <a14:foregroundMark x1="37072" y1="79206" x2="26791" y2="72897"/>
                        <a14:foregroundMark x1="26791" y1="72897" x2="19834" y2="79089"/>
                        <a14:foregroundMark x1="19834" y1="79089" x2="27934" y2="86799"/>
                        <a14:foregroundMark x1="27934" y1="86799" x2="64486" y2="85981"/>
                        <a14:foregroundMark x1="64486" y1="85981" x2="87331" y2="76986"/>
                        <a14:foregroundMark x1="87331" y1="76986" x2="79232" y2="57126"/>
                        <a14:foregroundMark x1="79232" y1="57126" x2="77259" y2="40070"/>
                        <a14:foregroundMark x1="77259" y1="40070" x2="80062" y2="29322"/>
                        <a14:foregroundMark x1="80062" y1="29322" x2="85047" y2="21729"/>
                        <a14:foregroundMark x1="85047" y1="21729" x2="39252" y2="10631"/>
                        <a14:foregroundMark x1="39252" y1="10631" x2="12357" y2="17290"/>
                        <a14:foregroundMark x1="12357" y1="17290" x2="20145" y2="42523"/>
                        <a14:foregroundMark x1="20145" y1="42523" x2="35202" y2="35280"/>
                        <a14:foregroundMark x1="35202" y1="35280" x2="41225" y2="51402"/>
                        <a14:foregroundMark x1="41225" y1="51402" x2="55971" y2="52921"/>
                        <a14:foregroundMark x1="55971" y1="52921" x2="61371" y2="63785"/>
                        <a14:foregroundMark x1="61371" y1="63785" x2="74247" y2="63201"/>
                        <a14:foregroundMark x1="65005" y1="30607" x2="67497" y2="50350"/>
                        <a14:foregroundMark x1="88474" y1="24416" x2="83593" y2="11449"/>
                        <a14:foregroundMark x1="83593" y1="11449" x2="79024" y2="13785"/>
                        <a14:foregroundMark x1="66251" y1="8528" x2="82451" y2="11565"/>
                        <a14:foregroundMark x1="82451" y1="11565" x2="90447" y2="25117"/>
                        <a14:foregroundMark x1="90447" y1="25117" x2="90135" y2="27220"/>
                        <a14:foregroundMark x1="48390" y1="9813" x2="64694" y2="7593"/>
                        <a14:foregroundMark x1="41745" y1="6192" x2="51713" y2="7593"/>
                        <a14:foregroundMark x1="12046" y1="6308" x2="5017" y2="12289"/>
                        <a14:foregroundMark x1="5999" y1="16460" x2="11526" y2="25234"/>
                        <a14:foregroundMark x1="4865" y1="14661" x2="5534" y2="15723"/>
                        <a14:foregroundMark x1="11526" y1="25234" x2="12150" y2="25701"/>
                        <a14:foregroundMark x1="84320" y1="72897" x2="91277" y2="84930"/>
                        <a14:foregroundMark x1="91277" y1="84930" x2="90343" y2="86215"/>
                        <a14:foregroundMark x1="95327" y1="77336" x2="86812" y2="71729"/>
                        <a14:foregroundMark x1="87124" y1="93458" x2="88785" y2="95678"/>
                        <a14:foregroundMark x1="15472" y1="41822" x2="16822" y2="60047"/>
                        <a14:foregroundMark x1="16822" y1="60047" x2="10800" y2="88551"/>
                        <a14:foregroundMark x1="10800" y1="88551" x2="25026" y2="90421"/>
                        <a14:foregroundMark x1="25026" y1="90421" x2="25441" y2="90187"/>
                        <a14:foregroundMark x1="11319" y1="4790" x2="3730" y2="10407"/>
                        <a14:foregroundMark x1="3086" y1="28909" x2="6750" y2="33995"/>
                        <a14:backgroundMark x1="7477" y1="45444" x2="1246" y2="60748"/>
                        <a14:backgroundMark x1="1515" y1="17005" x2="1504" y2="17132"/>
                        <a14:backgroundMark x1="727" y1="10164" x2="0" y2="21495"/>
                        <a14:backgroundMark x1="312" y1="21145" x2="1765" y2="29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7511" y="1162306"/>
            <a:ext cx="5731784" cy="5094919"/>
          </a:xfrm>
          <a:prstGeom prst="rect">
            <a:avLst/>
          </a:prstGeom>
        </p:spPr>
      </p:pic>
      <p:sp>
        <p:nvSpPr>
          <p:cNvPr id="36" name="Arrow: Right 35">
            <a:extLst>
              <a:ext uri="{FF2B5EF4-FFF2-40B4-BE49-F238E27FC236}">
                <a16:creationId xmlns:a16="http://schemas.microsoft.com/office/drawing/2014/main" id="{65017877-1F6D-B17A-40F5-F2FDB43D3FA5}"/>
              </a:ext>
            </a:extLst>
          </p:cNvPr>
          <p:cNvSpPr/>
          <p:nvPr/>
        </p:nvSpPr>
        <p:spPr>
          <a:xfrm>
            <a:off x="646609" y="3060046"/>
            <a:ext cx="347179" cy="20196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46544"/>
      </p:ext>
    </p:extLst>
  </p:cSld>
  <p:clrMapOvr>
    <a:masterClrMapping/>
  </p:clrMapOvr>
</p:sld>
</file>

<file path=ppt/slides/slide35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C4A4566-738C-7588-D7BA-CB7EAFF1829C}"/>
              </a:ext>
            </a:extLst>
          </p:cNvPr>
          <p:cNvGrpSpPr/>
          <p:nvPr/>
        </p:nvGrpSpPr>
        <p:grpSpPr>
          <a:xfrm>
            <a:off x="9823936" y="4360924"/>
            <a:ext cx="669367" cy="1082161"/>
            <a:chOff x="9192088" y="1918241"/>
            <a:chExt cx="669367" cy="1082161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C9B4A7BB-6016-DB80-1DC2-687A20238DA3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8c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166ED9F3-5738-ED2C-8AC9-53EAB8583168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6488</a:t>
              </a:r>
            </a:p>
          </p:txBody>
        </p:sp>
        <p:sp>
          <p:nvSpPr>
            <p:cNvPr id="175" name="Arrow: Down 174">
              <a:extLst>
                <a:ext uri="{FF2B5EF4-FFF2-40B4-BE49-F238E27FC236}">
                  <a16:creationId xmlns:a16="http://schemas.microsoft.com/office/drawing/2014/main" id="{BA9954DC-3AF2-CDED-954B-4F9C01B1B608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Script Injection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C15796-DE7B-B0D9-E29B-37728C8C391C}"/>
              </a:ext>
            </a:extLst>
          </p:cNvPr>
          <p:cNvSpPr txBox="1"/>
          <p:nvPr/>
        </p:nvSpPr>
        <p:spPr>
          <a:xfrm>
            <a:off x="7073942" y="3913698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5405EA-2069-24FC-CBE3-B119CC8E98E6}"/>
              </a:ext>
            </a:extLst>
          </p:cNvPr>
          <p:cNvGrpSpPr/>
          <p:nvPr/>
        </p:nvGrpSpPr>
        <p:grpSpPr>
          <a:xfrm>
            <a:off x="5690086" y="4353935"/>
            <a:ext cx="669367" cy="1094595"/>
            <a:chOff x="8290388" y="1753407"/>
            <a:chExt cx="669367" cy="109459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EA8CDBF-413F-AD42-96F3-69B8894A2B9F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B6D406-B47D-9172-5B99-35D74464853C}"/>
                </a:ext>
              </a:extLst>
            </p:cNvPr>
            <p:cNvSpPr txBox="1"/>
            <p:nvPr/>
          </p:nvSpPr>
          <p:spPr>
            <a:xfrm>
              <a:off x="8290388" y="17534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0F8D622B-344A-FC05-ADDC-DCCF5D42125A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C60953-FF03-3E33-7E06-8D857FE09FCF}"/>
              </a:ext>
            </a:extLst>
          </p:cNvPr>
          <p:cNvGrpSpPr/>
          <p:nvPr/>
        </p:nvGrpSpPr>
        <p:grpSpPr>
          <a:xfrm>
            <a:off x="6102836" y="4347709"/>
            <a:ext cx="669367" cy="1100821"/>
            <a:chOff x="9192088" y="1899581"/>
            <a:chExt cx="669367" cy="11008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94FE7E3-EF09-4292-AD36-E3D1CAFE1C58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81FF7D-36BE-8C7F-FE1D-3D5CE52A2123}"/>
                </a:ext>
              </a:extLst>
            </p:cNvPr>
            <p:cNvSpPr txBox="1"/>
            <p:nvPr/>
          </p:nvSpPr>
          <p:spPr>
            <a:xfrm>
              <a:off x="9192088" y="189958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D645C830-AF7E-BE35-F3B0-48C217F86131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36A653-3C8E-BCE2-D924-109A731A1811}"/>
              </a:ext>
            </a:extLst>
          </p:cNvPr>
          <p:cNvGrpSpPr/>
          <p:nvPr/>
        </p:nvGrpSpPr>
        <p:grpSpPr>
          <a:xfrm>
            <a:off x="6515586" y="4353933"/>
            <a:ext cx="669367" cy="1094597"/>
            <a:chOff x="8290388" y="1753405"/>
            <a:chExt cx="669367" cy="10945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B82ECBE-FBF9-3DD8-2044-E03C046E0272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C284CA-C83F-62D5-477B-E05E4FE4A7E1}"/>
                </a:ext>
              </a:extLst>
            </p:cNvPr>
            <p:cNvSpPr txBox="1"/>
            <p:nvPr/>
          </p:nvSpPr>
          <p:spPr>
            <a:xfrm>
              <a:off x="8290388" y="175340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50FAC977-DAFE-3C86-3867-42F94A9E261B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118A53-7C79-1D1C-C5D2-F33742E9BAC1}"/>
              </a:ext>
            </a:extLst>
          </p:cNvPr>
          <p:cNvGrpSpPr/>
          <p:nvPr/>
        </p:nvGrpSpPr>
        <p:grpSpPr>
          <a:xfrm>
            <a:off x="6928336" y="4366369"/>
            <a:ext cx="669367" cy="1082161"/>
            <a:chOff x="9192088" y="1918241"/>
            <a:chExt cx="669367" cy="108216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0896FE-005C-5DA7-4518-F758C733A2D8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2BFF4B-AF8A-765E-2AE7-FF37C9305959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5B111A9E-6D88-618C-FABA-5B026FD23585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687EDB2-E2BC-0ED7-EAB4-76852A8CD784}"/>
              </a:ext>
            </a:extLst>
          </p:cNvPr>
          <p:cNvGrpSpPr/>
          <p:nvPr/>
        </p:nvGrpSpPr>
        <p:grpSpPr>
          <a:xfrm>
            <a:off x="7341086" y="4366376"/>
            <a:ext cx="669367" cy="1082154"/>
            <a:chOff x="8290388" y="1765848"/>
            <a:chExt cx="669367" cy="108215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A6D8142-78CE-0DEA-DD20-0A8DFF6B1B1D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1BE5575-AABF-82B5-5C0A-F58486E00EC1}"/>
                </a:ext>
              </a:extLst>
            </p:cNvPr>
            <p:cNvSpPr txBox="1"/>
            <p:nvPr/>
          </p:nvSpPr>
          <p:spPr>
            <a:xfrm>
              <a:off x="8290388" y="1765848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C5DFA164-0D61-5BE6-9AB9-4CE24C639384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9B9962F-CE0C-4F33-76E7-FD6AA4F481CD}"/>
              </a:ext>
            </a:extLst>
          </p:cNvPr>
          <p:cNvGrpSpPr/>
          <p:nvPr/>
        </p:nvGrpSpPr>
        <p:grpSpPr>
          <a:xfrm>
            <a:off x="7753836" y="4366369"/>
            <a:ext cx="669367" cy="1082161"/>
            <a:chOff x="9192088" y="1918241"/>
            <a:chExt cx="669367" cy="108216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9A1B7C4-0108-3FAC-1186-FADC3EB1A809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3646E4-4F15-9F6B-EA26-5EA4A5C3FC2C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3B3EA18B-5CB5-5087-E2B0-2BFECE5FF7DE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9F37C4-B8BF-7BAA-F35B-B9E31E75CB71}"/>
              </a:ext>
            </a:extLst>
          </p:cNvPr>
          <p:cNvGrpSpPr/>
          <p:nvPr/>
        </p:nvGrpSpPr>
        <p:grpSpPr>
          <a:xfrm>
            <a:off x="8166586" y="4385035"/>
            <a:ext cx="669367" cy="1063495"/>
            <a:chOff x="8290388" y="1784507"/>
            <a:chExt cx="669367" cy="106349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4052C96-C95F-23C9-54A6-11ECDD7F478A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C47A567-94ED-8F98-7D14-1ED4B041ABFC}"/>
                </a:ext>
              </a:extLst>
            </p:cNvPr>
            <p:cNvSpPr txBox="1"/>
            <p:nvPr/>
          </p:nvSpPr>
          <p:spPr>
            <a:xfrm>
              <a:off x="8290388" y="17845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E3D3CC43-26C8-8E21-D26B-38456114D85C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6B07ED-8C32-DDCD-284C-426EE17EC367}"/>
              </a:ext>
            </a:extLst>
          </p:cNvPr>
          <p:cNvGrpSpPr/>
          <p:nvPr/>
        </p:nvGrpSpPr>
        <p:grpSpPr>
          <a:xfrm>
            <a:off x="8579336" y="4372593"/>
            <a:ext cx="669367" cy="1075937"/>
            <a:chOff x="9192088" y="1924465"/>
            <a:chExt cx="669367" cy="107593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ACA5C07-4316-139E-3A2A-7E253F8C888C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220FCC3-5209-DAE6-0C68-7F4B73544B21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47" name="Arrow: Down 46">
              <a:extLst>
                <a:ext uri="{FF2B5EF4-FFF2-40B4-BE49-F238E27FC236}">
                  <a16:creationId xmlns:a16="http://schemas.microsoft.com/office/drawing/2014/main" id="{7F5024B9-7C50-863C-00BE-B2EA00256D90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C310036-1C74-A80D-22FC-41B81B5875A7}"/>
              </a:ext>
            </a:extLst>
          </p:cNvPr>
          <p:cNvGrpSpPr/>
          <p:nvPr/>
        </p:nvGrpSpPr>
        <p:grpSpPr>
          <a:xfrm>
            <a:off x="8992086" y="4372593"/>
            <a:ext cx="669367" cy="1075937"/>
            <a:chOff x="8290388" y="1772065"/>
            <a:chExt cx="669367" cy="107593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04E8319-58F4-9189-88E6-E7489CDC529A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27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6BD2CBA-C3D3-68A5-45B9-EF0C41E650CB}"/>
                </a:ext>
              </a:extLst>
            </p:cNvPr>
            <p:cNvSpPr txBox="1"/>
            <p:nvPr/>
          </p:nvSpPr>
          <p:spPr>
            <a:xfrm>
              <a:off x="8290388" y="17720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51" name="Arrow: Down 50">
              <a:extLst>
                <a:ext uri="{FF2B5EF4-FFF2-40B4-BE49-F238E27FC236}">
                  <a16:creationId xmlns:a16="http://schemas.microsoft.com/office/drawing/2014/main" id="{5449261B-8AE4-0BA3-94ED-1A4A9D78DBDC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CDD6AEF-DE31-45A2-2F54-9AF283B50432}"/>
              </a:ext>
            </a:extLst>
          </p:cNvPr>
          <p:cNvGrpSpPr/>
          <p:nvPr/>
        </p:nvGrpSpPr>
        <p:grpSpPr>
          <a:xfrm>
            <a:off x="9404836" y="4372593"/>
            <a:ext cx="669367" cy="1075937"/>
            <a:chOff x="9192088" y="1924465"/>
            <a:chExt cx="669367" cy="107593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FC79F61-E960-C98A-75B1-89FAC1D6BE67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DEFEFFA-8633-8540-F090-8C7C607370BF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55" name="Arrow: Down 54">
              <a:extLst>
                <a:ext uri="{FF2B5EF4-FFF2-40B4-BE49-F238E27FC236}">
                  <a16:creationId xmlns:a16="http://schemas.microsoft.com/office/drawing/2014/main" id="{F34D56D0-A490-077E-49BD-2203BC0BD90B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4CC2562C-863C-4F5C-2200-70D866E5FAA3}"/>
              </a:ext>
            </a:extLst>
          </p:cNvPr>
          <p:cNvSpPr/>
          <p:nvPr/>
        </p:nvSpPr>
        <p:spPr>
          <a:xfrm>
            <a:off x="5945753" y="5081068"/>
            <a:ext cx="4540742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858F5604-F349-AE3D-8008-BA06C2996BAC}"/>
              </a:ext>
            </a:extLst>
          </p:cNvPr>
          <p:cNvSpPr/>
          <p:nvPr/>
        </p:nvSpPr>
        <p:spPr>
          <a:xfrm rot="5400000">
            <a:off x="9902618" y="5288807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51EDAC-49F5-BAF0-D52A-62E94D658C03}"/>
              </a:ext>
            </a:extLst>
          </p:cNvPr>
          <p:cNvSpPr txBox="1"/>
          <p:nvPr/>
        </p:nvSpPr>
        <p:spPr>
          <a:xfrm>
            <a:off x="9697748" y="5841727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EAD1D3A-4A1E-077F-92D0-28DDA21C9A1B}"/>
              </a:ext>
            </a:extLst>
          </p:cNvPr>
          <p:cNvGrpSpPr/>
          <p:nvPr/>
        </p:nvGrpSpPr>
        <p:grpSpPr>
          <a:xfrm>
            <a:off x="573071" y="3913849"/>
            <a:ext cx="5276278" cy="2244664"/>
            <a:chOff x="573071" y="3523324"/>
            <a:chExt cx="5276278" cy="224466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7F67047-798A-8382-D06D-826943A5A9AB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1" name="Arrow: Down 60">
              <a:extLst>
                <a:ext uri="{FF2B5EF4-FFF2-40B4-BE49-F238E27FC236}">
                  <a16:creationId xmlns:a16="http://schemas.microsoft.com/office/drawing/2014/main" id="{CF550020-3E75-ADB8-C2EA-70259AEC301F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E7ADD95-CDFF-69AD-0687-E5A460323D05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5CC8BB2-BF36-A531-A2BD-0C905749E59C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27D7D60-0D1D-7239-57C5-10ACB47DC40B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31BA0500-738A-7057-B910-D49CBAAB35FD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8386D6D-F543-B562-9038-955F9758159C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923F845-BFD1-6301-7BBD-C0E9B78B802D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303DA94-478A-8593-FAB9-D30CABD79D02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38CA663-6FCC-B447-6ED5-0AD23CEFBDA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D1C02CD-35DF-8107-C3BD-68B17B6605E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156" name="Arrow: Down 155">
                <a:extLst>
                  <a:ext uri="{FF2B5EF4-FFF2-40B4-BE49-F238E27FC236}">
                    <a16:creationId xmlns:a16="http://schemas.microsoft.com/office/drawing/2014/main" id="{29CE1AF5-AFB5-C582-6B65-C9C4FABDF09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2111E34-8FAF-807B-65C7-971F60446B0B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676977A-2249-935F-7EB1-C4FCD500F61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D181F7D-5BDC-0B9F-62F5-7AD46C48C49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107" name="Arrow: Down 106">
                <a:extLst>
                  <a:ext uri="{FF2B5EF4-FFF2-40B4-BE49-F238E27FC236}">
                    <a16:creationId xmlns:a16="http://schemas.microsoft.com/office/drawing/2014/main" id="{05EEE369-FBEC-5365-A547-68BFFAE58CD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F803DD6-B377-91D8-16FB-5427E4F58A38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BF45881-825F-405A-6C25-7264506FCA7B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8F01F95-CC2F-8950-B45D-C41F9F407882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104" name="Arrow: Down 103">
                <a:extLst>
                  <a:ext uri="{FF2B5EF4-FFF2-40B4-BE49-F238E27FC236}">
                    <a16:creationId xmlns:a16="http://schemas.microsoft.com/office/drawing/2014/main" id="{133191D1-FBAB-3BF0-15AD-5D518660EF04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CBCF77E-461A-0A8A-086F-534E37F30CA6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9182140-FE25-44BC-15CD-E156B2978ECF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0D598CB-88F4-2F68-7916-5472F896F973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FDD91E7F-5A3F-5AE5-496B-432454FCBB2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C6D36F5-CD42-B2A4-4008-7528A080BB6F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64BDDF4-B406-8474-7897-FF882E0D00F3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A626AFB-4591-58F8-F0E3-79935F77FD57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98" name="Arrow: Down 97">
                <a:extLst>
                  <a:ext uri="{FF2B5EF4-FFF2-40B4-BE49-F238E27FC236}">
                    <a16:creationId xmlns:a16="http://schemas.microsoft.com/office/drawing/2014/main" id="{C414F959-404B-30D7-D9B8-481A5565540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746CFBE-AE92-CE9E-64D2-9D1A8DA783A2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0466A3A-0264-D33D-1BEC-6B9D9653B37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6A318B4-175D-92C4-3695-22936C225C04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95" name="Arrow: Down 94">
                <a:extLst>
                  <a:ext uri="{FF2B5EF4-FFF2-40B4-BE49-F238E27FC236}">
                    <a16:creationId xmlns:a16="http://schemas.microsoft.com/office/drawing/2014/main" id="{8AA5DE28-55E7-5BDF-D69F-8BD1ADD9415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A531692-6D21-5EB6-2CF3-571C23C60E3C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F8987CB-B601-271A-AA8E-6D3C0946C38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CB59D3F-E01B-CDB2-C0D9-0622D69711E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92" name="Arrow: Down 91">
                <a:extLst>
                  <a:ext uri="{FF2B5EF4-FFF2-40B4-BE49-F238E27FC236}">
                    <a16:creationId xmlns:a16="http://schemas.microsoft.com/office/drawing/2014/main" id="{4642CE73-142F-3800-2AA5-607977A9499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1407416-7D96-1BB5-7481-631499540906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6128C5C-3193-F225-4D17-4C89FFB4DAB1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E5E556A-77B8-BA7F-DAE0-85B61D9886C8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595F987B-3A95-DBAE-FF8B-19ADD7EA4A16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E03FD93-B816-D03A-9D64-44AE08D9B9E1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68B5945-ED75-52D9-81DC-ECD60914250C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C18318A-B372-1A14-07D2-81C13780B3C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86" name="Arrow: Down 85">
                <a:extLst>
                  <a:ext uri="{FF2B5EF4-FFF2-40B4-BE49-F238E27FC236}">
                    <a16:creationId xmlns:a16="http://schemas.microsoft.com/office/drawing/2014/main" id="{C6EE6AE1-0BBF-DB63-F7CD-44730633BF9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0B67ADF-3156-FE0D-6362-8A642EEBD0D4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9AA1F55-EA56-1FC3-868A-90FAB9254E4E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446C5AC-9317-E7B2-65A1-209C881DA1AA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83" name="Arrow: Down 82">
                <a:extLst>
                  <a:ext uri="{FF2B5EF4-FFF2-40B4-BE49-F238E27FC236}">
                    <a16:creationId xmlns:a16="http://schemas.microsoft.com/office/drawing/2014/main" id="{137A154D-8A98-85D5-C41A-55BA01B6BEAE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0114A95-79C8-27FB-20B4-036358080FFE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AB364F0D-B0E6-F3BD-1283-FAB31F3C608F}"/>
                </a:ext>
              </a:extLst>
            </p:cNvPr>
            <p:cNvSpPr/>
            <p:nvPr/>
          </p:nvSpPr>
          <p:spPr>
            <a:xfrm rot="5400000">
              <a:off x="299562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E757CB0-FCA2-DCAD-63BC-E1869A938EBD}"/>
                </a:ext>
              </a:extLst>
            </p:cNvPr>
            <p:cNvSpPr txBox="1"/>
            <p:nvPr/>
          </p:nvSpPr>
          <p:spPr>
            <a:xfrm>
              <a:off x="2396882" y="5429434"/>
              <a:ext cx="15408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nm instructions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121F6302-BEBA-A291-5046-FC7CC78C5C82}"/>
              </a:ext>
            </a:extLst>
          </p:cNvPr>
          <p:cNvSpPr txBox="1"/>
          <p:nvPr/>
        </p:nvSpPr>
        <p:spPr>
          <a:xfrm>
            <a:off x="6983243" y="6176442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nm’s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D20E4857-69C2-6BFD-4C81-DD244EFF0F84}"/>
              </a:ext>
            </a:extLst>
          </p:cNvPr>
          <p:cNvSpPr/>
          <p:nvPr/>
        </p:nvSpPr>
        <p:spPr>
          <a:xfrm rot="5400000">
            <a:off x="7618461" y="4120436"/>
            <a:ext cx="369334" cy="37147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CE91E6F-F782-1F2A-F355-40F456E656F2}"/>
              </a:ext>
            </a:extLst>
          </p:cNvPr>
          <p:cNvSpPr txBox="1"/>
          <p:nvPr/>
        </p:nvSpPr>
        <p:spPr>
          <a:xfrm>
            <a:off x="10626142" y="5121619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1E19B1F-0B6B-2217-1BDA-36D74F3A9867}"/>
              </a:ext>
            </a:extLst>
          </p:cNvPr>
          <p:cNvGrpSpPr/>
          <p:nvPr/>
        </p:nvGrpSpPr>
        <p:grpSpPr>
          <a:xfrm>
            <a:off x="5977400" y="5459793"/>
            <a:ext cx="2012061" cy="331017"/>
            <a:chOff x="5977400" y="5069268"/>
            <a:chExt cx="2012061" cy="33101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D4F0811-0045-3432-D201-970C16B48BB5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EDC783F2-C3FD-96BE-6D29-F13BBE29F188}"/>
                </a:ext>
              </a:extLst>
            </p:cNvPr>
            <p:cNvSpPr/>
            <p:nvPr/>
          </p:nvSpPr>
          <p:spPr>
            <a:xfrm>
              <a:off x="7943742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62EBA32-58A5-0720-92D8-DC26DF6318AB}"/>
                </a:ext>
              </a:extLst>
            </p:cNvPr>
            <p:cNvSpPr/>
            <p:nvPr/>
          </p:nvSpPr>
          <p:spPr>
            <a:xfrm rot="16200000">
              <a:off x="6959635" y="4276803"/>
              <a:ext cx="45719" cy="20101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68795302-BED4-371F-0A28-DE0A6A132399}"/>
                </a:ext>
              </a:extLst>
            </p:cNvPr>
            <p:cNvSpPr txBox="1"/>
            <p:nvPr/>
          </p:nvSpPr>
          <p:spPr>
            <a:xfrm>
              <a:off x="6295226" y="5123286"/>
              <a:ext cx="14388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char name[5]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9532D17-799B-B69D-D8B9-FFF8D79A6278}"/>
              </a:ext>
            </a:extLst>
          </p:cNvPr>
          <p:cNvGrpSpPr/>
          <p:nvPr/>
        </p:nvGrpSpPr>
        <p:grpSpPr>
          <a:xfrm>
            <a:off x="8018119" y="5458595"/>
            <a:ext cx="1610779" cy="331017"/>
            <a:chOff x="5977400" y="5069268"/>
            <a:chExt cx="1610779" cy="33101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E07F7AFB-5BD2-6780-B924-6EB7E0AB5C98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3BA60-0937-1F24-FC39-493F79F6FB4C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5B1BE0E-A5ED-6128-18E0-A2EACC4611D3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133595F-607D-EE6D-47E5-05A5C8F6EE5D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36AB337-FE1D-9C6B-6D0A-4D6701F25E17}"/>
              </a:ext>
            </a:extLst>
          </p:cNvPr>
          <p:cNvGrpSpPr/>
          <p:nvPr/>
        </p:nvGrpSpPr>
        <p:grpSpPr>
          <a:xfrm>
            <a:off x="6034060" y="5189513"/>
            <a:ext cx="3965816" cy="144131"/>
            <a:chOff x="5189510" y="5186973"/>
            <a:chExt cx="3965816" cy="144131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97BF0937-15C1-1DCF-142D-5A15B393AAF2}"/>
                </a:ext>
              </a:extLst>
            </p:cNvPr>
            <p:cNvSpPr/>
            <p:nvPr/>
          </p:nvSpPr>
          <p:spPr>
            <a:xfrm>
              <a:off x="5994533" y="518840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6E0889C-6716-EF32-0915-133ED7CC186E}"/>
                </a:ext>
              </a:extLst>
            </p:cNvPr>
            <p:cNvSpPr/>
            <p:nvPr/>
          </p:nvSpPr>
          <p:spPr>
            <a:xfrm>
              <a:off x="6418870" y="519030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72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2A2A7577-B423-64EA-525B-9464EE6EC29A}"/>
                </a:ext>
              </a:extLst>
            </p:cNvPr>
            <p:cNvSpPr/>
            <p:nvPr/>
          </p:nvSpPr>
          <p:spPr>
            <a:xfrm>
              <a:off x="6814156" y="5186973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65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DA1C40B-52E3-0C9A-136A-24A3CE037460}"/>
                </a:ext>
              </a:extLst>
            </p:cNvPr>
            <p:cNvSpPr/>
            <p:nvPr/>
          </p:nvSpPr>
          <p:spPr>
            <a:xfrm>
              <a:off x="7250879" y="5195545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F353157D-3900-BFF2-D771-8916B24A46DC}"/>
                </a:ext>
              </a:extLst>
            </p:cNvPr>
            <p:cNvSpPr/>
            <p:nvPr/>
          </p:nvSpPr>
          <p:spPr>
            <a:xfrm>
              <a:off x="7660453" y="519792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643FAE-A3BD-F7FC-D4D8-848051A1B59D}"/>
                </a:ext>
              </a:extLst>
            </p:cNvPr>
            <p:cNvSpPr/>
            <p:nvPr/>
          </p:nvSpPr>
          <p:spPr>
            <a:xfrm>
              <a:off x="5595117" y="5188718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16C3C5-8EF0-0FA9-86A9-BB073472B6FF}"/>
                </a:ext>
              </a:extLst>
            </p:cNvPr>
            <p:cNvSpPr/>
            <p:nvPr/>
          </p:nvSpPr>
          <p:spPr>
            <a:xfrm>
              <a:off x="5189510" y="519189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FE0BF-2AED-448D-F27D-2AE0C08FDD0B}"/>
                </a:ext>
              </a:extLst>
            </p:cNvPr>
            <p:cNvSpPr/>
            <p:nvPr/>
          </p:nvSpPr>
          <p:spPr>
            <a:xfrm>
              <a:off x="8050196" y="5198657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889AE6-BC95-8528-BEE6-94A6F71BB239}"/>
                </a:ext>
              </a:extLst>
            </p:cNvPr>
            <p:cNvSpPr/>
            <p:nvPr/>
          </p:nvSpPr>
          <p:spPr>
            <a:xfrm>
              <a:off x="8445193" y="520176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7e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CCFB757-DF57-7DB3-5F00-57B6897E6B7B}"/>
                </a:ext>
              </a:extLst>
            </p:cNvPr>
            <p:cNvSpPr/>
            <p:nvPr/>
          </p:nvSpPr>
          <p:spPr>
            <a:xfrm>
              <a:off x="8896173" y="5204881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6C2250-A9E6-D699-9082-F94463BD5EDB}"/>
              </a:ext>
            </a:extLst>
          </p:cNvPr>
          <p:cNvGrpSpPr/>
          <p:nvPr/>
        </p:nvGrpSpPr>
        <p:grpSpPr>
          <a:xfrm>
            <a:off x="5537784" y="1854930"/>
            <a:ext cx="6561111" cy="1017160"/>
            <a:chOff x="6166043" y="1854930"/>
            <a:chExt cx="6561111" cy="1017160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8C842CE2-7CA5-F75C-08B7-8214855E0749}"/>
                </a:ext>
              </a:extLst>
            </p:cNvPr>
            <p:cNvSpPr txBox="1"/>
            <p:nvPr/>
          </p:nvSpPr>
          <p:spPr>
            <a:xfrm>
              <a:off x="6237877" y="1854930"/>
              <a:ext cx="64892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n d r e 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LF 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 ~  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861C81F-553A-BED8-BFD1-537052D7AC38}"/>
                </a:ext>
              </a:extLst>
            </p:cNvPr>
            <p:cNvSpPr txBox="1"/>
            <p:nvPr/>
          </p:nvSpPr>
          <p:spPr>
            <a:xfrm>
              <a:off x="6166043" y="2502758"/>
              <a:ext cx="658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0x41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00676669-CFDB-16CD-A67D-4DCEF63DFBD8}"/>
                </a:ext>
              </a:extLst>
            </p:cNvPr>
            <p:cNvSpPr txBox="1"/>
            <p:nvPr/>
          </p:nvSpPr>
          <p:spPr>
            <a:xfrm>
              <a:off x="8142701" y="2495854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0x72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31E7D1EC-C2DA-44EC-D851-DD7193665E1E}"/>
                </a:ext>
              </a:extLst>
            </p:cNvPr>
            <p:cNvSpPr txBox="1"/>
            <p:nvPr/>
          </p:nvSpPr>
          <p:spPr>
            <a:xfrm>
              <a:off x="8830309" y="2488950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0x65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C6A12C1F-4D57-E07A-E7BB-1EF2A39AE8DE}"/>
                </a:ext>
              </a:extLst>
            </p:cNvPr>
            <p:cNvSpPr txBox="1"/>
            <p:nvPr/>
          </p:nvSpPr>
          <p:spPr>
            <a:xfrm>
              <a:off x="9517917" y="2482046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0x10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E3F86C8-2BF6-65CF-7969-A1CBDFB57A05}"/>
                </a:ext>
              </a:extLst>
            </p:cNvPr>
            <p:cNvSpPr txBox="1"/>
            <p:nvPr/>
          </p:nvSpPr>
          <p:spPr>
            <a:xfrm>
              <a:off x="11984552" y="2475142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0x00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C1CE358-23B9-13EC-64CC-C6A8590399E1}"/>
                </a:ext>
              </a:extLst>
            </p:cNvPr>
            <p:cNvSpPr txBox="1"/>
            <p:nvPr/>
          </p:nvSpPr>
          <p:spPr>
            <a:xfrm>
              <a:off x="11984552" y="2127204"/>
              <a:ext cx="708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(end)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B1DA11E-EBE1-7189-B050-D476BB218447}"/>
                </a:ext>
              </a:extLst>
            </p:cNvPr>
            <p:cNvSpPr txBox="1"/>
            <p:nvPr/>
          </p:nvSpPr>
          <p:spPr>
            <a:xfrm>
              <a:off x="7455093" y="250275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0x64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078183-3B47-B002-D60F-51133852F134}"/>
                </a:ext>
              </a:extLst>
            </p:cNvPr>
            <p:cNvSpPr txBox="1"/>
            <p:nvPr/>
          </p:nvSpPr>
          <p:spPr>
            <a:xfrm>
              <a:off x="6845493" y="250275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0x6e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E98DCD-3B5E-05A4-F850-F0195077D825}"/>
                </a:ext>
              </a:extLst>
            </p:cNvPr>
            <p:cNvSpPr txBox="1"/>
            <p:nvPr/>
          </p:nvSpPr>
          <p:spPr>
            <a:xfrm>
              <a:off x="10093299" y="246649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0x10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87528B-B407-2C7F-D36F-0D74AD80DCA3}"/>
                </a:ext>
              </a:extLst>
            </p:cNvPr>
            <p:cNvSpPr txBox="1"/>
            <p:nvPr/>
          </p:nvSpPr>
          <p:spPr>
            <a:xfrm>
              <a:off x="10681131" y="247582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0x64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926984-E72B-1460-6D29-4CE075D63EAF}"/>
                </a:ext>
              </a:extLst>
            </p:cNvPr>
            <p:cNvSpPr txBox="1"/>
            <p:nvPr/>
          </p:nvSpPr>
          <p:spPr>
            <a:xfrm>
              <a:off x="11250296" y="2478942"/>
              <a:ext cx="650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0x7e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283E1E22-B9D3-370B-8687-835F2B8320A6}"/>
              </a:ext>
            </a:extLst>
          </p:cNvPr>
          <p:cNvSpPr txBox="1"/>
          <p:nvPr/>
        </p:nvSpPr>
        <p:spPr>
          <a:xfrm>
            <a:off x="993788" y="1019664"/>
            <a:ext cx="45961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nm(){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name[5];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name: 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gets(name);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(“hi %s\n", 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20702EFD-1D20-3105-D8BE-23EA0ECD45CC}"/>
              </a:ext>
            </a:extLst>
          </p:cNvPr>
          <p:cNvSpPr/>
          <p:nvPr/>
        </p:nvSpPr>
        <p:spPr>
          <a:xfrm>
            <a:off x="1202417" y="1939456"/>
            <a:ext cx="347179" cy="20196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BBA0A9A-F085-E6E7-5373-39553A94F6B0}"/>
                  </a:ext>
                </a:extLst>
              </p14:cNvPr>
              <p14:cNvContentPartPr/>
              <p14:nvPr/>
            </p14:nvContentPartPr>
            <p14:xfrm>
              <a:off x="8895960" y="1802520"/>
              <a:ext cx="3248640" cy="127980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BBA0A9A-F085-E6E7-5373-39553A94F6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86600" y="1793160"/>
                <a:ext cx="3267360" cy="129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419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2D33F-E5E9-757F-B53E-47C1F946D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D2563A6-3F7F-8B3C-F98B-612224B789AB}"/>
              </a:ext>
            </a:extLst>
          </p:cNvPr>
          <p:cNvGrpSpPr/>
          <p:nvPr/>
        </p:nvGrpSpPr>
        <p:grpSpPr>
          <a:xfrm>
            <a:off x="9823936" y="4360924"/>
            <a:ext cx="669367" cy="1082161"/>
            <a:chOff x="9192088" y="1918241"/>
            <a:chExt cx="669367" cy="1082161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A0F8F1D2-965E-7959-C20C-53631EACB949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8c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12D09F7C-8A1D-49AB-73AC-5D0EF1A53F27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6488</a:t>
              </a:r>
            </a:p>
          </p:txBody>
        </p:sp>
        <p:sp>
          <p:nvSpPr>
            <p:cNvPr id="175" name="Arrow: Down 174">
              <a:extLst>
                <a:ext uri="{FF2B5EF4-FFF2-40B4-BE49-F238E27FC236}">
                  <a16:creationId xmlns:a16="http://schemas.microsoft.com/office/drawing/2014/main" id="{095DBCEC-8C7D-3C09-5081-CDB0DE9CA574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C845F-C1AE-6D6E-4479-6C237D766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A5EB93-E99D-3FE7-2E23-8B21A83D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Script Injection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E7328D-8362-03FE-FAF4-164F48AD6388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FBDEAD-D3CE-D5F7-9D03-C5A825F165EB}"/>
              </a:ext>
            </a:extLst>
          </p:cNvPr>
          <p:cNvSpPr txBox="1"/>
          <p:nvPr/>
        </p:nvSpPr>
        <p:spPr>
          <a:xfrm>
            <a:off x="7073942" y="3913698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510741-C4DD-BAF4-45AB-A6D99AE5876D}"/>
              </a:ext>
            </a:extLst>
          </p:cNvPr>
          <p:cNvGrpSpPr/>
          <p:nvPr/>
        </p:nvGrpSpPr>
        <p:grpSpPr>
          <a:xfrm>
            <a:off x="5690086" y="4353935"/>
            <a:ext cx="669367" cy="1094595"/>
            <a:chOff x="8290388" y="1753407"/>
            <a:chExt cx="669367" cy="109459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FB85B5E-B60A-5830-212E-D19167161067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E27D35-4F63-843E-F718-6BAB2CF8F12C}"/>
                </a:ext>
              </a:extLst>
            </p:cNvPr>
            <p:cNvSpPr txBox="1"/>
            <p:nvPr/>
          </p:nvSpPr>
          <p:spPr>
            <a:xfrm>
              <a:off x="8290388" y="17534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E61EAF81-757C-486B-15CF-CD3D603D0FCE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806E17-0A39-9504-3BEB-556D0FDF6022}"/>
              </a:ext>
            </a:extLst>
          </p:cNvPr>
          <p:cNvGrpSpPr/>
          <p:nvPr/>
        </p:nvGrpSpPr>
        <p:grpSpPr>
          <a:xfrm>
            <a:off x="6102836" y="4347709"/>
            <a:ext cx="669367" cy="1100821"/>
            <a:chOff x="9192088" y="1899581"/>
            <a:chExt cx="669367" cy="11008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62D8B73-7D46-C0AA-5D26-009F3887B446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BAAC450-6C95-4EF9-D109-50635A9C1DF0}"/>
                </a:ext>
              </a:extLst>
            </p:cNvPr>
            <p:cNvSpPr txBox="1"/>
            <p:nvPr/>
          </p:nvSpPr>
          <p:spPr>
            <a:xfrm>
              <a:off x="9192088" y="189958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233416FE-BDF7-896A-7AAE-2BEA315DFF9D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63D815B-EEC9-7CF0-7037-9CB192F85822}"/>
              </a:ext>
            </a:extLst>
          </p:cNvPr>
          <p:cNvGrpSpPr/>
          <p:nvPr/>
        </p:nvGrpSpPr>
        <p:grpSpPr>
          <a:xfrm>
            <a:off x="6515586" y="4353933"/>
            <a:ext cx="669367" cy="1094597"/>
            <a:chOff x="8290388" y="1753405"/>
            <a:chExt cx="669367" cy="10945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FE091BB-9D34-1BF0-2DD1-3D6919A9EEBF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70EC94-4EE6-49D1-95C8-D74D3BC2B2E5}"/>
                </a:ext>
              </a:extLst>
            </p:cNvPr>
            <p:cNvSpPr txBox="1"/>
            <p:nvPr/>
          </p:nvSpPr>
          <p:spPr>
            <a:xfrm>
              <a:off x="8290388" y="175340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37FA55CF-515D-ABDD-CFA5-58966988555E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01FBD74-D915-3090-8B2A-99C7F836D31D}"/>
              </a:ext>
            </a:extLst>
          </p:cNvPr>
          <p:cNvGrpSpPr/>
          <p:nvPr/>
        </p:nvGrpSpPr>
        <p:grpSpPr>
          <a:xfrm>
            <a:off x="6928336" y="4366369"/>
            <a:ext cx="669367" cy="1082161"/>
            <a:chOff x="9192088" y="1918241"/>
            <a:chExt cx="669367" cy="108216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C947E7C-BB6B-E896-DEE2-E00918A2E1E4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C7B8673-6818-0D36-FEC3-182342392518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F646ED83-48D4-12FB-2FFE-4197FA0A8E3F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E879308-5744-14A2-BEAD-03F5C0420BE9}"/>
              </a:ext>
            </a:extLst>
          </p:cNvPr>
          <p:cNvGrpSpPr/>
          <p:nvPr/>
        </p:nvGrpSpPr>
        <p:grpSpPr>
          <a:xfrm>
            <a:off x="7341086" y="4366376"/>
            <a:ext cx="669367" cy="1082154"/>
            <a:chOff x="8290388" y="1765848"/>
            <a:chExt cx="669367" cy="108215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2A4FF88-4EEE-B292-3C70-7CB66D034734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A8EDCA8-1CF9-6691-45E0-E8C1372B8290}"/>
                </a:ext>
              </a:extLst>
            </p:cNvPr>
            <p:cNvSpPr txBox="1"/>
            <p:nvPr/>
          </p:nvSpPr>
          <p:spPr>
            <a:xfrm>
              <a:off x="8290388" y="1765848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225611CF-9E12-FC6E-4D7A-76EA2DF81439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7BF77A2-6562-175B-B175-C7D67B75F758}"/>
              </a:ext>
            </a:extLst>
          </p:cNvPr>
          <p:cNvGrpSpPr/>
          <p:nvPr/>
        </p:nvGrpSpPr>
        <p:grpSpPr>
          <a:xfrm>
            <a:off x="7753836" y="4366369"/>
            <a:ext cx="669367" cy="1082161"/>
            <a:chOff x="9192088" y="1918241"/>
            <a:chExt cx="669367" cy="108216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516C82D-A144-6FC2-E31A-D60492175409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879E8B-2326-DA0A-3591-B30110E4C64C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BAD5F00B-985A-2790-0170-D375748C0100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FDFFD86-5F21-D3C8-C0A5-B6A1599EAD57}"/>
              </a:ext>
            </a:extLst>
          </p:cNvPr>
          <p:cNvGrpSpPr/>
          <p:nvPr/>
        </p:nvGrpSpPr>
        <p:grpSpPr>
          <a:xfrm>
            <a:off x="8166586" y="4385035"/>
            <a:ext cx="669367" cy="1063495"/>
            <a:chOff x="8290388" y="1784507"/>
            <a:chExt cx="669367" cy="106349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C4FEE5F-EF53-A6FA-9202-5C9DA0BB42BC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53E015E-B846-AD7E-9236-FE359852FB9A}"/>
                </a:ext>
              </a:extLst>
            </p:cNvPr>
            <p:cNvSpPr txBox="1"/>
            <p:nvPr/>
          </p:nvSpPr>
          <p:spPr>
            <a:xfrm>
              <a:off x="8290388" y="17845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091A002A-104B-2FFD-6DE6-85E68B5B9194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C2D250-A187-F1A5-C532-3568DAC3D7F1}"/>
              </a:ext>
            </a:extLst>
          </p:cNvPr>
          <p:cNvGrpSpPr/>
          <p:nvPr/>
        </p:nvGrpSpPr>
        <p:grpSpPr>
          <a:xfrm>
            <a:off x="8579336" y="4372593"/>
            <a:ext cx="669367" cy="1075937"/>
            <a:chOff x="9192088" y="1924465"/>
            <a:chExt cx="669367" cy="107593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6828AEB-1D52-9C74-CCAF-16326F1B6491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EF2D447-81C9-1186-56F6-A2D9C59D275D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47" name="Arrow: Down 46">
              <a:extLst>
                <a:ext uri="{FF2B5EF4-FFF2-40B4-BE49-F238E27FC236}">
                  <a16:creationId xmlns:a16="http://schemas.microsoft.com/office/drawing/2014/main" id="{E1A351E9-8C45-6924-4B89-641EC491D957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43AA90B-6BF5-3157-B05B-7F67AD388235}"/>
              </a:ext>
            </a:extLst>
          </p:cNvPr>
          <p:cNvGrpSpPr/>
          <p:nvPr/>
        </p:nvGrpSpPr>
        <p:grpSpPr>
          <a:xfrm>
            <a:off x="8992086" y="4372593"/>
            <a:ext cx="669367" cy="1075937"/>
            <a:chOff x="8290388" y="1772065"/>
            <a:chExt cx="669367" cy="107593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7102609-84C9-8743-E432-CF4886875168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27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1F54664-CAD8-1A4B-68D0-135DEDD9590A}"/>
                </a:ext>
              </a:extLst>
            </p:cNvPr>
            <p:cNvSpPr txBox="1"/>
            <p:nvPr/>
          </p:nvSpPr>
          <p:spPr>
            <a:xfrm>
              <a:off x="8290388" y="17720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51" name="Arrow: Down 50">
              <a:extLst>
                <a:ext uri="{FF2B5EF4-FFF2-40B4-BE49-F238E27FC236}">
                  <a16:creationId xmlns:a16="http://schemas.microsoft.com/office/drawing/2014/main" id="{16E3BAE6-A717-E3B4-76E5-3B1812FE5458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34C40A9-41B7-9E18-300D-634CB8F6ED41}"/>
              </a:ext>
            </a:extLst>
          </p:cNvPr>
          <p:cNvGrpSpPr/>
          <p:nvPr/>
        </p:nvGrpSpPr>
        <p:grpSpPr>
          <a:xfrm>
            <a:off x="9404836" y="4372593"/>
            <a:ext cx="669367" cy="1075937"/>
            <a:chOff x="9192088" y="1924465"/>
            <a:chExt cx="669367" cy="107593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4151321-5AAE-32A2-847A-743578B8463A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39AD655-FB16-FDBA-1F36-8467F3B2A309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55" name="Arrow: Down 54">
              <a:extLst>
                <a:ext uri="{FF2B5EF4-FFF2-40B4-BE49-F238E27FC236}">
                  <a16:creationId xmlns:a16="http://schemas.microsoft.com/office/drawing/2014/main" id="{D8DCA4A0-4006-7E26-761D-3E91A4213106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F1DB71AF-5E37-EB50-8BF3-EEB625809017}"/>
              </a:ext>
            </a:extLst>
          </p:cNvPr>
          <p:cNvSpPr/>
          <p:nvPr/>
        </p:nvSpPr>
        <p:spPr>
          <a:xfrm>
            <a:off x="5945753" y="5081068"/>
            <a:ext cx="4540742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920236C1-CD94-97C8-120F-397573CEA5D0}"/>
              </a:ext>
            </a:extLst>
          </p:cNvPr>
          <p:cNvSpPr/>
          <p:nvPr/>
        </p:nvSpPr>
        <p:spPr>
          <a:xfrm rot="5400000">
            <a:off x="9902618" y="5288807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32C59DF-3E6F-EA25-358F-58DE3695E1A7}"/>
              </a:ext>
            </a:extLst>
          </p:cNvPr>
          <p:cNvSpPr txBox="1"/>
          <p:nvPr/>
        </p:nvSpPr>
        <p:spPr>
          <a:xfrm>
            <a:off x="9697748" y="5841727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4D5DB48-51AE-9319-C4C4-396F0C477A05}"/>
              </a:ext>
            </a:extLst>
          </p:cNvPr>
          <p:cNvGrpSpPr/>
          <p:nvPr/>
        </p:nvGrpSpPr>
        <p:grpSpPr>
          <a:xfrm>
            <a:off x="573071" y="3913849"/>
            <a:ext cx="5276278" cy="2244664"/>
            <a:chOff x="573071" y="3523324"/>
            <a:chExt cx="5276278" cy="224466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2FE19D1-F233-8776-FF6E-5C285EDD1257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1" name="Arrow: Down 60">
              <a:extLst>
                <a:ext uri="{FF2B5EF4-FFF2-40B4-BE49-F238E27FC236}">
                  <a16:creationId xmlns:a16="http://schemas.microsoft.com/office/drawing/2014/main" id="{AE615F10-FDE8-3AF0-1CA5-305361B9574B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D5897FA-A0DD-49E6-2DFA-72C2915386C9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E8BF7F7-60EF-7952-E598-35F626853CD7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05904DC-2C9A-1264-27AD-169A9476F56B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A847AC60-6805-B634-3E8F-0912E820A937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384A4B0-2DC3-9028-5ED5-D395AFBC2091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A9092EE-E32C-57AC-C03D-7C6F70605847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3A80023-B2B8-DC71-4A56-53DF16045A5D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5428CC3-4E68-95FE-4C68-44A9667EBE44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C79D386E-D616-A97D-E69A-8D73B9B046B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156" name="Arrow: Down 155">
                <a:extLst>
                  <a:ext uri="{FF2B5EF4-FFF2-40B4-BE49-F238E27FC236}">
                    <a16:creationId xmlns:a16="http://schemas.microsoft.com/office/drawing/2014/main" id="{DFF7B2C7-7569-0608-3D64-01D4442B51C4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9CDC638-A2CA-6395-034D-ACCD873FAA1F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9EBD6D4-A0E5-2F47-D489-CE80DC30D7C9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0999613-8483-2AF3-1B23-26678310772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107" name="Arrow: Down 106">
                <a:extLst>
                  <a:ext uri="{FF2B5EF4-FFF2-40B4-BE49-F238E27FC236}">
                    <a16:creationId xmlns:a16="http://schemas.microsoft.com/office/drawing/2014/main" id="{89759720-8001-35AB-BD6D-81AE60A2CAC8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F61A480-7DF7-4C61-A58D-6881CD9D9DDE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F354ADD0-78CA-8E54-1273-B3FF74E6AB73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22EACED2-779F-A0E0-612F-D1E4A86FAAED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104" name="Arrow: Down 103">
                <a:extLst>
                  <a:ext uri="{FF2B5EF4-FFF2-40B4-BE49-F238E27FC236}">
                    <a16:creationId xmlns:a16="http://schemas.microsoft.com/office/drawing/2014/main" id="{B6E7C361-3FA6-D032-E5DE-DEBA5DA47428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C9BE257-48AA-8B9D-8128-14AA49008B73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3ECBF81-8382-61C6-7CAB-275F89DA53F3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96167CC-7A7E-F000-D423-6A5A108D7F28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9444254F-025D-F2F0-976F-71C86782B711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1C48407-C692-56AC-A12E-732B4C616C1D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35CFBCB8-5DAA-DB0A-9D55-414CC22DC40D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E2DA04F-7B8D-194A-5D64-F3E444682925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98" name="Arrow: Down 97">
                <a:extLst>
                  <a:ext uri="{FF2B5EF4-FFF2-40B4-BE49-F238E27FC236}">
                    <a16:creationId xmlns:a16="http://schemas.microsoft.com/office/drawing/2014/main" id="{C7880F0B-E339-DC1C-81B3-D05A4BCA6098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8BF1664-4623-E2C7-AB5E-A6D50FFBCFA5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25DA7C3-E87C-E5C1-382C-0CA0F78065C5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2A58BF8-3EB1-BFCE-C06A-F6B2C6F30A5F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95" name="Arrow: Down 94">
                <a:extLst>
                  <a:ext uri="{FF2B5EF4-FFF2-40B4-BE49-F238E27FC236}">
                    <a16:creationId xmlns:a16="http://schemas.microsoft.com/office/drawing/2014/main" id="{79A24791-2094-C8B5-DB3B-3A2036C19CB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F3D0016-2D37-D5AC-6BD5-4B7DACA2343E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83DB34DF-8A02-8ED6-E930-C9DA6DCB73AE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8349A7A-4D10-AC62-A6FD-4F1717F36E39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92" name="Arrow: Down 91">
                <a:extLst>
                  <a:ext uri="{FF2B5EF4-FFF2-40B4-BE49-F238E27FC236}">
                    <a16:creationId xmlns:a16="http://schemas.microsoft.com/office/drawing/2014/main" id="{4AB6F3BD-DA44-7E57-DC13-34577CBE7A6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970208B-0A50-0651-3BBA-0EAD972AA924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C593C7E-F885-712E-6B40-4FD5687C942A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E5E6C63-F21B-926A-11F6-453AE811E72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758806B7-6B26-DE7E-050A-522217498FD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35BE688-F65F-A057-2CD5-D8DD961DCFF3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FBD1E2C-2021-94E7-8F39-17620E5C42C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0CE5CB5-B872-1783-F359-CCD756E3E6E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86" name="Arrow: Down 85">
                <a:extLst>
                  <a:ext uri="{FF2B5EF4-FFF2-40B4-BE49-F238E27FC236}">
                    <a16:creationId xmlns:a16="http://schemas.microsoft.com/office/drawing/2014/main" id="{853612E3-0AB5-5FB2-CB43-871F6EA2F05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E0D9666-2019-678C-FD66-E99A36145782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9F9170E-000D-C199-AA06-B3A116F600F1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3A920D1-15CC-AC1F-C63E-B023FB6F9FF7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83" name="Arrow: Down 82">
                <a:extLst>
                  <a:ext uri="{FF2B5EF4-FFF2-40B4-BE49-F238E27FC236}">
                    <a16:creationId xmlns:a16="http://schemas.microsoft.com/office/drawing/2014/main" id="{94FF7200-9186-7C07-3B82-A7DDCA1899B1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B69DAB6-052E-9F5B-0F30-354489036104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EA26E897-6348-F9BE-5509-86A5D2616050}"/>
                </a:ext>
              </a:extLst>
            </p:cNvPr>
            <p:cNvSpPr/>
            <p:nvPr/>
          </p:nvSpPr>
          <p:spPr>
            <a:xfrm rot="5400000">
              <a:off x="299562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82D2BFF-56D0-E749-E254-A6CA56A51E8D}"/>
                </a:ext>
              </a:extLst>
            </p:cNvPr>
            <p:cNvSpPr txBox="1"/>
            <p:nvPr/>
          </p:nvSpPr>
          <p:spPr>
            <a:xfrm>
              <a:off x="2396882" y="5429434"/>
              <a:ext cx="15408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nm instructions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EC53FEBD-5AAE-A0B7-B1D0-9B5F4ED5AEFB}"/>
              </a:ext>
            </a:extLst>
          </p:cNvPr>
          <p:cNvSpPr txBox="1"/>
          <p:nvPr/>
        </p:nvSpPr>
        <p:spPr>
          <a:xfrm>
            <a:off x="6983243" y="6176442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nm’s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5A3FC1DA-0127-A94F-3A55-1FEAF37F821B}"/>
              </a:ext>
            </a:extLst>
          </p:cNvPr>
          <p:cNvSpPr/>
          <p:nvPr/>
        </p:nvSpPr>
        <p:spPr>
          <a:xfrm rot="5400000">
            <a:off x="7618461" y="4120436"/>
            <a:ext cx="369334" cy="37147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DA834EC5-BF4A-AA0C-D01A-73D1CE0F11F7}"/>
              </a:ext>
            </a:extLst>
          </p:cNvPr>
          <p:cNvSpPr txBox="1"/>
          <p:nvPr/>
        </p:nvSpPr>
        <p:spPr>
          <a:xfrm>
            <a:off x="10626142" y="5121619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19C16B4-3525-EC7A-F219-6FEC83FC9A34}"/>
              </a:ext>
            </a:extLst>
          </p:cNvPr>
          <p:cNvGrpSpPr/>
          <p:nvPr/>
        </p:nvGrpSpPr>
        <p:grpSpPr>
          <a:xfrm>
            <a:off x="5977400" y="5459793"/>
            <a:ext cx="2012061" cy="331017"/>
            <a:chOff x="5977400" y="5069268"/>
            <a:chExt cx="2012061" cy="33101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35774E36-FE2B-6781-F797-AC879092C0CB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236569D-ACDA-C1B4-FE61-654DE0C4E713}"/>
                </a:ext>
              </a:extLst>
            </p:cNvPr>
            <p:cNvSpPr/>
            <p:nvPr/>
          </p:nvSpPr>
          <p:spPr>
            <a:xfrm>
              <a:off x="7943742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669410F7-D092-EC6C-6805-5A94935139F3}"/>
                </a:ext>
              </a:extLst>
            </p:cNvPr>
            <p:cNvSpPr/>
            <p:nvPr/>
          </p:nvSpPr>
          <p:spPr>
            <a:xfrm rot="16200000">
              <a:off x="6959635" y="4276803"/>
              <a:ext cx="45719" cy="20101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126493D2-905C-1994-DB7B-9CEDEE6AA601}"/>
                </a:ext>
              </a:extLst>
            </p:cNvPr>
            <p:cNvSpPr txBox="1"/>
            <p:nvPr/>
          </p:nvSpPr>
          <p:spPr>
            <a:xfrm>
              <a:off x="6295226" y="5123286"/>
              <a:ext cx="14388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char name[5]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EAEB52A-DED5-CD25-7782-6EF6848101D3}"/>
              </a:ext>
            </a:extLst>
          </p:cNvPr>
          <p:cNvGrpSpPr/>
          <p:nvPr/>
        </p:nvGrpSpPr>
        <p:grpSpPr>
          <a:xfrm>
            <a:off x="8018119" y="5458595"/>
            <a:ext cx="1610779" cy="331017"/>
            <a:chOff x="5977400" y="5069268"/>
            <a:chExt cx="1610779" cy="33101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FF9694C8-1391-3E0D-DACA-954CEA814846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D64F1DD-85AE-F8DD-57B5-AE792536FC93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116423A0-08A9-EFB7-9D05-FA4E31BD5A39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830F2D22-3152-2619-6975-5D6641FF66DE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AE4EEBBC-2DA2-0CAB-AD95-1F9DB73A4A9E}"/>
              </a:ext>
            </a:extLst>
          </p:cNvPr>
          <p:cNvGrpSpPr/>
          <p:nvPr/>
        </p:nvGrpSpPr>
        <p:grpSpPr>
          <a:xfrm>
            <a:off x="6034060" y="5189513"/>
            <a:ext cx="3965816" cy="144131"/>
            <a:chOff x="5189510" y="5186973"/>
            <a:chExt cx="3965816" cy="144131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5988693D-B172-C3D1-A9BF-0DE0EEDA0546}"/>
                </a:ext>
              </a:extLst>
            </p:cNvPr>
            <p:cNvSpPr/>
            <p:nvPr/>
          </p:nvSpPr>
          <p:spPr>
            <a:xfrm>
              <a:off x="5994533" y="518840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52168952-4D4E-5489-EBEC-7598106A742E}"/>
                </a:ext>
              </a:extLst>
            </p:cNvPr>
            <p:cNvSpPr/>
            <p:nvPr/>
          </p:nvSpPr>
          <p:spPr>
            <a:xfrm>
              <a:off x="6418870" y="519030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72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09289350-788E-4FE2-1DA3-704306FE4A3D}"/>
                </a:ext>
              </a:extLst>
            </p:cNvPr>
            <p:cNvSpPr/>
            <p:nvPr/>
          </p:nvSpPr>
          <p:spPr>
            <a:xfrm>
              <a:off x="6814156" y="5186973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65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43F8EBFB-948E-433D-3706-7C7BD5D47E28}"/>
                </a:ext>
              </a:extLst>
            </p:cNvPr>
            <p:cNvSpPr/>
            <p:nvPr/>
          </p:nvSpPr>
          <p:spPr>
            <a:xfrm>
              <a:off x="7250879" y="5195545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3A11F498-FD4E-5355-1A14-9440AA185C9C}"/>
                </a:ext>
              </a:extLst>
            </p:cNvPr>
            <p:cNvSpPr/>
            <p:nvPr/>
          </p:nvSpPr>
          <p:spPr>
            <a:xfrm>
              <a:off x="7660453" y="519792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32644C-17FD-E5C4-74F8-F12C33F612BD}"/>
                </a:ext>
              </a:extLst>
            </p:cNvPr>
            <p:cNvSpPr/>
            <p:nvPr/>
          </p:nvSpPr>
          <p:spPr>
            <a:xfrm>
              <a:off x="5595117" y="5188718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829561-E8A0-FBE3-A712-C57926D96CBF}"/>
                </a:ext>
              </a:extLst>
            </p:cNvPr>
            <p:cNvSpPr/>
            <p:nvPr/>
          </p:nvSpPr>
          <p:spPr>
            <a:xfrm>
              <a:off x="5189510" y="519189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B3AC7F-1B53-D021-D0A9-40D351EF314A}"/>
                </a:ext>
              </a:extLst>
            </p:cNvPr>
            <p:cNvSpPr/>
            <p:nvPr/>
          </p:nvSpPr>
          <p:spPr>
            <a:xfrm>
              <a:off x="8050196" y="5198657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7BD909-D8BB-C54A-37F7-2EDAF5768C9A}"/>
                </a:ext>
              </a:extLst>
            </p:cNvPr>
            <p:cNvSpPr/>
            <p:nvPr/>
          </p:nvSpPr>
          <p:spPr>
            <a:xfrm>
              <a:off x="8445193" y="520176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7e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011A6E4-70A8-24FF-12BB-015903302F9C}"/>
                </a:ext>
              </a:extLst>
            </p:cNvPr>
            <p:cNvSpPr/>
            <p:nvPr/>
          </p:nvSpPr>
          <p:spPr>
            <a:xfrm>
              <a:off x="8896173" y="5204881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3D57D3-6C48-F53E-3F65-1EFBF225E353}"/>
              </a:ext>
            </a:extLst>
          </p:cNvPr>
          <p:cNvGrpSpPr/>
          <p:nvPr/>
        </p:nvGrpSpPr>
        <p:grpSpPr>
          <a:xfrm>
            <a:off x="5537784" y="1854930"/>
            <a:ext cx="6561111" cy="1017160"/>
            <a:chOff x="6166043" y="1854930"/>
            <a:chExt cx="6561111" cy="1017160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CF829C73-D6BA-27A7-73B0-F63ADC390567}"/>
                </a:ext>
              </a:extLst>
            </p:cNvPr>
            <p:cNvSpPr txBox="1"/>
            <p:nvPr/>
          </p:nvSpPr>
          <p:spPr>
            <a:xfrm>
              <a:off x="6237877" y="1854930"/>
              <a:ext cx="64892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n d r e 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LF 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 ~  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1B152CBD-7E49-6F7F-35D4-F7DF72C0591D}"/>
                </a:ext>
              </a:extLst>
            </p:cNvPr>
            <p:cNvSpPr txBox="1"/>
            <p:nvPr/>
          </p:nvSpPr>
          <p:spPr>
            <a:xfrm>
              <a:off x="6166043" y="2502758"/>
              <a:ext cx="658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0x41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E82AA9F3-A98C-16AB-A9F2-FCA7AD9EAFE8}"/>
                </a:ext>
              </a:extLst>
            </p:cNvPr>
            <p:cNvSpPr txBox="1"/>
            <p:nvPr/>
          </p:nvSpPr>
          <p:spPr>
            <a:xfrm>
              <a:off x="8142701" y="2495854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0x72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21C9245A-961D-62C4-ABAA-9589FB127168}"/>
                </a:ext>
              </a:extLst>
            </p:cNvPr>
            <p:cNvSpPr txBox="1"/>
            <p:nvPr/>
          </p:nvSpPr>
          <p:spPr>
            <a:xfrm>
              <a:off x="8830309" y="2488950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0x65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6E4E627A-0498-DD1B-C551-433A986B5259}"/>
                </a:ext>
              </a:extLst>
            </p:cNvPr>
            <p:cNvSpPr txBox="1"/>
            <p:nvPr/>
          </p:nvSpPr>
          <p:spPr>
            <a:xfrm>
              <a:off x="9517917" y="2482046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0x10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A8E68261-81DE-6BB7-A0F8-AB027E18309B}"/>
                </a:ext>
              </a:extLst>
            </p:cNvPr>
            <p:cNvSpPr txBox="1"/>
            <p:nvPr/>
          </p:nvSpPr>
          <p:spPr>
            <a:xfrm>
              <a:off x="11984552" y="2475142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0x00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3F3E5724-F240-371A-D556-4D6EEAC8F18B}"/>
                </a:ext>
              </a:extLst>
            </p:cNvPr>
            <p:cNvSpPr txBox="1"/>
            <p:nvPr/>
          </p:nvSpPr>
          <p:spPr>
            <a:xfrm>
              <a:off x="11984552" y="2127204"/>
              <a:ext cx="708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(end)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A3D0B3C-DA8D-3A57-028D-8BBC0337F304}"/>
                </a:ext>
              </a:extLst>
            </p:cNvPr>
            <p:cNvSpPr txBox="1"/>
            <p:nvPr/>
          </p:nvSpPr>
          <p:spPr>
            <a:xfrm>
              <a:off x="7455093" y="250275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0x64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9DD04E-D270-2385-CC3C-7AB1612441C6}"/>
                </a:ext>
              </a:extLst>
            </p:cNvPr>
            <p:cNvSpPr txBox="1"/>
            <p:nvPr/>
          </p:nvSpPr>
          <p:spPr>
            <a:xfrm>
              <a:off x="6845493" y="250275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0x6e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490B50-6CF3-8191-9A9E-A0BCBF69BB59}"/>
                </a:ext>
              </a:extLst>
            </p:cNvPr>
            <p:cNvSpPr txBox="1"/>
            <p:nvPr/>
          </p:nvSpPr>
          <p:spPr>
            <a:xfrm>
              <a:off x="10093299" y="246649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0x10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910EE48-B20B-BB0D-9B93-30D9358C3C69}"/>
                </a:ext>
              </a:extLst>
            </p:cNvPr>
            <p:cNvSpPr txBox="1"/>
            <p:nvPr/>
          </p:nvSpPr>
          <p:spPr>
            <a:xfrm>
              <a:off x="10681131" y="247582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0x64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D6F634-B0EC-8E22-08BF-7D349BAB5DDD}"/>
                </a:ext>
              </a:extLst>
            </p:cNvPr>
            <p:cNvSpPr txBox="1"/>
            <p:nvPr/>
          </p:nvSpPr>
          <p:spPr>
            <a:xfrm>
              <a:off x="11250296" y="2478942"/>
              <a:ext cx="650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0x7e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E13A2213-F552-3432-74D3-05DA80F61056}"/>
              </a:ext>
            </a:extLst>
          </p:cNvPr>
          <p:cNvSpPr txBox="1"/>
          <p:nvPr/>
        </p:nvSpPr>
        <p:spPr>
          <a:xfrm>
            <a:off x="993788" y="1019664"/>
            <a:ext cx="45961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nm(){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name[5];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name: 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gets(name);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(“hi %s\n", 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FB4AE7CB-5FA9-AC34-DB66-D8F19D79DD80}"/>
              </a:ext>
            </a:extLst>
          </p:cNvPr>
          <p:cNvSpPr/>
          <p:nvPr/>
        </p:nvSpPr>
        <p:spPr>
          <a:xfrm>
            <a:off x="1202417" y="2472850"/>
            <a:ext cx="347179" cy="20196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220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E7A2E-EE05-807C-D3CA-4EE0A655A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51A3583-53A3-E135-B16E-A4D5B91A85FE}"/>
              </a:ext>
            </a:extLst>
          </p:cNvPr>
          <p:cNvGrpSpPr/>
          <p:nvPr/>
        </p:nvGrpSpPr>
        <p:grpSpPr>
          <a:xfrm>
            <a:off x="9823936" y="4360924"/>
            <a:ext cx="669367" cy="1082161"/>
            <a:chOff x="9192088" y="1918241"/>
            <a:chExt cx="669367" cy="1082161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E5C7849D-BD8C-8B88-B58D-BA895A344793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8c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7245EA97-1D08-9E36-55B9-97AA1F987BA3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6488</a:t>
              </a:r>
            </a:p>
          </p:txBody>
        </p:sp>
        <p:sp>
          <p:nvSpPr>
            <p:cNvPr id="175" name="Arrow: Down 174">
              <a:extLst>
                <a:ext uri="{FF2B5EF4-FFF2-40B4-BE49-F238E27FC236}">
                  <a16:creationId xmlns:a16="http://schemas.microsoft.com/office/drawing/2014/main" id="{7C5B7021-8282-C4B3-CDBB-59C20A7C1A2E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04A50C-E156-0361-FE3F-5B41DF4D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41312C-D712-4754-2727-80A9B7B6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Script Injection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11032-779A-8422-35D6-C5E90CAABAB2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017E15-FF75-6B59-65A9-271378162D8D}"/>
              </a:ext>
            </a:extLst>
          </p:cNvPr>
          <p:cNvSpPr txBox="1"/>
          <p:nvPr/>
        </p:nvSpPr>
        <p:spPr>
          <a:xfrm>
            <a:off x="7073942" y="3913698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ECB4891-4174-9A36-9007-FE8ED8DF2A50}"/>
              </a:ext>
            </a:extLst>
          </p:cNvPr>
          <p:cNvGrpSpPr/>
          <p:nvPr/>
        </p:nvGrpSpPr>
        <p:grpSpPr>
          <a:xfrm>
            <a:off x="5690086" y="4353935"/>
            <a:ext cx="669367" cy="1094595"/>
            <a:chOff x="8290388" y="1753407"/>
            <a:chExt cx="669367" cy="109459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45BE933-6254-3971-33B1-B9CD1407862A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A71E54-5425-065B-9CEE-53FF39CD3355}"/>
                </a:ext>
              </a:extLst>
            </p:cNvPr>
            <p:cNvSpPr txBox="1"/>
            <p:nvPr/>
          </p:nvSpPr>
          <p:spPr>
            <a:xfrm>
              <a:off x="8290388" y="17534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29D2F552-2A7C-362B-8D8A-6D1F5C64F844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5EFD776-05C9-14E9-5B96-743270A8A64B}"/>
              </a:ext>
            </a:extLst>
          </p:cNvPr>
          <p:cNvGrpSpPr/>
          <p:nvPr/>
        </p:nvGrpSpPr>
        <p:grpSpPr>
          <a:xfrm>
            <a:off x="6102836" y="4347709"/>
            <a:ext cx="669367" cy="1100821"/>
            <a:chOff x="9192088" y="1899581"/>
            <a:chExt cx="669367" cy="11008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A2C9976-CE53-05E2-A031-70ED8548C9E3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E16DF7-470F-85FE-9A0F-B5228CCFA9B2}"/>
                </a:ext>
              </a:extLst>
            </p:cNvPr>
            <p:cNvSpPr txBox="1"/>
            <p:nvPr/>
          </p:nvSpPr>
          <p:spPr>
            <a:xfrm>
              <a:off x="9192088" y="189958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E9DC07C8-29AF-1065-DDB9-91EC4248C1DF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15FFBD-2FA0-A0C0-DF53-BA48F2212B42}"/>
              </a:ext>
            </a:extLst>
          </p:cNvPr>
          <p:cNvGrpSpPr/>
          <p:nvPr/>
        </p:nvGrpSpPr>
        <p:grpSpPr>
          <a:xfrm>
            <a:off x="6515586" y="4353933"/>
            <a:ext cx="669367" cy="1094597"/>
            <a:chOff x="8290388" y="1753405"/>
            <a:chExt cx="669367" cy="10945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07E9BA-7A34-2B7B-D79F-525D5EC3F4C4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3DD64D-79D4-BB84-CA1D-6475902768BB}"/>
                </a:ext>
              </a:extLst>
            </p:cNvPr>
            <p:cNvSpPr txBox="1"/>
            <p:nvPr/>
          </p:nvSpPr>
          <p:spPr>
            <a:xfrm>
              <a:off x="8290388" y="175340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0A5A5D45-9B85-4BBE-CA59-1EC4931B6E49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9C3A6B8-DD0C-8809-ED8B-17B508C6A2C8}"/>
              </a:ext>
            </a:extLst>
          </p:cNvPr>
          <p:cNvGrpSpPr/>
          <p:nvPr/>
        </p:nvGrpSpPr>
        <p:grpSpPr>
          <a:xfrm>
            <a:off x="6928336" y="4366369"/>
            <a:ext cx="669367" cy="1082161"/>
            <a:chOff x="9192088" y="1918241"/>
            <a:chExt cx="669367" cy="108216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E914DD5-1A4E-6EE1-0EFB-3E137FBF2E38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AEDA4D0-74F5-6F48-6B15-260CCAE994B1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88BF762A-4554-B20C-F993-B4715DC00AB4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82E60CB-005F-B8B5-4132-9654C71E4DF1}"/>
              </a:ext>
            </a:extLst>
          </p:cNvPr>
          <p:cNvGrpSpPr/>
          <p:nvPr/>
        </p:nvGrpSpPr>
        <p:grpSpPr>
          <a:xfrm>
            <a:off x="7341086" y="4366376"/>
            <a:ext cx="669367" cy="1082154"/>
            <a:chOff x="8290388" y="1765848"/>
            <a:chExt cx="669367" cy="108215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82A6061-9B94-5D13-13E4-8362F93A8457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25C00C-26BF-3956-10D8-97B571230B53}"/>
                </a:ext>
              </a:extLst>
            </p:cNvPr>
            <p:cNvSpPr txBox="1"/>
            <p:nvPr/>
          </p:nvSpPr>
          <p:spPr>
            <a:xfrm>
              <a:off x="8290388" y="1765848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41C30445-2FAC-2199-8C0D-856CF604277B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87961CA-74BA-A9E7-74BA-514CD3493B46}"/>
              </a:ext>
            </a:extLst>
          </p:cNvPr>
          <p:cNvGrpSpPr/>
          <p:nvPr/>
        </p:nvGrpSpPr>
        <p:grpSpPr>
          <a:xfrm>
            <a:off x="7753836" y="4366369"/>
            <a:ext cx="669367" cy="1082161"/>
            <a:chOff x="9192088" y="1918241"/>
            <a:chExt cx="669367" cy="108216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3F15453-BFAA-CDD7-9A5F-DD0E1E5C037D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2EE0854-C7D1-7128-12FE-EC7697197CBD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459D9305-03FE-717A-F237-C7864BDB449D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69A946-FD80-FB6C-EAA0-B3CB5F64DC1D}"/>
              </a:ext>
            </a:extLst>
          </p:cNvPr>
          <p:cNvGrpSpPr/>
          <p:nvPr/>
        </p:nvGrpSpPr>
        <p:grpSpPr>
          <a:xfrm>
            <a:off x="8166586" y="4385035"/>
            <a:ext cx="669367" cy="1063495"/>
            <a:chOff x="8290388" y="1784507"/>
            <a:chExt cx="669367" cy="106349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D426D33-572D-36DE-0863-616DC547C102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5071D4A-C266-5385-8AA7-BA5B7959E604}"/>
                </a:ext>
              </a:extLst>
            </p:cNvPr>
            <p:cNvSpPr txBox="1"/>
            <p:nvPr/>
          </p:nvSpPr>
          <p:spPr>
            <a:xfrm>
              <a:off x="8290388" y="17845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F959E5C8-DEDE-A465-FC09-A122ADED92C9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2852431-6B1F-403A-EBC1-FBA592864027}"/>
              </a:ext>
            </a:extLst>
          </p:cNvPr>
          <p:cNvGrpSpPr/>
          <p:nvPr/>
        </p:nvGrpSpPr>
        <p:grpSpPr>
          <a:xfrm>
            <a:off x="8579336" y="4372593"/>
            <a:ext cx="669367" cy="1075937"/>
            <a:chOff x="9192088" y="1924465"/>
            <a:chExt cx="669367" cy="107593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9E4B188-E40D-34A8-C132-56D17E9EFF10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C9A6C0E-EF06-71D3-9D23-EE0085323942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47" name="Arrow: Down 46">
              <a:extLst>
                <a:ext uri="{FF2B5EF4-FFF2-40B4-BE49-F238E27FC236}">
                  <a16:creationId xmlns:a16="http://schemas.microsoft.com/office/drawing/2014/main" id="{B30B6E73-2CA9-294A-3F25-B75F1875557E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2B57660-12E0-3682-D740-67461BE10CB8}"/>
              </a:ext>
            </a:extLst>
          </p:cNvPr>
          <p:cNvGrpSpPr/>
          <p:nvPr/>
        </p:nvGrpSpPr>
        <p:grpSpPr>
          <a:xfrm>
            <a:off x="8992086" y="4372593"/>
            <a:ext cx="669367" cy="1075937"/>
            <a:chOff x="8290388" y="1772065"/>
            <a:chExt cx="669367" cy="107593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E601AD0-05B4-693D-1D12-49AA6C196B2E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27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450B4E3-430D-D46C-B87D-049D6E6D3486}"/>
                </a:ext>
              </a:extLst>
            </p:cNvPr>
            <p:cNvSpPr txBox="1"/>
            <p:nvPr/>
          </p:nvSpPr>
          <p:spPr>
            <a:xfrm>
              <a:off x="8290388" y="17720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51" name="Arrow: Down 50">
              <a:extLst>
                <a:ext uri="{FF2B5EF4-FFF2-40B4-BE49-F238E27FC236}">
                  <a16:creationId xmlns:a16="http://schemas.microsoft.com/office/drawing/2014/main" id="{68116B5E-232F-11C1-B337-EDDDAF7C0D98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560AB7C-CDC0-9B04-9129-1B8ABFA9ED58}"/>
              </a:ext>
            </a:extLst>
          </p:cNvPr>
          <p:cNvGrpSpPr/>
          <p:nvPr/>
        </p:nvGrpSpPr>
        <p:grpSpPr>
          <a:xfrm>
            <a:off x="9404836" y="4372593"/>
            <a:ext cx="669367" cy="1075937"/>
            <a:chOff x="9192088" y="1924465"/>
            <a:chExt cx="669367" cy="107593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6379CE5-6429-3B2E-9C1A-763C27B18364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63A0D0C-FC8A-BF39-7A3D-B6F04BAB3187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55" name="Arrow: Down 54">
              <a:extLst>
                <a:ext uri="{FF2B5EF4-FFF2-40B4-BE49-F238E27FC236}">
                  <a16:creationId xmlns:a16="http://schemas.microsoft.com/office/drawing/2014/main" id="{8D903FCB-50D5-A195-C29C-F87CBBC0ABF9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FD9974A3-37C8-7F58-6813-4C474EF07444}"/>
              </a:ext>
            </a:extLst>
          </p:cNvPr>
          <p:cNvSpPr/>
          <p:nvPr/>
        </p:nvSpPr>
        <p:spPr>
          <a:xfrm>
            <a:off x="5945753" y="5081068"/>
            <a:ext cx="4540742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CA7A535-097B-86E3-753B-4BB22A8CEEE1}"/>
              </a:ext>
            </a:extLst>
          </p:cNvPr>
          <p:cNvSpPr/>
          <p:nvPr/>
        </p:nvSpPr>
        <p:spPr>
          <a:xfrm rot="5400000">
            <a:off x="9902618" y="5288807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C1F44-832D-C944-EF64-8AACB4B33FD0}"/>
              </a:ext>
            </a:extLst>
          </p:cNvPr>
          <p:cNvSpPr txBox="1"/>
          <p:nvPr/>
        </p:nvSpPr>
        <p:spPr>
          <a:xfrm>
            <a:off x="9697748" y="5841727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165F555-D196-32C0-EE10-AAB5E09A3572}"/>
              </a:ext>
            </a:extLst>
          </p:cNvPr>
          <p:cNvGrpSpPr/>
          <p:nvPr/>
        </p:nvGrpSpPr>
        <p:grpSpPr>
          <a:xfrm>
            <a:off x="573071" y="3913849"/>
            <a:ext cx="5276278" cy="2244664"/>
            <a:chOff x="573071" y="3523324"/>
            <a:chExt cx="5276278" cy="224466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EE2276C-E07E-2170-5986-AE921E1BEAEC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1" name="Arrow: Down 60">
              <a:extLst>
                <a:ext uri="{FF2B5EF4-FFF2-40B4-BE49-F238E27FC236}">
                  <a16:creationId xmlns:a16="http://schemas.microsoft.com/office/drawing/2014/main" id="{25B3F2CD-A4F7-FF98-276D-77B6989A90F5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E03D04C-A605-EE5D-519F-4ACBBFC62A47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4B8A1D4-8D3D-F596-C976-D6C5BC33A48C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E3F9701-90A3-DAE9-D276-9F48A0459E84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8D4BB3B4-EC1E-6D4B-EE2C-3923A1E0996F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D1C4E96-CF01-86F0-9770-E313B232EB9E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56A9B08-A4D4-1D29-341E-0B9FF2B2E770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4E0E9C2-070E-AE95-5AC4-D8F4B82ABAD9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E7D9C114-328C-2657-3258-38C5FE134D39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2E97D56-A9B3-D3C9-FB5A-51E5C32FBC2F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156" name="Arrow: Down 155">
                <a:extLst>
                  <a:ext uri="{FF2B5EF4-FFF2-40B4-BE49-F238E27FC236}">
                    <a16:creationId xmlns:a16="http://schemas.microsoft.com/office/drawing/2014/main" id="{F7905AB7-1252-14FF-C494-D62EA085C693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478490C-8469-C258-51E6-DD7938EB396C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C73BBD1-98F0-EA00-2106-9A061B2BAF7A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CD2A4E7-C195-84DB-51A1-2225664A1BDD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107" name="Arrow: Down 106">
                <a:extLst>
                  <a:ext uri="{FF2B5EF4-FFF2-40B4-BE49-F238E27FC236}">
                    <a16:creationId xmlns:a16="http://schemas.microsoft.com/office/drawing/2014/main" id="{A94DE547-0078-A249-CCEA-D08F6546310F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5D1C7E1-E49F-CAB8-046F-1ADD72FDEBEC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454984B-3DC6-4EA6-2015-5E48A50CC05D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5C746E4-456A-A97B-6EF0-CBE2213BF707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104" name="Arrow: Down 103">
                <a:extLst>
                  <a:ext uri="{FF2B5EF4-FFF2-40B4-BE49-F238E27FC236}">
                    <a16:creationId xmlns:a16="http://schemas.microsoft.com/office/drawing/2014/main" id="{96E13A4C-D508-AE55-51BA-65E5ABC8885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690CA41-9828-2765-E2E1-56B16431B5F6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D09D854-E94C-C54C-A24D-345D18FAD089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16BC58B-ECCA-E150-DD20-301C7F07087A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0535FF8D-7811-033E-8391-246B81BCC195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8C65348-3CCF-E1A4-2DCA-F4698097AABA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2E92E9A-D421-556F-530B-6296462775BA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2B4F96D-8462-18CA-0328-B7ED6D47776E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98" name="Arrow: Down 97">
                <a:extLst>
                  <a:ext uri="{FF2B5EF4-FFF2-40B4-BE49-F238E27FC236}">
                    <a16:creationId xmlns:a16="http://schemas.microsoft.com/office/drawing/2014/main" id="{57E73851-034C-BBB4-3C56-9D8C7A119D88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592133F-C29F-89FB-1515-C02BBB597A2D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4C1E348-62E2-7C37-4EF2-705C07162FD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45DC3E1-23A5-8F5B-B084-FCAB9DA2EC2B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95" name="Arrow: Down 94">
                <a:extLst>
                  <a:ext uri="{FF2B5EF4-FFF2-40B4-BE49-F238E27FC236}">
                    <a16:creationId xmlns:a16="http://schemas.microsoft.com/office/drawing/2014/main" id="{FC5B65E6-4D4D-0F6B-FB71-4E3E7C3BD7AC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AEA7CB0-DE46-0A16-3DB2-4F4A7CB53516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D64251C-6FD3-CD21-73DC-AA2710386BAE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18E405F-7BD5-D9A3-F6F7-17CB8F3CF3B2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92" name="Arrow: Down 91">
                <a:extLst>
                  <a:ext uri="{FF2B5EF4-FFF2-40B4-BE49-F238E27FC236}">
                    <a16:creationId xmlns:a16="http://schemas.microsoft.com/office/drawing/2014/main" id="{91BD5EEF-0D0F-4A38-3B9E-5FCC8FE9E5B2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4B609DB-EC0D-9F27-08BD-64B95E049834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9A6BD38-3109-1105-CFBE-E33083C0E50E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CAC898F-254B-F261-C46C-0AFFBC97DF68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807E294B-F36C-69D1-627E-DE2077A9640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C39DC28-B484-38EA-9E7D-25F268459FB9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E3BA524-0CEB-011D-0D4C-C8B96938257D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408037B-03E3-2E56-E8A3-60109CDE4F0F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86" name="Arrow: Down 85">
                <a:extLst>
                  <a:ext uri="{FF2B5EF4-FFF2-40B4-BE49-F238E27FC236}">
                    <a16:creationId xmlns:a16="http://schemas.microsoft.com/office/drawing/2014/main" id="{C616C0F6-9998-17B0-235A-3DB132DA26C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59E3F3F9-7A15-CE84-7764-0724E434EC80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013A05A-F6D9-0B9B-F24E-C10DAA5FDE6C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B9A217D-0987-A1F0-6B37-9EC8783FF2BB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83" name="Arrow: Down 82">
                <a:extLst>
                  <a:ext uri="{FF2B5EF4-FFF2-40B4-BE49-F238E27FC236}">
                    <a16:creationId xmlns:a16="http://schemas.microsoft.com/office/drawing/2014/main" id="{82018096-089B-1B54-E897-74176C48EFC6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AE5DA2B-4AAB-E31B-A473-9084D5CF3935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F2C1F79D-19F3-078A-8B02-588D0E426BFC}"/>
                </a:ext>
              </a:extLst>
            </p:cNvPr>
            <p:cNvSpPr/>
            <p:nvPr/>
          </p:nvSpPr>
          <p:spPr>
            <a:xfrm rot="5400000">
              <a:off x="299562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02A9AEE-C73D-775D-37C4-B41234B38112}"/>
                </a:ext>
              </a:extLst>
            </p:cNvPr>
            <p:cNvSpPr txBox="1"/>
            <p:nvPr/>
          </p:nvSpPr>
          <p:spPr>
            <a:xfrm>
              <a:off x="2396882" y="5429434"/>
              <a:ext cx="15408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nm instructions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DEE1A904-CE94-BE51-BEF2-D856673E412D}"/>
              </a:ext>
            </a:extLst>
          </p:cNvPr>
          <p:cNvSpPr txBox="1"/>
          <p:nvPr/>
        </p:nvSpPr>
        <p:spPr>
          <a:xfrm>
            <a:off x="6983243" y="6176442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nm’s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E33586B4-4F13-9D69-91AB-25603B0AAE47}"/>
              </a:ext>
            </a:extLst>
          </p:cNvPr>
          <p:cNvSpPr/>
          <p:nvPr/>
        </p:nvSpPr>
        <p:spPr>
          <a:xfrm rot="5400000">
            <a:off x="7618461" y="4120436"/>
            <a:ext cx="369334" cy="37147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9AFE912D-D120-FEE1-4545-27615FD54F9D}"/>
              </a:ext>
            </a:extLst>
          </p:cNvPr>
          <p:cNvSpPr txBox="1"/>
          <p:nvPr/>
        </p:nvSpPr>
        <p:spPr>
          <a:xfrm>
            <a:off x="10626142" y="5121619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61DB353-D2D3-1BB8-B9BF-9FF38E86D386}"/>
              </a:ext>
            </a:extLst>
          </p:cNvPr>
          <p:cNvGrpSpPr/>
          <p:nvPr/>
        </p:nvGrpSpPr>
        <p:grpSpPr>
          <a:xfrm>
            <a:off x="5977400" y="5459793"/>
            <a:ext cx="2012061" cy="331017"/>
            <a:chOff x="5977400" y="5069268"/>
            <a:chExt cx="2012061" cy="33101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7EAB2968-4D11-5EBA-296B-BD7BCDC14503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2182BDD9-67DE-8C83-BB86-8112836CA5CF}"/>
                </a:ext>
              </a:extLst>
            </p:cNvPr>
            <p:cNvSpPr/>
            <p:nvPr/>
          </p:nvSpPr>
          <p:spPr>
            <a:xfrm>
              <a:off x="7943742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C054D00D-9E9B-1BE6-A244-9FE5475142CD}"/>
                </a:ext>
              </a:extLst>
            </p:cNvPr>
            <p:cNvSpPr/>
            <p:nvPr/>
          </p:nvSpPr>
          <p:spPr>
            <a:xfrm rot="16200000">
              <a:off x="6959635" y="4276803"/>
              <a:ext cx="45719" cy="20101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AB63E702-B618-7553-531B-5A04EC373D0D}"/>
                </a:ext>
              </a:extLst>
            </p:cNvPr>
            <p:cNvSpPr txBox="1"/>
            <p:nvPr/>
          </p:nvSpPr>
          <p:spPr>
            <a:xfrm>
              <a:off x="6295226" y="5123286"/>
              <a:ext cx="14388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char name[5]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1478E4E4-EF3E-C855-D741-D6937AFD1D7A}"/>
              </a:ext>
            </a:extLst>
          </p:cNvPr>
          <p:cNvGrpSpPr/>
          <p:nvPr/>
        </p:nvGrpSpPr>
        <p:grpSpPr>
          <a:xfrm>
            <a:off x="8018119" y="5458595"/>
            <a:ext cx="1610779" cy="331017"/>
            <a:chOff x="5977400" y="5069268"/>
            <a:chExt cx="1610779" cy="33101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3126C8F-EA60-D8BE-0D20-F0E4FAF749C4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F090AB1-937A-41E3-E992-8BD29C0289A5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E84098E-C17C-EFA5-5EC0-AC348BBB0080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3B7ACBBC-6E6F-5565-B888-03CD62556E35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67DCB229-451D-9700-8132-CE3A5B4AA740}"/>
              </a:ext>
            </a:extLst>
          </p:cNvPr>
          <p:cNvGrpSpPr/>
          <p:nvPr/>
        </p:nvGrpSpPr>
        <p:grpSpPr>
          <a:xfrm>
            <a:off x="6034060" y="5189513"/>
            <a:ext cx="3965816" cy="144131"/>
            <a:chOff x="5189510" y="5186973"/>
            <a:chExt cx="3965816" cy="144131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44A798D-20CC-6263-A82D-E30B584EE6B3}"/>
                </a:ext>
              </a:extLst>
            </p:cNvPr>
            <p:cNvSpPr/>
            <p:nvPr/>
          </p:nvSpPr>
          <p:spPr>
            <a:xfrm>
              <a:off x="5994533" y="518840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BE6FB04C-1F37-7E05-F566-A45814CA69AE}"/>
                </a:ext>
              </a:extLst>
            </p:cNvPr>
            <p:cNvSpPr/>
            <p:nvPr/>
          </p:nvSpPr>
          <p:spPr>
            <a:xfrm>
              <a:off x="6418870" y="519030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72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533270D4-751A-9821-C673-92AA43108853}"/>
                </a:ext>
              </a:extLst>
            </p:cNvPr>
            <p:cNvSpPr/>
            <p:nvPr/>
          </p:nvSpPr>
          <p:spPr>
            <a:xfrm>
              <a:off x="6814156" y="5186973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65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554585AE-4F9C-9E7F-CCBA-CFEED15B4A47}"/>
                </a:ext>
              </a:extLst>
            </p:cNvPr>
            <p:cNvSpPr/>
            <p:nvPr/>
          </p:nvSpPr>
          <p:spPr>
            <a:xfrm>
              <a:off x="7250879" y="5195545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06657FBE-82AE-FBDC-9190-78D0B0FC5DCA}"/>
                </a:ext>
              </a:extLst>
            </p:cNvPr>
            <p:cNvSpPr/>
            <p:nvPr/>
          </p:nvSpPr>
          <p:spPr>
            <a:xfrm>
              <a:off x="7660453" y="519792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D85462-815E-4287-AA88-12D82B661E8E}"/>
                </a:ext>
              </a:extLst>
            </p:cNvPr>
            <p:cNvSpPr/>
            <p:nvPr/>
          </p:nvSpPr>
          <p:spPr>
            <a:xfrm>
              <a:off x="5595117" y="5188718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23D83B-B491-90E7-EFB8-A033FDC7F591}"/>
                </a:ext>
              </a:extLst>
            </p:cNvPr>
            <p:cNvSpPr/>
            <p:nvPr/>
          </p:nvSpPr>
          <p:spPr>
            <a:xfrm>
              <a:off x="5189510" y="519189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6207B3-31ED-8F16-2362-04C00F2A70B7}"/>
                </a:ext>
              </a:extLst>
            </p:cNvPr>
            <p:cNvSpPr/>
            <p:nvPr/>
          </p:nvSpPr>
          <p:spPr>
            <a:xfrm>
              <a:off x="8050196" y="5198657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C892AC8-BDDD-12C6-82B1-9721828091C2}"/>
                </a:ext>
              </a:extLst>
            </p:cNvPr>
            <p:cNvSpPr/>
            <p:nvPr/>
          </p:nvSpPr>
          <p:spPr>
            <a:xfrm>
              <a:off x="8445193" y="520176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7e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BC36609-69E8-84F3-D7CB-7873E64F4E56}"/>
                </a:ext>
              </a:extLst>
            </p:cNvPr>
            <p:cNvSpPr/>
            <p:nvPr/>
          </p:nvSpPr>
          <p:spPr>
            <a:xfrm>
              <a:off x="8896173" y="5204881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E4F70F-5FD0-F5F7-2554-C52CC8CCCA44}"/>
              </a:ext>
            </a:extLst>
          </p:cNvPr>
          <p:cNvGrpSpPr/>
          <p:nvPr/>
        </p:nvGrpSpPr>
        <p:grpSpPr>
          <a:xfrm>
            <a:off x="5537784" y="1854930"/>
            <a:ext cx="6561111" cy="1017160"/>
            <a:chOff x="6166043" y="1854930"/>
            <a:chExt cx="6561111" cy="1017160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5F66C253-0129-A0B2-1AA6-244ECE4D1D74}"/>
                </a:ext>
              </a:extLst>
            </p:cNvPr>
            <p:cNvSpPr txBox="1"/>
            <p:nvPr/>
          </p:nvSpPr>
          <p:spPr>
            <a:xfrm>
              <a:off x="6237877" y="1854930"/>
              <a:ext cx="64892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n d r e 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LF 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 ~  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4DC7E5CB-C1FC-DD7B-2F70-96836A5A6046}"/>
                </a:ext>
              </a:extLst>
            </p:cNvPr>
            <p:cNvSpPr txBox="1"/>
            <p:nvPr/>
          </p:nvSpPr>
          <p:spPr>
            <a:xfrm>
              <a:off x="6166043" y="2502758"/>
              <a:ext cx="658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0x41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5D6F4211-78D5-59B0-2A97-D48810D0A948}"/>
                </a:ext>
              </a:extLst>
            </p:cNvPr>
            <p:cNvSpPr txBox="1"/>
            <p:nvPr/>
          </p:nvSpPr>
          <p:spPr>
            <a:xfrm>
              <a:off x="8142701" y="2495854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0x72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5AE7544-04FC-E44F-1FB1-CE9603C3886F}"/>
                </a:ext>
              </a:extLst>
            </p:cNvPr>
            <p:cNvSpPr txBox="1"/>
            <p:nvPr/>
          </p:nvSpPr>
          <p:spPr>
            <a:xfrm>
              <a:off x="8830309" y="2488950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0x65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58A0408-3A1F-C279-D445-B72032744680}"/>
                </a:ext>
              </a:extLst>
            </p:cNvPr>
            <p:cNvSpPr txBox="1"/>
            <p:nvPr/>
          </p:nvSpPr>
          <p:spPr>
            <a:xfrm>
              <a:off x="9517917" y="2482046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0x10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4AA0B47-C8C9-EC7F-5DCA-63B7A0DBC08B}"/>
                </a:ext>
              </a:extLst>
            </p:cNvPr>
            <p:cNvSpPr txBox="1"/>
            <p:nvPr/>
          </p:nvSpPr>
          <p:spPr>
            <a:xfrm>
              <a:off x="11984552" y="2475142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0x00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CFE5442-23A9-4D74-BC33-FEC2D16C14E9}"/>
                </a:ext>
              </a:extLst>
            </p:cNvPr>
            <p:cNvSpPr txBox="1"/>
            <p:nvPr/>
          </p:nvSpPr>
          <p:spPr>
            <a:xfrm>
              <a:off x="11984552" y="2127204"/>
              <a:ext cx="708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(end)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2D487AB-C0AA-8232-CA33-2FEA8E763400}"/>
                </a:ext>
              </a:extLst>
            </p:cNvPr>
            <p:cNvSpPr txBox="1"/>
            <p:nvPr/>
          </p:nvSpPr>
          <p:spPr>
            <a:xfrm>
              <a:off x="7455093" y="250275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0x64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EEB5D5-2D25-B473-5867-D43B4B6AE615}"/>
                </a:ext>
              </a:extLst>
            </p:cNvPr>
            <p:cNvSpPr txBox="1"/>
            <p:nvPr/>
          </p:nvSpPr>
          <p:spPr>
            <a:xfrm>
              <a:off x="6845493" y="250275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0x6e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FE68B9-F175-45E7-FE54-626A32277E9B}"/>
                </a:ext>
              </a:extLst>
            </p:cNvPr>
            <p:cNvSpPr txBox="1"/>
            <p:nvPr/>
          </p:nvSpPr>
          <p:spPr>
            <a:xfrm>
              <a:off x="10093299" y="246649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0x10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75BD2F-900B-66CB-DD51-AE8330188534}"/>
                </a:ext>
              </a:extLst>
            </p:cNvPr>
            <p:cNvSpPr txBox="1"/>
            <p:nvPr/>
          </p:nvSpPr>
          <p:spPr>
            <a:xfrm>
              <a:off x="10681131" y="247582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0x64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86E156-5D5B-4058-83AF-62C42D21FF9F}"/>
                </a:ext>
              </a:extLst>
            </p:cNvPr>
            <p:cNvSpPr txBox="1"/>
            <p:nvPr/>
          </p:nvSpPr>
          <p:spPr>
            <a:xfrm>
              <a:off x="11250296" y="2478942"/>
              <a:ext cx="650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0x7e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B277963E-5542-996E-7DB2-24852779A567}"/>
              </a:ext>
            </a:extLst>
          </p:cNvPr>
          <p:cNvSpPr txBox="1"/>
          <p:nvPr/>
        </p:nvSpPr>
        <p:spPr>
          <a:xfrm>
            <a:off x="993788" y="1019664"/>
            <a:ext cx="45961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nm(){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name[5];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name: 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gets(name);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(“hi %s\n", 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82A265CC-EA55-B063-C42A-85888C3CC3F6}"/>
              </a:ext>
            </a:extLst>
          </p:cNvPr>
          <p:cNvSpPr/>
          <p:nvPr/>
        </p:nvSpPr>
        <p:spPr>
          <a:xfrm rot="5400000">
            <a:off x="5772163" y="4037191"/>
            <a:ext cx="347179" cy="20196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4552F0AB-21BD-C9DA-2FC4-608318C3867B}"/>
              </a:ext>
            </a:extLst>
          </p:cNvPr>
          <p:cNvSpPr/>
          <p:nvPr/>
        </p:nvSpPr>
        <p:spPr>
          <a:xfrm>
            <a:off x="5468471" y="1994648"/>
            <a:ext cx="3437964" cy="50227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FCDDFC75-3059-2027-A281-0F29ADE37910}"/>
              </a:ext>
            </a:extLst>
          </p:cNvPr>
          <p:cNvSpPr/>
          <p:nvPr/>
        </p:nvSpPr>
        <p:spPr>
          <a:xfrm>
            <a:off x="5437095" y="2532527"/>
            <a:ext cx="3437964" cy="36088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1E24C7D-211F-2E73-5E9E-603993AF84BB}"/>
              </a:ext>
            </a:extLst>
          </p:cNvPr>
          <p:cNvSpPr txBox="1"/>
          <p:nvPr/>
        </p:nvSpPr>
        <p:spPr>
          <a:xfrm>
            <a:off x="6051175" y="2900086"/>
            <a:ext cx="2737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B0F0"/>
                </a:solidFill>
              </a:rPr>
              <a:t>…execute whatever these</a:t>
            </a:r>
          </a:p>
          <a:p>
            <a:r>
              <a:rPr lang="en-US" b="1" i="1" dirty="0">
                <a:solidFill>
                  <a:srgbClr val="00B0F0"/>
                </a:solidFill>
              </a:rPr>
              <a:t>Instructions are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B87D690-F052-9226-1513-F2C977E5F9B1}"/>
              </a:ext>
            </a:extLst>
          </p:cNvPr>
          <p:cNvSpPr txBox="1"/>
          <p:nvPr/>
        </p:nvSpPr>
        <p:spPr>
          <a:xfrm>
            <a:off x="6154270" y="1613641"/>
            <a:ext cx="211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B0F0"/>
                </a:solidFill>
              </a:rPr>
              <a:t>change this input…</a:t>
            </a:r>
          </a:p>
        </p:txBody>
      </p:sp>
    </p:spTree>
    <p:extLst>
      <p:ext uri="{BB962C8B-B14F-4D97-AF65-F5344CB8AC3E}">
        <p14:creationId xmlns:p14="http://schemas.microsoft.com/office/powerpoint/2010/main" val="37076408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3" grpId="0" animBg="1"/>
      <p:bldP spid="114" grpId="0"/>
      <p:bldP spid="115" grpId="0"/>
    </p:bldLst>
  </p:timing>
</p:sld>
</file>

<file path=ppt/slides/slide38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CED10-0C91-B44D-2773-E72754369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71">
            <a:extLst>
              <a:ext uri="{FF2B5EF4-FFF2-40B4-BE49-F238E27FC236}">
                <a16:creationId xmlns:a16="http://schemas.microsoft.com/office/drawing/2014/main" id="{708882D6-4005-C5E5-7100-538EF842AEEE}"/>
              </a:ext>
            </a:extLst>
          </p:cNvPr>
          <p:cNvGrpSpPr/>
          <p:nvPr/>
        </p:nvGrpSpPr>
        <p:grpSpPr>
          <a:xfrm>
            <a:off x="9823936" y="4360924"/>
            <a:ext cx="669367" cy="1082161"/>
            <a:chOff x="9192088" y="1918241"/>
            <a:chExt cx="669367" cy="1082161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733CA82-B390-AB14-B93D-E2D7BA143F93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8c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9EF03B75-BF0E-DAB5-2534-63A427DE7093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6488</a:t>
              </a:r>
            </a:p>
          </p:txBody>
        </p:sp>
        <p:sp>
          <p:nvSpPr>
            <p:cNvPr id="175" name="Arrow: Down 174">
              <a:extLst>
                <a:ext uri="{FF2B5EF4-FFF2-40B4-BE49-F238E27FC236}">
                  <a16:creationId xmlns:a16="http://schemas.microsoft.com/office/drawing/2014/main" id="{EA7A5B98-CE40-1643-307E-3E39896018E9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1BC40-BC7A-5530-4085-EC85739B4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EC2C89C-D76B-ED80-31D3-E765F641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Script Injection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4FD711-57DF-6096-9B53-3C47EE82E65A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130DD-F3F9-45EA-DD30-88878172B9F1}"/>
              </a:ext>
            </a:extLst>
          </p:cNvPr>
          <p:cNvSpPr txBox="1"/>
          <p:nvPr/>
        </p:nvSpPr>
        <p:spPr>
          <a:xfrm>
            <a:off x="7073942" y="3913698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8AB563-78DD-E358-54A4-59D4CF1A3827}"/>
              </a:ext>
            </a:extLst>
          </p:cNvPr>
          <p:cNvGrpSpPr/>
          <p:nvPr/>
        </p:nvGrpSpPr>
        <p:grpSpPr>
          <a:xfrm>
            <a:off x="5690086" y="4353935"/>
            <a:ext cx="669367" cy="1094595"/>
            <a:chOff x="8290388" y="1753407"/>
            <a:chExt cx="669367" cy="109459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E9C87AD-C129-D749-B872-15F479D104B2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792098-7847-3B97-0B1C-22C177EA27AC}"/>
                </a:ext>
              </a:extLst>
            </p:cNvPr>
            <p:cNvSpPr txBox="1"/>
            <p:nvPr/>
          </p:nvSpPr>
          <p:spPr>
            <a:xfrm>
              <a:off x="8290388" y="17534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02C38CD4-C548-8F66-8063-242350AD8770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EE94D1-DEDC-D2FF-980B-05254AA800A8}"/>
              </a:ext>
            </a:extLst>
          </p:cNvPr>
          <p:cNvGrpSpPr/>
          <p:nvPr/>
        </p:nvGrpSpPr>
        <p:grpSpPr>
          <a:xfrm>
            <a:off x="6102836" y="4347709"/>
            <a:ext cx="669367" cy="1100821"/>
            <a:chOff x="9192088" y="1899581"/>
            <a:chExt cx="669367" cy="11008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160CEB-E427-6721-6E5E-281D7D79E42C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3C9781-906B-C56C-EAAB-157EE93828DE}"/>
                </a:ext>
              </a:extLst>
            </p:cNvPr>
            <p:cNvSpPr txBox="1"/>
            <p:nvPr/>
          </p:nvSpPr>
          <p:spPr>
            <a:xfrm>
              <a:off x="9192088" y="189958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6682AB09-80A6-88C4-C463-EFB0C07CF93F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276A67E-C9B6-CDF0-C196-C11B4E67CBC5}"/>
              </a:ext>
            </a:extLst>
          </p:cNvPr>
          <p:cNvGrpSpPr/>
          <p:nvPr/>
        </p:nvGrpSpPr>
        <p:grpSpPr>
          <a:xfrm>
            <a:off x="6515586" y="4353933"/>
            <a:ext cx="669367" cy="1094597"/>
            <a:chOff x="8290388" y="1753405"/>
            <a:chExt cx="669367" cy="10945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0259D7A-0BF3-C957-3FAD-2FCFF2282C27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CC8B444-9FEB-2D2B-4629-5CCD00453D21}"/>
                </a:ext>
              </a:extLst>
            </p:cNvPr>
            <p:cNvSpPr txBox="1"/>
            <p:nvPr/>
          </p:nvSpPr>
          <p:spPr>
            <a:xfrm>
              <a:off x="8290388" y="175340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BB218600-83EC-196F-DB1D-51F3E7D776FB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3EDA22-448E-46EC-6609-42F729EA31AB}"/>
              </a:ext>
            </a:extLst>
          </p:cNvPr>
          <p:cNvGrpSpPr/>
          <p:nvPr/>
        </p:nvGrpSpPr>
        <p:grpSpPr>
          <a:xfrm>
            <a:off x="6928336" y="4366369"/>
            <a:ext cx="669367" cy="1082161"/>
            <a:chOff x="9192088" y="1918241"/>
            <a:chExt cx="669367" cy="108216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A5BA863-40BB-78EC-7562-F5C7D008E7D8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45D0C7-6FA2-85DB-30A1-BA9BB33FE2E6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E35D45B0-A6CC-2691-110B-0DE9D3CFD2A2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0B01077-98BE-F010-D2EC-55CDDB59ABDC}"/>
              </a:ext>
            </a:extLst>
          </p:cNvPr>
          <p:cNvGrpSpPr/>
          <p:nvPr/>
        </p:nvGrpSpPr>
        <p:grpSpPr>
          <a:xfrm>
            <a:off x="7341086" y="4366376"/>
            <a:ext cx="669367" cy="1082154"/>
            <a:chOff x="8290388" y="1765848"/>
            <a:chExt cx="669367" cy="108215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D8BCABE-D7AF-003A-2FF3-DC741ECC2EF8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569EF2A-E699-B989-4C66-87DCDB4535BC}"/>
                </a:ext>
              </a:extLst>
            </p:cNvPr>
            <p:cNvSpPr txBox="1"/>
            <p:nvPr/>
          </p:nvSpPr>
          <p:spPr>
            <a:xfrm>
              <a:off x="8290388" y="1765848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70E8049D-8071-07D9-FDF0-45CD21725CF1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A7F9DC5-DECB-5065-4264-72C3CBE6BAF6}"/>
              </a:ext>
            </a:extLst>
          </p:cNvPr>
          <p:cNvGrpSpPr/>
          <p:nvPr/>
        </p:nvGrpSpPr>
        <p:grpSpPr>
          <a:xfrm>
            <a:off x="7753836" y="4366369"/>
            <a:ext cx="669367" cy="1082161"/>
            <a:chOff x="9192088" y="1918241"/>
            <a:chExt cx="669367" cy="108216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52738A0-4685-CA16-51CA-27B37ABC8E2A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DF5D9C-F4E3-EE25-D798-B06502921779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025E3538-A47E-4000-1226-5A5181B88991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3EA1C11-7AED-6CDF-BE5F-810097781AFE}"/>
              </a:ext>
            </a:extLst>
          </p:cNvPr>
          <p:cNvGrpSpPr/>
          <p:nvPr/>
        </p:nvGrpSpPr>
        <p:grpSpPr>
          <a:xfrm>
            <a:off x="8166586" y="4385035"/>
            <a:ext cx="669367" cy="1063495"/>
            <a:chOff x="8290388" y="1784507"/>
            <a:chExt cx="669367" cy="106349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54EBDC2-98D0-3FCC-F523-4F6E23409DDF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5B4ABFD-1435-A437-4152-9EE7F0A13556}"/>
                </a:ext>
              </a:extLst>
            </p:cNvPr>
            <p:cNvSpPr txBox="1"/>
            <p:nvPr/>
          </p:nvSpPr>
          <p:spPr>
            <a:xfrm>
              <a:off x="8290388" y="17845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2F8DE79B-3503-91C9-3165-AE22C50F2B2B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2A0A644-E97D-3525-FED3-501F343308F9}"/>
              </a:ext>
            </a:extLst>
          </p:cNvPr>
          <p:cNvGrpSpPr/>
          <p:nvPr/>
        </p:nvGrpSpPr>
        <p:grpSpPr>
          <a:xfrm>
            <a:off x="8579336" y="4372593"/>
            <a:ext cx="669367" cy="1075937"/>
            <a:chOff x="9192088" y="1924465"/>
            <a:chExt cx="669367" cy="107593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7A94427-E1EB-C742-C535-3A061E96F8F1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F10A987-BF68-4100-749F-2679C8F2F55A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47" name="Arrow: Down 46">
              <a:extLst>
                <a:ext uri="{FF2B5EF4-FFF2-40B4-BE49-F238E27FC236}">
                  <a16:creationId xmlns:a16="http://schemas.microsoft.com/office/drawing/2014/main" id="{BE9F12F1-3EB5-BBE1-90B9-41DCA10713DF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775D5DE-20BE-EA34-7ED9-606199B7A2AE}"/>
              </a:ext>
            </a:extLst>
          </p:cNvPr>
          <p:cNvGrpSpPr/>
          <p:nvPr/>
        </p:nvGrpSpPr>
        <p:grpSpPr>
          <a:xfrm>
            <a:off x="8992086" y="4372593"/>
            <a:ext cx="669367" cy="1075937"/>
            <a:chOff x="8290388" y="1772065"/>
            <a:chExt cx="669367" cy="107593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EE2B670-CCFD-33F4-B978-04BC3BCBF337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27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8204183-66E1-BA2D-4B9F-3CB9DF8E3125}"/>
                </a:ext>
              </a:extLst>
            </p:cNvPr>
            <p:cNvSpPr txBox="1"/>
            <p:nvPr/>
          </p:nvSpPr>
          <p:spPr>
            <a:xfrm>
              <a:off x="8290388" y="17720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51" name="Arrow: Down 50">
              <a:extLst>
                <a:ext uri="{FF2B5EF4-FFF2-40B4-BE49-F238E27FC236}">
                  <a16:creationId xmlns:a16="http://schemas.microsoft.com/office/drawing/2014/main" id="{D3E78F08-F796-0827-DE36-AF0A98259FF5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41AF685-3DD7-7498-AF4E-EAE59F8F6247}"/>
              </a:ext>
            </a:extLst>
          </p:cNvPr>
          <p:cNvGrpSpPr/>
          <p:nvPr/>
        </p:nvGrpSpPr>
        <p:grpSpPr>
          <a:xfrm>
            <a:off x="9404836" y="4372593"/>
            <a:ext cx="669367" cy="1075937"/>
            <a:chOff x="9192088" y="1924465"/>
            <a:chExt cx="669367" cy="107593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9F963CE-0414-526A-BFA3-69038674CE8E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3AA9939-EAC2-61E3-F624-C34C549B8600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55" name="Arrow: Down 54">
              <a:extLst>
                <a:ext uri="{FF2B5EF4-FFF2-40B4-BE49-F238E27FC236}">
                  <a16:creationId xmlns:a16="http://schemas.microsoft.com/office/drawing/2014/main" id="{473EB493-D56C-5E2F-4CEB-9319AB373476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2803A862-C4FC-E58C-3CC4-ABCDAF15AF09}"/>
              </a:ext>
            </a:extLst>
          </p:cNvPr>
          <p:cNvSpPr/>
          <p:nvPr/>
        </p:nvSpPr>
        <p:spPr>
          <a:xfrm>
            <a:off x="5945753" y="5081068"/>
            <a:ext cx="4540742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B2CF1F3-B966-7940-D0B2-68DDE24EDD40}"/>
              </a:ext>
            </a:extLst>
          </p:cNvPr>
          <p:cNvSpPr/>
          <p:nvPr/>
        </p:nvSpPr>
        <p:spPr>
          <a:xfrm rot="5400000">
            <a:off x="9902618" y="5288807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EEB31C9-20F8-9502-74C7-EC0BC21D4083}"/>
              </a:ext>
            </a:extLst>
          </p:cNvPr>
          <p:cNvSpPr txBox="1"/>
          <p:nvPr/>
        </p:nvSpPr>
        <p:spPr>
          <a:xfrm>
            <a:off x="9697748" y="5841727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A57E7B-E066-B536-719E-AD170ED971D3}"/>
              </a:ext>
            </a:extLst>
          </p:cNvPr>
          <p:cNvGrpSpPr/>
          <p:nvPr/>
        </p:nvGrpSpPr>
        <p:grpSpPr>
          <a:xfrm>
            <a:off x="573071" y="3913849"/>
            <a:ext cx="5276278" cy="2244664"/>
            <a:chOff x="573071" y="3523324"/>
            <a:chExt cx="5276278" cy="224466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0BBB23A-93D5-336B-3946-48CDE996632E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1" name="Arrow: Down 60">
              <a:extLst>
                <a:ext uri="{FF2B5EF4-FFF2-40B4-BE49-F238E27FC236}">
                  <a16:creationId xmlns:a16="http://schemas.microsoft.com/office/drawing/2014/main" id="{5B7F0933-D535-CC37-DB26-0A33B0DBCA72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4F4D9F6-E4E8-76D3-3018-240DC5C3B1B1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6D7FB50-0852-A17A-0387-9D28A54B6C3C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60490E8-EA17-02B6-4B2B-47709880541C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0C9D27F8-27BE-48EF-DDC8-36665F2A8B0F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A624B56-6CD6-C73B-32BE-2891B5A64688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C77ACEF-03AD-6B6F-233C-1922592CCACF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76FF2BF-6D2C-C8AE-E468-B174A4D30740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DC0EF66-BCE1-396C-E0D1-6FDFDDF05EA6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FC43CE83-B884-E4EC-4A66-1E971C14C075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156" name="Arrow: Down 155">
                <a:extLst>
                  <a:ext uri="{FF2B5EF4-FFF2-40B4-BE49-F238E27FC236}">
                    <a16:creationId xmlns:a16="http://schemas.microsoft.com/office/drawing/2014/main" id="{9E5B4C0E-B836-22F9-AAD1-C6416E6B17D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67D369D-7E9C-2FD0-8BD1-8BDF0DD0BA8C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3CDD1039-CB25-E57C-E044-F5762743E6E3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9918A52-55B4-7909-ED2F-21E00FEEEFAF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107" name="Arrow: Down 106">
                <a:extLst>
                  <a:ext uri="{FF2B5EF4-FFF2-40B4-BE49-F238E27FC236}">
                    <a16:creationId xmlns:a16="http://schemas.microsoft.com/office/drawing/2014/main" id="{2974A48E-A1BB-8D14-E30D-3C1F96007F98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D6103CD-DA56-77C0-2D9E-0671AF384FCE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1444D60-F2B1-D6AD-8AB6-9FB00E6F47B3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CDF322A-631C-3105-C59D-668FA69C4BFE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104" name="Arrow: Down 103">
                <a:extLst>
                  <a:ext uri="{FF2B5EF4-FFF2-40B4-BE49-F238E27FC236}">
                    <a16:creationId xmlns:a16="http://schemas.microsoft.com/office/drawing/2014/main" id="{4AA58C91-964F-5A7F-8C68-9D8F0171E7B9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CFC6CC9-2498-4E78-7974-E0FAA03AE71C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AA37656-8C13-80E3-AA6F-1524D3F89856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582E4A8-1EB5-B695-DFCA-5DCCA103E1DD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89FA2A65-797E-3DFD-BE4E-E3232D7652C8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A8FEE61-2A49-0640-980E-5ED9068D53F7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20A4599-8AD3-5608-7649-9C7C87890346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C15BEDE-3C9C-2E55-8302-F1AABEC04D10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98" name="Arrow: Down 97">
                <a:extLst>
                  <a:ext uri="{FF2B5EF4-FFF2-40B4-BE49-F238E27FC236}">
                    <a16:creationId xmlns:a16="http://schemas.microsoft.com/office/drawing/2014/main" id="{D96C760C-A82B-87B6-D8A1-1023A84F0992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67A27F7-6ED8-C30C-7D65-D3A3B86C4166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3D7E631-AFAE-5732-955B-56498B359605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220ACC7-E265-DF16-20C8-B02EABCCF6C4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95" name="Arrow: Down 94">
                <a:extLst>
                  <a:ext uri="{FF2B5EF4-FFF2-40B4-BE49-F238E27FC236}">
                    <a16:creationId xmlns:a16="http://schemas.microsoft.com/office/drawing/2014/main" id="{F653184C-C46C-27B9-FC37-C1024162FF7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AB79961-F5B0-A9AC-5CC3-1BC935D5142A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AF12842-8AF2-F021-3385-95A4FCB3F549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12F96DA-583A-A6E6-9DCD-A296F03756A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92" name="Arrow: Down 91">
                <a:extLst>
                  <a:ext uri="{FF2B5EF4-FFF2-40B4-BE49-F238E27FC236}">
                    <a16:creationId xmlns:a16="http://schemas.microsoft.com/office/drawing/2014/main" id="{D024E30C-E55E-7C2E-BB5D-92E0A48D229B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5266E76-B058-E006-1ED9-651A7BF3DC9D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8FA893B-6EB1-F78F-3C9C-F00833870231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D92FB7D-8FAE-BFB4-C31F-3C626A629AD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016F69AF-2DE2-264C-C87D-C6C5D6DACE00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0615228-8526-63A7-BBA4-437B6B9D6A1C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5E4E9A9-76BE-ED47-B3A9-5A6334846282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DFED746-8235-C9F4-19C2-5B3541D8F2EF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86" name="Arrow: Down 85">
                <a:extLst>
                  <a:ext uri="{FF2B5EF4-FFF2-40B4-BE49-F238E27FC236}">
                    <a16:creationId xmlns:a16="http://schemas.microsoft.com/office/drawing/2014/main" id="{9FBCF8FC-0068-733E-816C-1641EBDA4D31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EA3CD4D-4899-EAAC-BF65-C50D30EA7FCF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C8410F7-4AB6-9233-C406-4779644BA065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8FCE99E-AC98-BC75-EB3E-0C7E487BF50B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83" name="Arrow: Down 82">
                <a:extLst>
                  <a:ext uri="{FF2B5EF4-FFF2-40B4-BE49-F238E27FC236}">
                    <a16:creationId xmlns:a16="http://schemas.microsoft.com/office/drawing/2014/main" id="{802B59CF-B6E1-C57F-4DEF-CB8AC0082DE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FFF05EC-0DD4-1A9A-9AFC-02F69D8FAE7A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6133038F-DB65-6FC9-3D28-4D20EB55A408}"/>
                </a:ext>
              </a:extLst>
            </p:cNvPr>
            <p:cNvSpPr/>
            <p:nvPr/>
          </p:nvSpPr>
          <p:spPr>
            <a:xfrm rot="5400000">
              <a:off x="299562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976E6F4-1523-EE2B-41DE-52572E4FC033}"/>
                </a:ext>
              </a:extLst>
            </p:cNvPr>
            <p:cNvSpPr txBox="1"/>
            <p:nvPr/>
          </p:nvSpPr>
          <p:spPr>
            <a:xfrm>
              <a:off x="2396882" y="5429434"/>
              <a:ext cx="15408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nm instructions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39D8E50C-9028-5663-A6B6-133B444694ED}"/>
              </a:ext>
            </a:extLst>
          </p:cNvPr>
          <p:cNvSpPr txBox="1"/>
          <p:nvPr/>
        </p:nvSpPr>
        <p:spPr>
          <a:xfrm>
            <a:off x="6983243" y="6176442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nm’s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18AE5F2A-9C9E-1F20-AEF3-EE1B68C6FD05}"/>
              </a:ext>
            </a:extLst>
          </p:cNvPr>
          <p:cNvSpPr/>
          <p:nvPr/>
        </p:nvSpPr>
        <p:spPr>
          <a:xfrm rot="5400000">
            <a:off x="7618461" y="4120436"/>
            <a:ext cx="369334" cy="37147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757FB9C-CD61-4DDF-3204-657FA3F6D7CB}"/>
              </a:ext>
            </a:extLst>
          </p:cNvPr>
          <p:cNvSpPr txBox="1"/>
          <p:nvPr/>
        </p:nvSpPr>
        <p:spPr>
          <a:xfrm>
            <a:off x="10626142" y="5121619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93239C1-AB62-6EBF-979F-646532CEE3E5}"/>
              </a:ext>
            </a:extLst>
          </p:cNvPr>
          <p:cNvGrpSpPr/>
          <p:nvPr/>
        </p:nvGrpSpPr>
        <p:grpSpPr>
          <a:xfrm>
            <a:off x="5977400" y="5459793"/>
            <a:ext cx="2012061" cy="331017"/>
            <a:chOff x="5977400" y="5069268"/>
            <a:chExt cx="2012061" cy="33101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D294C7A-43AE-EC82-7DA9-EDD58E3F1ABC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EE1DA39-E068-5558-38B2-15BC4F0EF823}"/>
                </a:ext>
              </a:extLst>
            </p:cNvPr>
            <p:cNvSpPr/>
            <p:nvPr/>
          </p:nvSpPr>
          <p:spPr>
            <a:xfrm>
              <a:off x="7943742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9D027126-F437-2E65-3976-4AA5904D0F2A}"/>
                </a:ext>
              </a:extLst>
            </p:cNvPr>
            <p:cNvSpPr/>
            <p:nvPr/>
          </p:nvSpPr>
          <p:spPr>
            <a:xfrm rot="16200000">
              <a:off x="6959635" y="4276803"/>
              <a:ext cx="45719" cy="20101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18296B69-0B16-40E0-1008-596AC930B496}"/>
                </a:ext>
              </a:extLst>
            </p:cNvPr>
            <p:cNvSpPr txBox="1"/>
            <p:nvPr/>
          </p:nvSpPr>
          <p:spPr>
            <a:xfrm>
              <a:off x="6295226" y="5123286"/>
              <a:ext cx="14388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char name[5]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FEFB953-F261-603A-3905-160C90E2AFE2}"/>
              </a:ext>
            </a:extLst>
          </p:cNvPr>
          <p:cNvGrpSpPr/>
          <p:nvPr/>
        </p:nvGrpSpPr>
        <p:grpSpPr>
          <a:xfrm>
            <a:off x="8018119" y="5458595"/>
            <a:ext cx="1610779" cy="331017"/>
            <a:chOff x="5977400" y="5069268"/>
            <a:chExt cx="1610779" cy="33101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25388EFF-2958-AAB3-047E-42CE03D65498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B11FD5B2-3DE4-DE11-EC9B-840168DF77BF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EB4DF23E-EDFE-6CC1-3F6A-539469BFBC5A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8F8196A8-5ABD-D5F4-0778-DA4614B52C07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628757DB-F210-5C2B-0DE4-BED64DDC2045}"/>
              </a:ext>
            </a:extLst>
          </p:cNvPr>
          <p:cNvGrpSpPr/>
          <p:nvPr/>
        </p:nvGrpSpPr>
        <p:grpSpPr>
          <a:xfrm>
            <a:off x="6034060" y="5189513"/>
            <a:ext cx="3965816" cy="144131"/>
            <a:chOff x="5189510" y="5186973"/>
            <a:chExt cx="3965816" cy="144131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D751EAB6-E782-20CB-25A8-8FB14FF70A24}"/>
                </a:ext>
              </a:extLst>
            </p:cNvPr>
            <p:cNvSpPr/>
            <p:nvPr/>
          </p:nvSpPr>
          <p:spPr>
            <a:xfrm>
              <a:off x="5994533" y="518840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03A3451-103A-1429-0428-64029EAD5987}"/>
                </a:ext>
              </a:extLst>
            </p:cNvPr>
            <p:cNvSpPr/>
            <p:nvPr/>
          </p:nvSpPr>
          <p:spPr>
            <a:xfrm>
              <a:off x="6418870" y="519030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72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952EC43F-AA0E-B646-7AD0-978560418DD5}"/>
                </a:ext>
              </a:extLst>
            </p:cNvPr>
            <p:cNvSpPr/>
            <p:nvPr/>
          </p:nvSpPr>
          <p:spPr>
            <a:xfrm>
              <a:off x="6814156" y="5186973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65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4B2E340-77AE-A260-AA5F-08377B8671D7}"/>
                </a:ext>
              </a:extLst>
            </p:cNvPr>
            <p:cNvSpPr/>
            <p:nvPr/>
          </p:nvSpPr>
          <p:spPr>
            <a:xfrm>
              <a:off x="7250879" y="5195545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FED48AE8-8189-D5BE-78DD-F324309CEEF2}"/>
                </a:ext>
              </a:extLst>
            </p:cNvPr>
            <p:cNvSpPr/>
            <p:nvPr/>
          </p:nvSpPr>
          <p:spPr>
            <a:xfrm>
              <a:off x="7660453" y="519792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A5BCCE-7E33-FC0D-A5C7-00BFC21F47FC}"/>
                </a:ext>
              </a:extLst>
            </p:cNvPr>
            <p:cNvSpPr/>
            <p:nvPr/>
          </p:nvSpPr>
          <p:spPr>
            <a:xfrm>
              <a:off x="5595117" y="5188718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8C46B3-B6BA-84ED-5436-948EB038207C}"/>
                </a:ext>
              </a:extLst>
            </p:cNvPr>
            <p:cNvSpPr/>
            <p:nvPr/>
          </p:nvSpPr>
          <p:spPr>
            <a:xfrm>
              <a:off x="5189510" y="519189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EF862A-000C-3021-42B6-B5CE11782FCD}"/>
                </a:ext>
              </a:extLst>
            </p:cNvPr>
            <p:cNvSpPr/>
            <p:nvPr/>
          </p:nvSpPr>
          <p:spPr>
            <a:xfrm>
              <a:off x="8050196" y="5198657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C17D77-9CAB-0280-C730-A9A15963C05B}"/>
                </a:ext>
              </a:extLst>
            </p:cNvPr>
            <p:cNvSpPr/>
            <p:nvPr/>
          </p:nvSpPr>
          <p:spPr>
            <a:xfrm>
              <a:off x="8445193" y="520176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7e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807A38B-4731-DCC4-D806-3B3E7574EDC7}"/>
                </a:ext>
              </a:extLst>
            </p:cNvPr>
            <p:cNvSpPr/>
            <p:nvPr/>
          </p:nvSpPr>
          <p:spPr>
            <a:xfrm>
              <a:off x="8896173" y="5204881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62437B-241A-DBAA-7B42-1ED11F65AAC4}"/>
              </a:ext>
            </a:extLst>
          </p:cNvPr>
          <p:cNvGrpSpPr/>
          <p:nvPr/>
        </p:nvGrpSpPr>
        <p:grpSpPr>
          <a:xfrm>
            <a:off x="5537784" y="1854930"/>
            <a:ext cx="6561111" cy="1017160"/>
            <a:chOff x="6166043" y="1854930"/>
            <a:chExt cx="6561111" cy="1017160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B90AB421-94F9-45DB-B8AC-C3994EE86DF2}"/>
                </a:ext>
              </a:extLst>
            </p:cNvPr>
            <p:cNvSpPr txBox="1"/>
            <p:nvPr/>
          </p:nvSpPr>
          <p:spPr>
            <a:xfrm>
              <a:off x="6237877" y="1854930"/>
              <a:ext cx="64892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n d r e 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LF 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 ~  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16D30326-C76E-9011-F7F4-C23086CFDB46}"/>
                </a:ext>
              </a:extLst>
            </p:cNvPr>
            <p:cNvSpPr txBox="1"/>
            <p:nvPr/>
          </p:nvSpPr>
          <p:spPr>
            <a:xfrm>
              <a:off x="6166043" y="2502758"/>
              <a:ext cx="658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0x41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7CA19CDA-255C-1DA9-25D7-55004DEE7F67}"/>
                </a:ext>
              </a:extLst>
            </p:cNvPr>
            <p:cNvSpPr txBox="1"/>
            <p:nvPr/>
          </p:nvSpPr>
          <p:spPr>
            <a:xfrm>
              <a:off x="8142701" y="2495854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0x72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709C029A-B99D-0075-6E07-3A3B52967F9D}"/>
                </a:ext>
              </a:extLst>
            </p:cNvPr>
            <p:cNvSpPr txBox="1"/>
            <p:nvPr/>
          </p:nvSpPr>
          <p:spPr>
            <a:xfrm>
              <a:off x="8830309" y="2488950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0x65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556C739C-5023-7662-60FB-906F9903824A}"/>
                </a:ext>
              </a:extLst>
            </p:cNvPr>
            <p:cNvSpPr txBox="1"/>
            <p:nvPr/>
          </p:nvSpPr>
          <p:spPr>
            <a:xfrm>
              <a:off x="9517917" y="2482046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0x10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7225F1AF-BD19-F9D8-C6C9-9DCEB4C09805}"/>
                </a:ext>
              </a:extLst>
            </p:cNvPr>
            <p:cNvSpPr txBox="1"/>
            <p:nvPr/>
          </p:nvSpPr>
          <p:spPr>
            <a:xfrm>
              <a:off x="11984552" y="2475142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0x00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63C8513D-7A8E-567B-D786-747A594B7495}"/>
                </a:ext>
              </a:extLst>
            </p:cNvPr>
            <p:cNvSpPr txBox="1"/>
            <p:nvPr/>
          </p:nvSpPr>
          <p:spPr>
            <a:xfrm>
              <a:off x="11984552" y="2127204"/>
              <a:ext cx="708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(end)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6B763D-6C73-E4FB-7607-C08458DE5FCF}"/>
                </a:ext>
              </a:extLst>
            </p:cNvPr>
            <p:cNvSpPr txBox="1"/>
            <p:nvPr/>
          </p:nvSpPr>
          <p:spPr>
            <a:xfrm>
              <a:off x="7455093" y="250275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0x64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21E885-D69A-6D68-6623-FF9FFB21B487}"/>
                </a:ext>
              </a:extLst>
            </p:cNvPr>
            <p:cNvSpPr txBox="1"/>
            <p:nvPr/>
          </p:nvSpPr>
          <p:spPr>
            <a:xfrm>
              <a:off x="6845493" y="250275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0x6e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434E41-5F97-400C-2C98-DF3ED433F24E}"/>
                </a:ext>
              </a:extLst>
            </p:cNvPr>
            <p:cNvSpPr txBox="1"/>
            <p:nvPr/>
          </p:nvSpPr>
          <p:spPr>
            <a:xfrm>
              <a:off x="10093299" y="246649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0x10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C4EA39-4C93-5D3A-C6E7-4D4CC31A7BA3}"/>
                </a:ext>
              </a:extLst>
            </p:cNvPr>
            <p:cNvSpPr txBox="1"/>
            <p:nvPr/>
          </p:nvSpPr>
          <p:spPr>
            <a:xfrm>
              <a:off x="10681131" y="247582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0x64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D034E1-E521-2534-F5C3-E437F6005065}"/>
                </a:ext>
              </a:extLst>
            </p:cNvPr>
            <p:cNvSpPr txBox="1"/>
            <p:nvPr/>
          </p:nvSpPr>
          <p:spPr>
            <a:xfrm>
              <a:off x="11250296" y="2478942"/>
              <a:ext cx="650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0x7e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D1011936-152F-86D0-A1C4-05E6CCE6B1B5}"/>
              </a:ext>
            </a:extLst>
          </p:cNvPr>
          <p:cNvSpPr txBox="1"/>
          <p:nvPr/>
        </p:nvSpPr>
        <p:spPr>
          <a:xfrm>
            <a:off x="993788" y="1019664"/>
            <a:ext cx="45961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nm(){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name[5];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name: 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gets(name);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(“hi %s\n", 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91460EFC-939A-6B64-F6ED-79D396A2D923}"/>
              </a:ext>
            </a:extLst>
          </p:cNvPr>
          <p:cNvSpPr/>
          <p:nvPr/>
        </p:nvSpPr>
        <p:spPr>
          <a:xfrm rot="5400000">
            <a:off x="5772163" y="4037191"/>
            <a:ext cx="347179" cy="20196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10D4716A-DE95-B0EF-2A50-F968D866FD92}"/>
              </a:ext>
            </a:extLst>
          </p:cNvPr>
          <p:cNvSpPr/>
          <p:nvPr/>
        </p:nvSpPr>
        <p:spPr>
          <a:xfrm>
            <a:off x="5468471" y="1994648"/>
            <a:ext cx="3437964" cy="50227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6054A720-0E18-AAE9-4ADD-8E111F61BE7B}"/>
              </a:ext>
            </a:extLst>
          </p:cNvPr>
          <p:cNvSpPr/>
          <p:nvPr/>
        </p:nvSpPr>
        <p:spPr>
          <a:xfrm>
            <a:off x="5437095" y="2532527"/>
            <a:ext cx="3437964" cy="36088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722A251-F04F-C055-CC2F-FA1A781931CF}"/>
              </a:ext>
            </a:extLst>
          </p:cNvPr>
          <p:cNvSpPr txBox="1"/>
          <p:nvPr/>
        </p:nvSpPr>
        <p:spPr>
          <a:xfrm>
            <a:off x="6051175" y="2900086"/>
            <a:ext cx="2737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B0F0"/>
                </a:solidFill>
              </a:rPr>
              <a:t>…execute whatever these</a:t>
            </a:r>
          </a:p>
          <a:p>
            <a:r>
              <a:rPr lang="en-US" b="1" i="1" dirty="0">
                <a:solidFill>
                  <a:srgbClr val="00B0F0"/>
                </a:solidFill>
              </a:rPr>
              <a:t>Instructions are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19BB8D8-35F9-A00B-2CAA-FBE732E54EFA}"/>
              </a:ext>
            </a:extLst>
          </p:cNvPr>
          <p:cNvSpPr txBox="1"/>
          <p:nvPr/>
        </p:nvSpPr>
        <p:spPr>
          <a:xfrm>
            <a:off x="6154270" y="1613641"/>
            <a:ext cx="211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B0F0"/>
                </a:solidFill>
              </a:rPr>
              <a:t>change this input…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74FA32B6-57C4-E651-5926-10945E064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2" b="95678" l="1869" r="95016">
                        <a14:foregroundMark x1="52752" y1="26636" x2="39148" y2="34696"/>
                        <a14:foregroundMark x1="39148" y1="34696" x2="37072" y2="79206"/>
                        <a14:foregroundMark x1="37072" y1="79206" x2="26791" y2="72897"/>
                        <a14:foregroundMark x1="26791" y1="72897" x2="19834" y2="79089"/>
                        <a14:foregroundMark x1="19834" y1="79089" x2="27934" y2="86799"/>
                        <a14:foregroundMark x1="27934" y1="86799" x2="64486" y2="85981"/>
                        <a14:foregroundMark x1="64486" y1="85981" x2="87331" y2="76986"/>
                        <a14:foregroundMark x1="87331" y1="76986" x2="79232" y2="57126"/>
                        <a14:foregroundMark x1="79232" y1="57126" x2="77259" y2="40070"/>
                        <a14:foregroundMark x1="77259" y1="40070" x2="80062" y2="29322"/>
                        <a14:foregroundMark x1="80062" y1="29322" x2="85047" y2="21729"/>
                        <a14:foregroundMark x1="85047" y1="21729" x2="39252" y2="10631"/>
                        <a14:foregroundMark x1="39252" y1="10631" x2="12357" y2="17290"/>
                        <a14:foregroundMark x1="12357" y1="17290" x2="20145" y2="42523"/>
                        <a14:foregroundMark x1="20145" y1="42523" x2="35202" y2="35280"/>
                        <a14:foregroundMark x1="35202" y1="35280" x2="41225" y2="51402"/>
                        <a14:foregroundMark x1="41225" y1="51402" x2="55971" y2="52921"/>
                        <a14:foregroundMark x1="55971" y1="52921" x2="61371" y2="63785"/>
                        <a14:foregroundMark x1="61371" y1="63785" x2="74247" y2="63201"/>
                        <a14:foregroundMark x1="65005" y1="30607" x2="67497" y2="50350"/>
                        <a14:foregroundMark x1="88474" y1="24416" x2="83593" y2="11449"/>
                        <a14:foregroundMark x1="83593" y1="11449" x2="79024" y2="13785"/>
                        <a14:foregroundMark x1="66251" y1="8528" x2="82451" y2="11565"/>
                        <a14:foregroundMark x1="82451" y1="11565" x2="90447" y2="25117"/>
                        <a14:foregroundMark x1="90447" y1="25117" x2="90135" y2="27220"/>
                        <a14:foregroundMark x1="48390" y1="9813" x2="64694" y2="7593"/>
                        <a14:foregroundMark x1="41745" y1="6192" x2="51713" y2="7593"/>
                        <a14:foregroundMark x1="12046" y1="6308" x2="5017" y2="12289"/>
                        <a14:foregroundMark x1="5999" y1="16460" x2="11526" y2="25234"/>
                        <a14:foregroundMark x1="4865" y1="14661" x2="5534" y2="15723"/>
                        <a14:foregroundMark x1="11526" y1="25234" x2="12150" y2="25701"/>
                        <a14:foregroundMark x1="84320" y1="72897" x2="91277" y2="84930"/>
                        <a14:foregroundMark x1="91277" y1="84930" x2="90343" y2="86215"/>
                        <a14:foregroundMark x1="95327" y1="77336" x2="86812" y2="71729"/>
                        <a14:foregroundMark x1="87124" y1="93458" x2="88785" y2="95678"/>
                        <a14:foregroundMark x1="15472" y1="41822" x2="16822" y2="60047"/>
                        <a14:foregroundMark x1="16822" y1="60047" x2="10800" y2="88551"/>
                        <a14:foregroundMark x1="10800" y1="88551" x2="25026" y2="90421"/>
                        <a14:foregroundMark x1="25026" y1="90421" x2="25441" y2="90187"/>
                        <a14:foregroundMark x1="11319" y1="4790" x2="3730" y2="10407"/>
                        <a14:foregroundMark x1="3086" y1="28909" x2="6750" y2="33995"/>
                        <a14:backgroundMark x1="7477" y1="45444" x2="1246" y2="60748"/>
                        <a14:backgroundMark x1="1515" y1="17005" x2="1504" y2="17132"/>
                        <a14:backgroundMark x1="727" y1="10164" x2="0" y2="21495"/>
                        <a14:backgroundMark x1="312" y1="21145" x2="1765" y2="29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7511" y="1162306"/>
            <a:ext cx="5731784" cy="50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657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C4A4566-738C-7588-D7BA-CB7EAFF1829C}"/>
              </a:ext>
            </a:extLst>
          </p:cNvPr>
          <p:cNvGrpSpPr/>
          <p:nvPr/>
        </p:nvGrpSpPr>
        <p:grpSpPr>
          <a:xfrm>
            <a:off x="9823936" y="4360924"/>
            <a:ext cx="669367" cy="1082161"/>
            <a:chOff x="9192088" y="1918241"/>
            <a:chExt cx="669367" cy="1082161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C9B4A7BB-6016-DB80-1DC2-687A20238DA3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8c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166ED9F3-5738-ED2C-8AC9-53EAB8583168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6488</a:t>
              </a:r>
            </a:p>
          </p:txBody>
        </p:sp>
        <p:sp>
          <p:nvSpPr>
            <p:cNvPr id="175" name="Arrow: Down 174">
              <a:extLst>
                <a:ext uri="{FF2B5EF4-FFF2-40B4-BE49-F238E27FC236}">
                  <a16:creationId xmlns:a16="http://schemas.microsoft.com/office/drawing/2014/main" id="{BA9954DC-3AF2-CDED-954B-4F9C01B1B608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Script Injection: The FIX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C15796-DE7B-B0D9-E29B-37728C8C391C}"/>
              </a:ext>
            </a:extLst>
          </p:cNvPr>
          <p:cNvSpPr txBox="1"/>
          <p:nvPr/>
        </p:nvSpPr>
        <p:spPr>
          <a:xfrm>
            <a:off x="7073942" y="3913698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5405EA-2069-24FC-CBE3-B119CC8E98E6}"/>
              </a:ext>
            </a:extLst>
          </p:cNvPr>
          <p:cNvGrpSpPr/>
          <p:nvPr/>
        </p:nvGrpSpPr>
        <p:grpSpPr>
          <a:xfrm>
            <a:off x="5690086" y="4353935"/>
            <a:ext cx="669367" cy="1094595"/>
            <a:chOff x="8290388" y="1753407"/>
            <a:chExt cx="669367" cy="109459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EA8CDBF-413F-AD42-96F3-69B8894A2B9F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B6D406-B47D-9172-5B99-35D74464853C}"/>
                </a:ext>
              </a:extLst>
            </p:cNvPr>
            <p:cNvSpPr txBox="1"/>
            <p:nvPr/>
          </p:nvSpPr>
          <p:spPr>
            <a:xfrm>
              <a:off x="8290388" y="17534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0F8D622B-344A-FC05-ADDC-DCCF5D42125A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C60953-FF03-3E33-7E06-8D857FE09FCF}"/>
              </a:ext>
            </a:extLst>
          </p:cNvPr>
          <p:cNvGrpSpPr/>
          <p:nvPr/>
        </p:nvGrpSpPr>
        <p:grpSpPr>
          <a:xfrm>
            <a:off x="6102836" y="4347709"/>
            <a:ext cx="669367" cy="1100821"/>
            <a:chOff x="9192088" y="1899581"/>
            <a:chExt cx="669367" cy="11008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94FE7E3-EF09-4292-AD36-E3D1CAFE1C58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81FF7D-36BE-8C7F-FE1D-3D5CE52A2123}"/>
                </a:ext>
              </a:extLst>
            </p:cNvPr>
            <p:cNvSpPr txBox="1"/>
            <p:nvPr/>
          </p:nvSpPr>
          <p:spPr>
            <a:xfrm>
              <a:off x="9192088" y="189958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D645C830-AF7E-BE35-F3B0-48C217F86131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36A653-3C8E-BCE2-D924-109A731A1811}"/>
              </a:ext>
            </a:extLst>
          </p:cNvPr>
          <p:cNvGrpSpPr/>
          <p:nvPr/>
        </p:nvGrpSpPr>
        <p:grpSpPr>
          <a:xfrm>
            <a:off x="6515586" y="4353933"/>
            <a:ext cx="669367" cy="1094597"/>
            <a:chOff x="8290388" y="1753405"/>
            <a:chExt cx="669367" cy="10945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B82ECBE-FBF9-3DD8-2044-E03C046E0272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C284CA-C83F-62D5-477B-E05E4FE4A7E1}"/>
                </a:ext>
              </a:extLst>
            </p:cNvPr>
            <p:cNvSpPr txBox="1"/>
            <p:nvPr/>
          </p:nvSpPr>
          <p:spPr>
            <a:xfrm>
              <a:off x="8290388" y="175340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50FAC977-DAFE-3C86-3867-42F94A9E261B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118A53-7C79-1D1C-C5D2-F33742E9BAC1}"/>
              </a:ext>
            </a:extLst>
          </p:cNvPr>
          <p:cNvGrpSpPr/>
          <p:nvPr/>
        </p:nvGrpSpPr>
        <p:grpSpPr>
          <a:xfrm>
            <a:off x="6928336" y="4366369"/>
            <a:ext cx="669367" cy="1082161"/>
            <a:chOff x="9192088" y="1918241"/>
            <a:chExt cx="669367" cy="108216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0896FE-005C-5DA7-4518-F758C733A2D8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2BFF4B-AF8A-765E-2AE7-FF37C9305959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5B111A9E-6D88-618C-FABA-5B026FD23585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687EDB2-E2BC-0ED7-EAB4-76852A8CD784}"/>
              </a:ext>
            </a:extLst>
          </p:cNvPr>
          <p:cNvGrpSpPr/>
          <p:nvPr/>
        </p:nvGrpSpPr>
        <p:grpSpPr>
          <a:xfrm>
            <a:off x="7341086" y="4366376"/>
            <a:ext cx="669367" cy="1082154"/>
            <a:chOff x="8290388" y="1765848"/>
            <a:chExt cx="669367" cy="108215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A6D8142-78CE-0DEA-DD20-0A8DFF6B1B1D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1BE5575-AABF-82B5-5C0A-F58486E00EC1}"/>
                </a:ext>
              </a:extLst>
            </p:cNvPr>
            <p:cNvSpPr txBox="1"/>
            <p:nvPr/>
          </p:nvSpPr>
          <p:spPr>
            <a:xfrm>
              <a:off x="8290388" y="1765848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C5DFA164-0D61-5BE6-9AB9-4CE24C639384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9B9962F-CE0C-4F33-76E7-FD6AA4F481CD}"/>
              </a:ext>
            </a:extLst>
          </p:cNvPr>
          <p:cNvGrpSpPr/>
          <p:nvPr/>
        </p:nvGrpSpPr>
        <p:grpSpPr>
          <a:xfrm>
            <a:off x="7753836" y="4366369"/>
            <a:ext cx="669367" cy="1082161"/>
            <a:chOff x="9192088" y="1918241"/>
            <a:chExt cx="669367" cy="108216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9A1B7C4-0108-3FAC-1186-FADC3EB1A809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3646E4-4F15-9F6B-EA26-5EA4A5C3FC2C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3B3EA18B-5CB5-5087-E2B0-2BFECE5FF7DE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9F37C4-B8BF-7BAA-F35B-B9E31E75CB71}"/>
              </a:ext>
            </a:extLst>
          </p:cNvPr>
          <p:cNvGrpSpPr/>
          <p:nvPr/>
        </p:nvGrpSpPr>
        <p:grpSpPr>
          <a:xfrm>
            <a:off x="8166586" y="4385035"/>
            <a:ext cx="669367" cy="1063495"/>
            <a:chOff x="8290388" y="1784507"/>
            <a:chExt cx="669367" cy="106349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4052C96-C95F-23C9-54A6-11ECDD7F478A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C47A567-94ED-8F98-7D14-1ED4B041ABFC}"/>
                </a:ext>
              </a:extLst>
            </p:cNvPr>
            <p:cNvSpPr txBox="1"/>
            <p:nvPr/>
          </p:nvSpPr>
          <p:spPr>
            <a:xfrm>
              <a:off x="8290388" y="17845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E3D3CC43-26C8-8E21-D26B-38456114D85C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6B07ED-8C32-DDCD-284C-426EE17EC367}"/>
              </a:ext>
            </a:extLst>
          </p:cNvPr>
          <p:cNvGrpSpPr/>
          <p:nvPr/>
        </p:nvGrpSpPr>
        <p:grpSpPr>
          <a:xfrm>
            <a:off x="8579336" y="4372593"/>
            <a:ext cx="669367" cy="1075937"/>
            <a:chOff x="9192088" y="1924465"/>
            <a:chExt cx="669367" cy="107593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ACA5C07-4316-139E-3A2A-7E253F8C888C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220FCC3-5209-DAE6-0C68-7F4B73544B21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47" name="Arrow: Down 46">
              <a:extLst>
                <a:ext uri="{FF2B5EF4-FFF2-40B4-BE49-F238E27FC236}">
                  <a16:creationId xmlns:a16="http://schemas.microsoft.com/office/drawing/2014/main" id="{7F5024B9-7C50-863C-00BE-B2EA00256D90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C310036-1C74-A80D-22FC-41B81B5875A7}"/>
              </a:ext>
            </a:extLst>
          </p:cNvPr>
          <p:cNvGrpSpPr/>
          <p:nvPr/>
        </p:nvGrpSpPr>
        <p:grpSpPr>
          <a:xfrm>
            <a:off x="8992086" y="4372593"/>
            <a:ext cx="669367" cy="1075937"/>
            <a:chOff x="8290388" y="1772065"/>
            <a:chExt cx="669367" cy="107593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04E8319-58F4-9189-88E6-E7489CDC529A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27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6BD2CBA-C3D3-68A5-45B9-EF0C41E650CB}"/>
                </a:ext>
              </a:extLst>
            </p:cNvPr>
            <p:cNvSpPr txBox="1"/>
            <p:nvPr/>
          </p:nvSpPr>
          <p:spPr>
            <a:xfrm>
              <a:off x="8290388" y="17720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51" name="Arrow: Down 50">
              <a:extLst>
                <a:ext uri="{FF2B5EF4-FFF2-40B4-BE49-F238E27FC236}">
                  <a16:creationId xmlns:a16="http://schemas.microsoft.com/office/drawing/2014/main" id="{5449261B-8AE4-0BA3-94ED-1A4A9D78DBDC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CDD6AEF-DE31-45A2-2F54-9AF283B50432}"/>
              </a:ext>
            </a:extLst>
          </p:cNvPr>
          <p:cNvGrpSpPr/>
          <p:nvPr/>
        </p:nvGrpSpPr>
        <p:grpSpPr>
          <a:xfrm>
            <a:off x="9404836" y="4372593"/>
            <a:ext cx="669367" cy="1075937"/>
            <a:chOff x="9192088" y="1924465"/>
            <a:chExt cx="669367" cy="107593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FC79F61-E960-C98A-75B1-89FAC1D6BE67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DEFEFFA-8633-8540-F090-8C7C607370BF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55" name="Arrow: Down 54">
              <a:extLst>
                <a:ext uri="{FF2B5EF4-FFF2-40B4-BE49-F238E27FC236}">
                  <a16:creationId xmlns:a16="http://schemas.microsoft.com/office/drawing/2014/main" id="{F34D56D0-A490-077E-49BD-2203BC0BD90B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4CC2562C-863C-4F5C-2200-70D866E5FAA3}"/>
              </a:ext>
            </a:extLst>
          </p:cNvPr>
          <p:cNvSpPr/>
          <p:nvPr/>
        </p:nvSpPr>
        <p:spPr>
          <a:xfrm>
            <a:off x="5945753" y="5081068"/>
            <a:ext cx="4540742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858F5604-F349-AE3D-8008-BA06C2996BAC}"/>
              </a:ext>
            </a:extLst>
          </p:cNvPr>
          <p:cNvSpPr/>
          <p:nvPr/>
        </p:nvSpPr>
        <p:spPr>
          <a:xfrm rot="5400000">
            <a:off x="9902618" y="5288807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51EDAC-49F5-BAF0-D52A-62E94D658C03}"/>
              </a:ext>
            </a:extLst>
          </p:cNvPr>
          <p:cNvSpPr txBox="1"/>
          <p:nvPr/>
        </p:nvSpPr>
        <p:spPr>
          <a:xfrm>
            <a:off x="9697748" y="5841727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EAD1D3A-4A1E-077F-92D0-28DDA21C9A1B}"/>
              </a:ext>
            </a:extLst>
          </p:cNvPr>
          <p:cNvGrpSpPr/>
          <p:nvPr/>
        </p:nvGrpSpPr>
        <p:grpSpPr>
          <a:xfrm>
            <a:off x="573071" y="3913849"/>
            <a:ext cx="5276278" cy="2244664"/>
            <a:chOff x="573071" y="3523324"/>
            <a:chExt cx="5276278" cy="224466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7F67047-798A-8382-D06D-826943A5A9AB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1" name="Arrow: Down 60">
              <a:extLst>
                <a:ext uri="{FF2B5EF4-FFF2-40B4-BE49-F238E27FC236}">
                  <a16:creationId xmlns:a16="http://schemas.microsoft.com/office/drawing/2014/main" id="{CF550020-3E75-ADB8-C2EA-70259AEC301F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E7ADD95-CDFF-69AD-0687-E5A460323D05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5CC8BB2-BF36-A531-A2BD-0C905749E59C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27D7D60-0D1D-7239-57C5-10ACB47DC40B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31BA0500-738A-7057-B910-D49CBAAB35FD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8386D6D-F543-B562-9038-955F9758159C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923F845-BFD1-6301-7BBD-C0E9B78B802D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303DA94-478A-8593-FAB9-D30CABD79D02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38CA663-6FCC-B447-6ED5-0AD23CEFBDA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D1C02CD-35DF-8107-C3BD-68B17B6605E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156" name="Arrow: Down 155">
                <a:extLst>
                  <a:ext uri="{FF2B5EF4-FFF2-40B4-BE49-F238E27FC236}">
                    <a16:creationId xmlns:a16="http://schemas.microsoft.com/office/drawing/2014/main" id="{29CE1AF5-AFB5-C582-6B65-C9C4FABDF09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2111E34-8FAF-807B-65C7-971F60446B0B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676977A-2249-935F-7EB1-C4FCD500F61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D181F7D-5BDC-0B9F-62F5-7AD46C48C49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107" name="Arrow: Down 106">
                <a:extLst>
                  <a:ext uri="{FF2B5EF4-FFF2-40B4-BE49-F238E27FC236}">
                    <a16:creationId xmlns:a16="http://schemas.microsoft.com/office/drawing/2014/main" id="{05EEE369-FBEC-5365-A547-68BFFAE58CD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F803DD6-B377-91D8-16FB-5427E4F58A38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BF45881-825F-405A-6C25-7264506FCA7B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8F01F95-CC2F-8950-B45D-C41F9F407882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104" name="Arrow: Down 103">
                <a:extLst>
                  <a:ext uri="{FF2B5EF4-FFF2-40B4-BE49-F238E27FC236}">
                    <a16:creationId xmlns:a16="http://schemas.microsoft.com/office/drawing/2014/main" id="{133191D1-FBAB-3BF0-15AD-5D518660EF04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CBCF77E-461A-0A8A-086F-534E37F30CA6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9182140-FE25-44BC-15CD-E156B2978ECF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0D598CB-88F4-2F68-7916-5472F896F973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FDD91E7F-5A3F-5AE5-496B-432454FCBB2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C6D36F5-CD42-B2A4-4008-7528A080BB6F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64BDDF4-B406-8474-7897-FF882E0D00F3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A626AFB-4591-58F8-F0E3-79935F77FD57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98" name="Arrow: Down 97">
                <a:extLst>
                  <a:ext uri="{FF2B5EF4-FFF2-40B4-BE49-F238E27FC236}">
                    <a16:creationId xmlns:a16="http://schemas.microsoft.com/office/drawing/2014/main" id="{C414F959-404B-30D7-D9B8-481A5565540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746CFBE-AE92-CE9E-64D2-9D1A8DA783A2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0466A3A-0264-D33D-1BEC-6B9D9653B37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6A318B4-175D-92C4-3695-22936C225C04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95" name="Arrow: Down 94">
                <a:extLst>
                  <a:ext uri="{FF2B5EF4-FFF2-40B4-BE49-F238E27FC236}">
                    <a16:creationId xmlns:a16="http://schemas.microsoft.com/office/drawing/2014/main" id="{8AA5DE28-55E7-5BDF-D69F-8BD1ADD9415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A531692-6D21-5EB6-2CF3-571C23C60E3C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F8987CB-B601-271A-AA8E-6D3C0946C38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CB59D3F-E01B-CDB2-C0D9-0622D69711E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92" name="Arrow: Down 91">
                <a:extLst>
                  <a:ext uri="{FF2B5EF4-FFF2-40B4-BE49-F238E27FC236}">
                    <a16:creationId xmlns:a16="http://schemas.microsoft.com/office/drawing/2014/main" id="{4642CE73-142F-3800-2AA5-607977A9499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1407416-7D96-1BB5-7481-631499540906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6128C5C-3193-F225-4D17-4C89FFB4DAB1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E5E556A-77B8-BA7F-DAE0-85B61D9886C8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595F987B-3A95-DBAE-FF8B-19ADD7EA4A16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E03FD93-B816-D03A-9D64-44AE08D9B9E1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68B5945-ED75-52D9-81DC-ECD60914250C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C18318A-B372-1A14-07D2-81C13780B3C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86" name="Arrow: Down 85">
                <a:extLst>
                  <a:ext uri="{FF2B5EF4-FFF2-40B4-BE49-F238E27FC236}">
                    <a16:creationId xmlns:a16="http://schemas.microsoft.com/office/drawing/2014/main" id="{C6EE6AE1-0BBF-DB63-F7CD-44730633BF9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0B67ADF-3156-FE0D-6362-8A642EEBD0D4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9AA1F55-EA56-1FC3-868A-90FAB9254E4E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446C5AC-9317-E7B2-65A1-209C881DA1AA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83" name="Arrow: Down 82">
                <a:extLst>
                  <a:ext uri="{FF2B5EF4-FFF2-40B4-BE49-F238E27FC236}">
                    <a16:creationId xmlns:a16="http://schemas.microsoft.com/office/drawing/2014/main" id="{137A154D-8A98-85D5-C41A-55BA01B6BEAE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0114A95-79C8-27FB-20B4-036358080FFE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AB364F0D-B0E6-F3BD-1283-FAB31F3C608F}"/>
                </a:ext>
              </a:extLst>
            </p:cNvPr>
            <p:cNvSpPr/>
            <p:nvPr/>
          </p:nvSpPr>
          <p:spPr>
            <a:xfrm rot="5400000">
              <a:off x="299562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E757CB0-FCA2-DCAD-63BC-E1869A938EBD}"/>
                </a:ext>
              </a:extLst>
            </p:cNvPr>
            <p:cNvSpPr txBox="1"/>
            <p:nvPr/>
          </p:nvSpPr>
          <p:spPr>
            <a:xfrm>
              <a:off x="2396882" y="5429434"/>
              <a:ext cx="15408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nm instructions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121F6302-BEBA-A291-5046-FC7CC78C5C82}"/>
              </a:ext>
            </a:extLst>
          </p:cNvPr>
          <p:cNvSpPr txBox="1"/>
          <p:nvPr/>
        </p:nvSpPr>
        <p:spPr>
          <a:xfrm>
            <a:off x="7252186" y="6176442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nm’s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D20E4857-69C2-6BFD-4C81-DD244EFF0F84}"/>
              </a:ext>
            </a:extLst>
          </p:cNvPr>
          <p:cNvSpPr/>
          <p:nvPr/>
        </p:nvSpPr>
        <p:spPr>
          <a:xfrm rot="5400000">
            <a:off x="7618461" y="4120436"/>
            <a:ext cx="369334" cy="37147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1C22250-04FA-B4BC-B2D7-7D001C01CEB2}"/>
              </a:ext>
            </a:extLst>
          </p:cNvPr>
          <p:cNvSpPr txBox="1"/>
          <p:nvPr/>
        </p:nvSpPr>
        <p:spPr>
          <a:xfrm>
            <a:off x="993788" y="1132134"/>
            <a:ext cx="45961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nm(){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name[5];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name: 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gets(name);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(“hi %s\n", 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CE91E6F-F782-1F2A-F355-40F456E656F2}"/>
              </a:ext>
            </a:extLst>
          </p:cNvPr>
          <p:cNvSpPr txBox="1"/>
          <p:nvPr/>
        </p:nvSpPr>
        <p:spPr>
          <a:xfrm>
            <a:off x="10626142" y="5121619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1E19B1F-0B6B-2217-1BDA-36D74F3A9867}"/>
              </a:ext>
            </a:extLst>
          </p:cNvPr>
          <p:cNvGrpSpPr/>
          <p:nvPr/>
        </p:nvGrpSpPr>
        <p:grpSpPr>
          <a:xfrm>
            <a:off x="5977400" y="5459793"/>
            <a:ext cx="2012061" cy="331017"/>
            <a:chOff x="5977400" y="5069268"/>
            <a:chExt cx="2012061" cy="33101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D4F0811-0045-3432-D201-970C16B48BB5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EDC783F2-C3FD-96BE-6D29-F13BBE29F188}"/>
                </a:ext>
              </a:extLst>
            </p:cNvPr>
            <p:cNvSpPr/>
            <p:nvPr/>
          </p:nvSpPr>
          <p:spPr>
            <a:xfrm>
              <a:off x="7943742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62EBA32-58A5-0720-92D8-DC26DF6318AB}"/>
                </a:ext>
              </a:extLst>
            </p:cNvPr>
            <p:cNvSpPr/>
            <p:nvPr/>
          </p:nvSpPr>
          <p:spPr>
            <a:xfrm rot="16200000">
              <a:off x="6959635" y="4276803"/>
              <a:ext cx="45719" cy="20101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68795302-BED4-371F-0A28-DE0A6A132399}"/>
                </a:ext>
              </a:extLst>
            </p:cNvPr>
            <p:cNvSpPr txBox="1"/>
            <p:nvPr/>
          </p:nvSpPr>
          <p:spPr>
            <a:xfrm>
              <a:off x="6295226" y="5123286"/>
              <a:ext cx="14388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char name[5]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9532D17-799B-B69D-D8B9-FFF8D79A6278}"/>
              </a:ext>
            </a:extLst>
          </p:cNvPr>
          <p:cNvGrpSpPr/>
          <p:nvPr/>
        </p:nvGrpSpPr>
        <p:grpSpPr>
          <a:xfrm>
            <a:off x="8018119" y="5458595"/>
            <a:ext cx="1610779" cy="331017"/>
            <a:chOff x="5977400" y="5069268"/>
            <a:chExt cx="1610779" cy="33101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E07F7AFB-5BD2-6780-B924-6EB7E0AB5C98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3BA60-0937-1F24-FC39-493F79F6FB4C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5B1BE0E-A5ED-6128-18E0-A2EACC4611D3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133595F-607D-EE6D-47E5-05A5C8F6EE5D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36AB337-FE1D-9C6B-6D0A-4D6701F25E17}"/>
              </a:ext>
            </a:extLst>
          </p:cNvPr>
          <p:cNvGrpSpPr/>
          <p:nvPr/>
        </p:nvGrpSpPr>
        <p:grpSpPr>
          <a:xfrm>
            <a:off x="6034060" y="5189513"/>
            <a:ext cx="3965816" cy="144131"/>
            <a:chOff x="5189510" y="5186973"/>
            <a:chExt cx="3965816" cy="144131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97BF0937-15C1-1DCF-142D-5A15B393AAF2}"/>
                </a:ext>
              </a:extLst>
            </p:cNvPr>
            <p:cNvSpPr/>
            <p:nvPr/>
          </p:nvSpPr>
          <p:spPr>
            <a:xfrm>
              <a:off x="5994533" y="518840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6E0889C-6716-EF32-0915-133ED7CC186E}"/>
                </a:ext>
              </a:extLst>
            </p:cNvPr>
            <p:cNvSpPr/>
            <p:nvPr/>
          </p:nvSpPr>
          <p:spPr>
            <a:xfrm>
              <a:off x="6418870" y="519030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72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2A2A7577-B423-64EA-525B-9464EE6EC29A}"/>
                </a:ext>
              </a:extLst>
            </p:cNvPr>
            <p:cNvSpPr/>
            <p:nvPr/>
          </p:nvSpPr>
          <p:spPr>
            <a:xfrm>
              <a:off x="6814156" y="5186973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65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DA1C40B-52E3-0C9A-136A-24A3CE037460}"/>
                </a:ext>
              </a:extLst>
            </p:cNvPr>
            <p:cNvSpPr/>
            <p:nvPr/>
          </p:nvSpPr>
          <p:spPr>
            <a:xfrm>
              <a:off x="7250879" y="5195545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F353157D-3900-BFF2-D771-8916B24A46DC}"/>
                </a:ext>
              </a:extLst>
            </p:cNvPr>
            <p:cNvSpPr/>
            <p:nvPr/>
          </p:nvSpPr>
          <p:spPr>
            <a:xfrm>
              <a:off x="7660453" y="519792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643FAE-A3BD-F7FC-D4D8-848051A1B59D}"/>
                </a:ext>
              </a:extLst>
            </p:cNvPr>
            <p:cNvSpPr/>
            <p:nvPr/>
          </p:nvSpPr>
          <p:spPr>
            <a:xfrm>
              <a:off x="5595117" y="5188718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16C3C5-8EF0-0FA9-86A9-BB073472B6FF}"/>
                </a:ext>
              </a:extLst>
            </p:cNvPr>
            <p:cNvSpPr/>
            <p:nvPr/>
          </p:nvSpPr>
          <p:spPr>
            <a:xfrm>
              <a:off x="5189510" y="519189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FE0BF-2AED-448D-F27D-2AE0C08FDD0B}"/>
                </a:ext>
              </a:extLst>
            </p:cNvPr>
            <p:cNvSpPr/>
            <p:nvPr/>
          </p:nvSpPr>
          <p:spPr>
            <a:xfrm>
              <a:off x="8050196" y="5198657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889AE6-BC95-8528-BEE6-94A6F71BB239}"/>
                </a:ext>
              </a:extLst>
            </p:cNvPr>
            <p:cNvSpPr/>
            <p:nvPr/>
          </p:nvSpPr>
          <p:spPr>
            <a:xfrm>
              <a:off x="8445193" y="520176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7e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CCFB757-DF57-7DB3-5F00-57B6897E6B7B}"/>
                </a:ext>
              </a:extLst>
            </p:cNvPr>
            <p:cNvSpPr/>
            <p:nvPr/>
          </p:nvSpPr>
          <p:spPr>
            <a:xfrm>
              <a:off x="8896173" y="5204881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6C2250-A9E6-D699-9082-F94463BD5EDB}"/>
              </a:ext>
            </a:extLst>
          </p:cNvPr>
          <p:cNvGrpSpPr/>
          <p:nvPr/>
        </p:nvGrpSpPr>
        <p:grpSpPr>
          <a:xfrm>
            <a:off x="5537784" y="1854930"/>
            <a:ext cx="6561111" cy="1017160"/>
            <a:chOff x="6166043" y="1854930"/>
            <a:chExt cx="6561111" cy="1017160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8C842CE2-7CA5-F75C-08B7-8214855E0749}"/>
                </a:ext>
              </a:extLst>
            </p:cNvPr>
            <p:cNvSpPr txBox="1"/>
            <p:nvPr/>
          </p:nvSpPr>
          <p:spPr>
            <a:xfrm>
              <a:off x="6237877" y="1854930"/>
              <a:ext cx="64892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n d r e 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LF 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 ~  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861C81F-553A-BED8-BFD1-537052D7AC38}"/>
                </a:ext>
              </a:extLst>
            </p:cNvPr>
            <p:cNvSpPr txBox="1"/>
            <p:nvPr/>
          </p:nvSpPr>
          <p:spPr>
            <a:xfrm>
              <a:off x="6166043" y="2502758"/>
              <a:ext cx="658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0x41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00676669-CFDB-16CD-A67D-4DCEF63DFBD8}"/>
                </a:ext>
              </a:extLst>
            </p:cNvPr>
            <p:cNvSpPr txBox="1"/>
            <p:nvPr/>
          </p:nvSpPr>
          <p:spPr>
            <a:xfrm>
              <a:off x="8142701" y="2495854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0x72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31E7D1EC-C2DA-44EC-D851-DD7193665E1E}"/>
                </a:ext>
              </a:extLst>
            </p:cNvPr>
            <p:cNvSpPr txBox="1"/>
            <p:nvPr/>
          </p:nvSpPr>
          <p:spPr>
            <a:xfrm>
              <a:off x="8830309" y="2488950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0x65</a:t>
              </a:r>
              <a:endParaRPr lang="en-US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C6A12C1F-4D57-E07A-E7BB-1EF2A39AE8DE}"/>
                </a:ext>
              </a:extLst>
            </p:cNvPr>
            <p:cNvSpPr txBox="1"/>
            <p:nvPr/>
          </p:nvSpPr>
          <p:spPr>
            <a:xfrm>
              <a:off x="9517917" y="2482046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0x10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E3F86C8-2BF6-65CF-7969-A1CBDFB57A05}"/>
                </a:ext>
              </a:extLst>
            </p:cNvPr>
            <p:cNvSpPr txBox="1"/>
            <p:nvPr/>
          </p:nvSpPr>
          <p:spPr>
            <a:xfrm>
              <a:off x="11984552" y="2475142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C1CE358-23B9-13EC-64CC-C6A8590399E1}"/>
                </a:ext>
              </a:extLst>
            </p:cNvPr>
            <p:cNvSpPr txBox="1"/>
            <p:nvPr/>
          </p:nvSpPr>
          <p:spPr>
            <a:xfrm>
              <a:off x="11984552" y="2127204"/>
              <a:ext cx="708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(end)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B1DA11E-EBE1-7189-B050-D476BB218447}"/>
                </a:ext>
              </a:extLst>
            </p:cNvPr>
            <p:cNvSpPr txBox="1"/>
            <p:nvPr/>
          </p:nvSpPr>
          <p:spPr>
            <a:xfrm>
              <a:off x="7455093" y="250275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0x64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078183-3B47-B002-D60F-51133852F134}"/>
                </a:ext>
              </a:extLst>
            </p:cNvPr>
            <p:cNvSpPr txBox="1"/>
            <p:nvPr/>
          </p:nvSpPr>
          <p:spPr>
            <a:xfrm>
              <a:off x="6845493" y="250275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0x6e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E98DCD-3B5E-05A4-F850-F0195077D825}"/>
                </a:ext>
              </a:extLst>
            </p:cNvPr>
            <p:cNvSpPr txBox="1"/>
            <p:nvPr/>
          </p:nvSpPr>
          <p:spPr>
            <a:xfrm>
              <a:off x="10093299" y="246649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0x10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87528B-B407-2C7F-D36F-0D74AD80DCA3}"/>
                </a:ext>
              </a:extLst>
            </p:cNvPr>
            <p:cNvSpPr txBox="1"/>
            <p:nvPr/>
          </p:nvSpPr>
          <p:spPr>
            <a:xfrm>
              <a:off x="10681131" y="247582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0x64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926984-E72B-1460-6D29-4CE075D63EAF}"/>
                </a:ext>
              </a:extLst>
            </p:cNvPr>
            <p:cNvSpPr txBox="1"/>
            <p:nvPr/>
          </p:nvSpPr>
          <p:spPr>
            <a:xfrm>
              <a:off x="11250296" y="2478942"/>
              <a:ext cx="650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0x7e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28DD446-BFC9-DB01-A315-BB05919EF070}"/>
                  </a:ext>
                </a:extLst>
              </p:cNvPr>
              <p:cNvSpPr txBox="1"/>
              <p:nvPr/>
            </p:nvSpPr>
            <p:spPr>
              <a:xfrm>
                <a:off x="2617702" y="3252547"/>
                <a:ext cx="80670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dirty="0"/>
                  <a:t>X: hardware extension, assure every byte is EITHER executable OR writable</a:t>
                </a:r>
              </a:p>
              <a:p>
                <a:r>
                  <a:rPr lang="en-US" dirty="0"/>
                  <a:t>           (NEVER both)</a:t>
                </a:r>
              </a:p>
            </p:txBody>
          </p:sp>
        </mc:Choice>
        <mc:Fallback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28DD446-BFC9-DB01-A315-BB05919EF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702" y="3252547"/>
                <a:ext cx="8067017" cy="646331"/>
              </a:xfrm>
              <a:prstGeom prst="rect">
                <a:avLst/>
              </a:prstGeom>
              <a:blipFill>
                <a:blip r:embed="rId2"/>
                <a:stretch>
                  <a:fillRect l="-604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3FD1F3CC-7116-5CE1-0741-180F695048F5}"/>
              </a:ext>
            </a:extLst>
          </p:cNvPr>
          <p:cNvGrpSpPr/>
          <p:nvPr/>
        </p:nvGrpSpPr>
        <p:grpSpPr>
          <a:xfrm>
            <a:off x="1065576" y="5397979"/>
            <a:ext cx="9318486" cy="230832"/>
            <a:chOff x="1065576" y="5397979"/>
            <a:chExt cx="9318486" cy="230832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ECA51B38-013C-D859-ACA1-0C33D409F27E}"/>
                </a:ext>
              </a:extLst>
            </p:cNvPr>
            <p:cNvSpPr txBox="1"/>
            <p:nvPr/>
          </p:nvSpPr>
          <p:spPr>
            <a:xfrm>
              <a:off x="1065576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DA6F09E-557E-024A-77DD-16B84E04C690}"/>
                </a:ext>
              </a:extLst>
            </p:cNvPr>
            <p:cNvSpPr txBox="1"/>
            <p:nvPr/>
          </p:nvSpPr>
          <p:spPr>
            <a:xfrm>
              <a:off x="6083338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33EF2D1-55DC-6734-8E5D-B049878B88D9}"/>
                </a:ext>
              </a:extLst>
            </p:cNvPr>
            <p:cNvSpPr txBox="1"/>
            <p:nvPr/>
          </p:nvSpPr>
          <p:spPr>
            <a:xfrm>
              <a:off x="6494903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648F4F7-4886-BBE8-F286-C2B2BD7327F8}"/>
                </a:ext>
              </a:extLst>
            </p:cNvPr>
            <p:cNvSpPr txBox="1"/>
            <p:nvPr/>
          </p:nvSpPr>
          <p:spPr>
            <a:xfrm>
              <a:off x="6911358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A266BC1-BFAF-92F1-84D9-8FEB5698BB43}"/>
                </a:ext>
              </a:extLst>
            </p:cNvPr>
            <p:cNvSpPr txBox="1"/>
            <p:nvPr/>
          </p:nvSpPr>
          <p:spPr>
            <a:xfrm>
              <a:off x="7327813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77F288D-DF62-9CED-105C-DC1094D0B326}"/>
                </a:ext>
              </a:extLst>
            </p:cNvPr>
            <p:cNvSpPr txBox="1"/>
            <p:nvPr/>
          </p:nvSpPr>
          <p:spPr>
            <a:xfrm>
              <a:off x="7744268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32D8E82-8738-6C06-8821-2116829B20F4}"/>
                </a:ext>
              </a:extLst>
            </p:cNvPr>
            <p:cNvSpPr txBox="1"/>
            <p:nvPr/>
          </p:nvSpPr>
          <p:spPr>
            <a:xfrm>
              <a:off x="8160723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08EAF76-5201-DCE3-D012-AD155AB0DDDE}"/>
                </a:ext>
              </a:extLst>
            </p:cNvPr>
            <p:cNvSpPr txBox="1"/>
            <p:nvPr/>
          </p:nvSpPr>
          <p:spPr>
            <a:xfrm>
              <a:off x="8577178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4AD82CD-10EF-695A-E8F2-B385F118BF83}"/>
                </a:ext>
              </a:extLst>
            </p:cNvPr>
            <p:cNvSpPr txBox="1"/>
            <p:nvPr/>
          </p:nvSpPr>
          <p:spPr>
            <a:xfrm>
              <a:off x="8993633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C9FBBC5-A1CA-F6B9-0C8D-CB016A8A8760}"/>
                </a:ext>
              </a:extLst>
            </p:cNvPr>
            <p:cNvSpPr txBox="1"/>
            <p:nvPr/>
          </p:nvSpPr>
          <p:spPr>
            <a:xfrm>
              <a:off x="9410088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95E1F80-244E-15E5-AC55-375B449A1D21}"/>
                </a:ext>
              </a:extLst>
            </p:cNvPr>
            <p:cNvSpPr txBox="1"/>
            <p:nvPr/>
          </p:nvSpPr>
          <p:spPr>
            <a:xfrm>
              <a:off x="9826543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D3B46211-2CCF-6B17-588F-B7D3EB98EA2F}"/>
                </a:ext>
              </a:extLst>
            </p:cNvPr>
            <p:cNvSpPr txBox="1"/>
            <p:nvPr/>
          </p:nvSpPr>
          <p:spPr>
            <a:xfrm>
              <a:off x="10242998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5BE7CDCE-128B-9D3E-038A-FC614F381162}"/>
                </a:ext>
              </a:extLst>
            </p:cNvPr>
            <p:cNvSpPr txBox="1"/>
            <p:nvPr/>
          </p:nvSpPr>
          <p:spPr>
            <a:xfrm>
              <a:off x="1462472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2D6DF11D-8AC6-6D9A-A6EC-3E6294745530}"/>
                </a:ext>
              </a:extLst>
            </p:cNvPr>
            <p:cNvSpPr txBox="1"/>
            <p:nvPr/>
          </p:nvSpPr>
          <p:spPr>
            <a:xfrm>
              <a:off x="1859368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67BF6E01-1907-6D01-D5E6-97D9EF65A807}"/>
                </a:ext>
              </a:extLst>
            </p:cNvPr>
            <p:cNvSpPr txBox="1"/>
            <p:nvPr/>
          </p:nvSpPr>
          <p:spPr>
            <a:xfrm>
              <a:off x="2280714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9ED5FFF-6B5A-7C6A-13D6-C89153A247DB}"/>
                </a:ext>
              </a:extLst>
            </p:cNvPr>
            <p:cNvSpPr txBox="1"/>
            <p:nvPr/>
          </p:nvSpPr>
          <p:spPr>
            <a:xfrm>
              <a:off x="2687390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7CAA130-4B78-4B7F-A3D6-6CD7120BF61D}"/>
                </a:ext>
              </a:extLst>
            </p:cNvPr>
            <p:cNvSpPr txBox="1"/>
            <p:nvPr/>
          </p:nvSpPr>
          <p:spPr>
            <a:xfrm>
              <a:off x="3108736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C23C31AC-BD8C-6027-EFB6-01BC99BDE90B}"/>
                </a:ext>
              </a:extLst>
            </p:cNvPr>
            <p:cNvSpPr txBox="1"/>
            <p:nvPr/>
          </p:nvSpPr>
          <p:spPr>
            <a:xfrm>
              <a:off x="3530082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12D79A76-BAC0-E6AA-3B21-CF9164C32A78}"/>
                </a:ext>
              </a:extLst>
            </p:cNvPr>
            <p:cNvSpPr txBox="1"/>
            <p:nvPr/>
          </p:nvSpPr>
          <p:spPr>
            <a:xfrm>
              <a:off x="3951428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4FFAB11-2D2E-7652-7B75-6ED875A8BCBD}"/>
                </a:ext>
              </a:extLst>
            </p:cNvPr>
            <p:cNvSpPr txBox="1"/>
            <p:nvPr/>
          </p:nvSpPr>
          <p:spPr>
            <a:xfrm>
              <a:off x="4372774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C18E3C5-1B58-1F89-3E8F-AFCA82E7D302}"/>
                </a:ext>
              </a:extLst>
            </p:cNvPr>
            <p:cNvSpPr txBox="1"/>
            <p:nvPr/>
          </p:nvSpPr>
          <p:spPr>
            <a:xfrm>
              <a:off x="4794120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B19BDA0F-C9CF-C978-6E52-941C0E44FF72}"/>
                </a:ext>
              </a:extLst>
            </p:cNvPr>
            <p:cNvSpPr txBox="1"/>
            <p:nvPr/>
          </p:nvSpPr>
          <p:spPr>
            <a:xfrm>
              <a:off x="5215466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</p:grpSp>
      <p:sp>
        <p:nvSpPr>
          <p:cNvPr id="135" name="Arrow: Right 134">
            <a:extLst>
              <a:ext uri="{FF2B5EF4-FFF2-40B4-BE49-F238E27FC236}">
                <a16:creationId xmlns:a16="http://schemas.microsoft.com/office/drawing/2014/main" id="{E1EDA32A-2DAA-31C1-9D28-4E4A07BAFD98}"/>
              </a:ext>
            </a:extLst>
          </p:cNvPr>
          <p:cNvSpPr/>
          <p:nvPr/>
        </p:nvSpPr>
        <p:spPr>
          <a:xfrm>
            <a:off x="1214833" y="2044703"/>
            <a:ext cx="347179" cy="20196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</p:bldLst>
  </p:timing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Static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</p:spTree>
    <p:extLst>
      <p:ext uri="{BB962C8B-B14F-4D97-AF65-F5344CB8AC3E}">
        <p14:creationId xmlns:p14="http://schemas.microsoft.com/office/powerpoint/2010/main" val="3376429788"/>
      </p:ext>
    </p:extLst>
  </p:cSld>
  <p:clrMapOvr>
    <a:masterClrMapping/>
  </p:clrMapOvr>
</p:sld>
</file>

<file path=ppt/slides/slide40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170F6-C4F9-5CD4-4247-00776A863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2B4F566-AA33-9047-6A62-0ED9CEF30235}"/>
              </a:ext>
            </a:extLst>
          </p:cNvPr>
          <p:cNvGrpSpPr/>
          <p:nvPr/>
        </p:nvGrpSpPr>
        <p:grpSpPr>
          <a:xfrm>
            <a:off x="9823936" y="4360924"/>
            <a:ext cx="669367" cy="1082161"/>
            <a:chOff x="9192088" y="1918241"/>
            <a:chExt cx="669367" cy="1082161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AC38B071-CFC4-CDE4-89A7-3F503BAE4062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8c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9EC6E698-006F-B444-FF72-C3D523CB0017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6488</a:t>
              </a:r>
            </a:p>
          </p:txBody>
        </p:sp>
        <p:sp>
          <p:nvSpPr>
            <p:cNvPr id="175" name="Arrow: Down 174">
              <a:extLst>
                <a:ext uri="{FF2B5EF4-FFF2-40B4-BE49-F238E27FC236}">
                  <a16:creationId xmlns:a16="http://schemas.microsoft.com/office/drawing/2014/main" id="{B829FC34-0FF0-6FDE-C6B0-3A052F41A306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E7072-4162-1388-D5BA-9CB26CC8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40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803C1F-3E08-F76E-6620-240A496AB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Script Injection: The FIX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53E44A-5E5F-98F1-C434-CF90B07E83BC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A577AE-36E7-558C-CB76-442E9691DE9E}"/>
              </a:ext>
            </a:extLst>
          </p:cNvPr>
          <p:cNvSpPr txBox="1"/>
          <p:nvPr/>
        </p:nvSpPr>
        <p:spPr>
          <a:xfrm>
            <a:off x="7073942" y="3913698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D16B2B-B9C1-C906-A02E-2210F112D54E}"/>
              </a:ext>
            </a:extLst>
          </p:cNvPr>
          <p:cNvGrpSpPr/>
          <p:nvPr/>
        </p:nvGrpSpPr>
        <p:grpSpPr>
          <a:xfrm>
            <a:off x="5690086" y="4353935"/>
            <a:ext cx="669367" cy="1094595"/>
            <a:chOff x="8290388" y="1753407"/>
            <a:chExt cx="669367" cy="109459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723851A-C97B-0371-63C0-15F2236F9DF7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6BED4A-7FC6-C079-1D58-F8F58B12656D}"/>
                </a:ext>
              </a:extLst>
            </p:cNvPr>
            <p:cNvSpPr txBox="1"/>
            <p:nvPr/>
          </p:nvSpPr>
          <p:spPr>
            <a:xfrm>
              <a:off x="8290388" y="17534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74CA994B-B24B-FD09-55DA-8A9E4F518154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FA15922-CD0F-75CE-671E-C650DACA85E8}"/>
              </a:ext>
            </a:extLst>
          </p:cNvPr>
          <p:cNvGrpSpPr/>
          <p:nvPr/>
        </p:nvGrpSpPr>
        <p:grpSpPr>
          <a:xfrm>
            <a:off x="6102836" y="4347709"/>
            <a:ext cx="669367" cy="1100821"/>
            <a:chOff x="9192088" y="1899581"/>
            <a:chExt cx="669367" cy="11008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95E27EE-07D3-2E7D-FFBC-590E2A457FD5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0C7830-0F75-1FA6-46A9-DF0FA699699D}"/>
                </a:ext>
              </a:extLst>
            </p:cNvPr>
            <p:cNvSpPr txBox="1"/>
            <p:nvPr/>
          </p:nvSpPr>
          <p:spPr>
            <a:xfrm>
              <a:off x="9192088" y="189958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8E1A1854-1012-DE91-FF91-84EBD9775C4F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7CF4E1D-DE86-8341-C8A1-BF98FCA52A2D}"/>
              </a:ext>
            </a:extLst>
          </p:cNvPr>
          <p:cNvGrpSpPr/>
          <p:nvPr/>
        </p:nvGrpSpPr>
        <p:grpSpPr>
          <a:xfrm>
            <a:off x="6515586" y="4353933"/>
            <a:ext cx="669367" cy="1094597"/>
            <a:chOff x="8290388" y="1753405"/>
            <a:chExt cx="669367" cy="10945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DC3B82C-A001-46BC-B2E9-D654C0A7BE79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DF0663-DF95-31AC-4186-0F5B6C156C52}"/>
                </a:ext>
              </a:extLst>
            </p:cNvPr>
            <p:cNvSpPr txBox="1"/>
            <p:nvPr/>
          </p:nvSpPr>
          <p:spPr>
            <a:xfrm>
              <a:off x="8290388" y="175340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6DAACF8A-F7A2-D164-8999-A7686C8BACC7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75004B-E0DC-2778-8A14-B38F5490CDC8}"/>
              </a:ext>
            </a:extLst>
          </p:cNvPr>
          <p:cNvGrpSpPr/>
          <p:nvPr/>
        </p:nvGrpSpPr>
        <p:grpSpPr>
          <a:xfrm>
            <a:off x="6928336" y="4366369"/>
            <a:ext cx="669367" cy="1082161"/>
            <a:chOff x="9192088" y="1918241"/>
            <a:chExt cx="669367" cy="108216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63562B0-1B24-B269-ABF4-87DFFE319593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7C0E40D-9865-A6CC-6136-AD20999D2E43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90763FBE-6BB4-A62D-46CE-8F3BEA548DF9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901F1CA-1ED1-5ADD-DF36-F5B053806172}"/>
              </a:ext>
            </a:extLst>
          </p:cNvPr>
          <p:cNvGrpSpPr/>
          <p:nvPr/>
        </p:nvGrpSpPr>
        <p:grpSpPr>
          <a:xfrm>
            <a:off x="7341086" y="4366376"/>
            <a:ext cx="669367" cy="1082154"/>
            <a:chOff x="8290388" y="1765848"/>
            <a:chExt cx="669367" cy="108215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32BCBA7-2922-F409-AD76-F7CCCBC6C1BD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8E4E8CD-8857-FE7D-E193-8028E17C55F7}"/>
                </a:ext>
              </a:extLst>
            </p:cNvPr>
            <p:cNvSpPr txBox="1"/>
            <p:nvPr/>
          </p:nvSpPr>
          <p:spPr>
            <a:xfrm>
              <a:off x="8290388" y="1765848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53A8DA5A-385C-76C8-E01B-F2C5D17F4128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79DA844-1B8E-ED13-7CC0-EEA0AEB4839A}"/>
              </a:ext>
            </a:extLst>
          </p:cNvPr>
          <p:cNvGrpSpPr/>
          <p:nvPr/>
        </p:nvGrpSpPr>
        <p:grpSpPr>
          <a:xfrm>
            <a:off x="7753836" y="4366369"/>
            <a:ext cx="669367" cy="1082161"/>
            <a:chOff x="9192088" y="1918241"/>
            <a:chExt cx="669367" cy="108216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32CCF2B-A4FA-0AD5-B469-426608B4F4D0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D2C7545-E680-567B-4CBD-58DBCD2B84A9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3E3AD053-8A70-F6F6-EEBC-BEA750D6D698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A8619CB-54B5-D9B3-7835-485CD39C0EF6}"/>
              </a:ext>
            </a:extLst>
          </p:cNvPr>
          <p:cNvGrpSpPr/>
          <p:nvPr/>
        </p:nvGrpSpPr>
        <p:grpSpPr>
          <a:xfrm>
            <a:off x="8166586" y="4385035"/>
            <a:ext cx="669367" cy="1063495"/>
            <a:chOff x="8290388" y="1784507"/>
            <a:chExt cx="669367" cy="106349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5245192-4709-68E3-2A7D-2177B13A089D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B35BE5F-F0CA-59D2-3164-F825EC7B3571}"/>
                </a:ext>
              </a:extLst>
            </p:cNvPr>
            <p:cNvSpPr txBox="1"/>
            <p:nvPr/>
          </p:nvSpPr>
          <p:spPr>
            <a:xfrm>
              <a:off x="8290388" y="17845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C250726A-D36C-ACB5-F793-6A3556DF0B5B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791615B-1EC9-CFD5-427C-93B5AC68597F}"/>
              </a:ext>
            </a:extLst>
          </p:cNvPr>
          <p:cNvGrpSpPr/>
          <p:nvPr/>
        </p:nvGrpSpPr>
        <p:grpSpPr>
          <a:xfrm>
            <a:off x="8579336" y="4372593"/>
            <a:ext cx="669367" cy="1075937"/>
            <a:chOff x="9192088" y="1924465"/>
            <a:chExt cx="669367" cy="107593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D6ACE68-91FB-C352-A37C-EFE621E27B78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0EDEFA2-69E5-464F-4050-1633A5EFB920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47" name="Arrow: Down 46">
              <a:extLst>
                <a:ext uri="{FF2B5EF4-FFF2-40B4-BE49-F238E27FC236}">
                  <a16:creationId xmlns:a16="http://schemas.microsoft.com/office/drawing/2014/main" id="{D659B9D8-F88C-09C2-CA4E-5DC715CED178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F1C15EA-7F17-D410-F3D3-735BCA57F51C}"/>
              </a:ext>
            </a:extLst>
          </p:cNvPr>
          <p:cNvGrpSpPr/>
          <p:nvPr/>
        </p:nvGrpSpPr>
        <p:grpSpPr>
          <a:xfrm>
            <a:off x="8992086" y="4372593"/>
            <a:ext cx="669367" cy="1075937"/>
            <a:chOff x="8290388" y="1772065"/>
            <a:chExt cx="669367" cy="107593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86DEDE0-B3F3-D274-53C8-41E4A6141F41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27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46A48E9-6CE7-7FDC-FD84-C68E067C4FDC}"/>
                </a:ext>
              </a:extLst>
            </p:cNvPr>
            <p:cNvSpPr txBox="1"/>
            <p:nvPr/>
          </p:nvSpPr>
          <p:spPr>
            <a:xfrm>
              <a:off x="8290388" y="17720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51" name="Arrow: Down 50">
              <a:extLst>
                <a:ext uri="{FF2B5EF4-FFF2-40B4-BE49-F238E27FC236}">
                  <a16:creationId xmlns:a16="http://schemas.microsoft.com/office/drawing/2014/main" id="{6C2B3992-27AA-A034-7A06-D93CBA97B30C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55D785B-3263-8986-5C3C-1637DF6065AF}"/>
              </a:ext>
            </a:extLst>
          </p:cNvPr>
          <p:cNvGrpSpPr/>
          <p:nvPr/>
        </p:nvGrpSpPr>
        <p:grpSpPr>
          <a:xfrm>
            <a:off x="9404836" y="4372593"/>
            <a:ext cx="669367" cy="1075937"/>
            <a:chOff x="9192088" y="1924465"/>
            <a:chExt cx="669367" cy="107593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90F5CFF-6410-39C2-C7DF-92A31C7488E0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59E4EE0-D05C-15F8-88C2-F60796702CC6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55" name="Arrow: Down 54">
              <a:extLst>
                <a:ext uri="{FF2B5EF4-FFF2-40B4-BE49-F238E27FC236}">
                  <a16:creationId xmlns:a16="http://schemas.microsoft.com/office/drawing/2014/main" id="{FFCF8887-64F4-D5E1-8A19-7B051D415D48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04BF1E0F-C7F2-5D32-4915-797BD5D3EDA9}"/>
              </a:ext>
            </a:extLst>
          </p:cNvPr>
          <p:cNvSpPr/>
          <p:nvPr/>
        </p:nvSpPr>
        <p:spPr>
          <a:xfrm>
            <a:off x="5945753" y="5081068"/>
            <a:ext cx="4540742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2F96C9B0-45B4-F67F-F1F8-9D3842B28BD1}"/>
              </a:ext>
            </a:extLst>
          </p:cNvPr>
          <p:cNvSpPr/>
          <p:nvPr/>
        </p:nvSpPr>
        <p:spPr>
          <a:xfrm rot="5400000">
            <a:off x="9902618" y="5288807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CE37825-62AB-0133-D396-04E6E63951FD}"/>
              </a:ext>
            </a:extLst>
          </p:cNvPr>
          <p:cNvSpPr txBox="1"/>
          <p:nvPr/>
        </p:nvSpPr>
        <p:spPr>
          <a:xfrm>
            <a:off x="9697748" y="5841727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4D64CFA-2EE6-C70D-5BE3-E33D8C841E33}"/>
              </a:ext>
            </a:extLst>
          </p:cNvPr>
          <p:cNvGrpSpPr/>
          <p:nvPr/>
        </p:nvGrpSpPr>
        <p:grpSpPr>
          <a:xfrm>
            <a:off x="573071" y="3913849"/>
            <a:ext cx="5276278" cy="2244664"/>
            <a:chOff x="573071" y="3523324"/>
            <a:chExt cx="5276278" cy="224466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24C2937-DE0C-5E70-955A-1E179A4149BA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1" name="Arrow: Down 60">
              <a:extLst>
                <a:ext uri="{FF2B5EF4-FFF2-40B4-BE49-F238E27FC236}">
                  <a16:creationId xmlns:a16="http://schemas.microsoft.com/office/drawing/2014/main" id="{B09A90F8-8091-5B45-E926-F2FAC4278625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D9C38C3-EAC2-894D-B002-29685E211215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768936F-D676-FF11-7AB3-2F51E11F9C6C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2275FDF-C5AC-53A8-3B36-82004D592A43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77649ED2-ED38-D89F-56F9-8CCE64709201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2FE440F-FF63-C7C6-6425-07B7734585EA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B97C7B0-D891-51C3-46F2-35C37740FAAE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325403B-0BD2-2755-0D60-86A99CC4414E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1F390A33-E65A-0DC9-44A0-212523DD167E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39693BF9-7C55-6EF1-0168-F37AA3759715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156" name="Arrow: Down 155">
                <a:extLst>
                  <a:ext uri="{FF2B5EF4-FFF2-40B4-BE49-F238E27FC236}">
                    <a16:creationId xmlns:a16="http://schemas.microsoft.com/office/drawing/2014/main" id="{E5390101-ABA3-0F86-C477-D8B35375FA5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618A92C-6778-A101-1A92-AE42028D72D5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BC51715-DAB4-7C11-809B-03C5DAA7473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6CF55FD-BE2A-A4B3-A377-AC7746FC3898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107" name="Arrow: Down 106">
                <a:extLst>
                  <a:ext uri="{FF2B5EF4-FFF2-40B4-BE49-F238E27FC236}">
                    <a16:creationId xmlns:a16="http://schemas.microsoft.com/office/drawing/2014/main" id="{94DCE5D3-B321-2EB8-C727-693768FDE6A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A8FCE03-321F-290E-DADE-8600CAE5327C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B7CAC8A-A21B-1578-01F6-61D028DCC125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6E6E417-3A32-B10E-C6DE-C1A2A7148535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104" name="Arrow: Down 103">
                <a:extLst>
                  <a:ext uri="{FF2B5EF4-FFF2-40B4-BE49-F238E27FC236}">
                    <a16:creationId xmlns:a16="http://schemas.microsoft.com/office/drawing/2014/main" id="{1D960F61-4461-16A5-B1A8-DE69DC752E3E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17B13F1-023E-A0FB-03E9-BBB9F25922F8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829927C-CFEA-4258-B435-7D1E21529A5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011FFB8-B7D4-22D2-4A3D-B1B39D9D213E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A5861721-C0CB-1B11-A1D7-7CE43159F55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2481C81-A4D3-EA3D-24AB-8A0EF0537F6F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7EC350-8C4D-5A7F-642A-F9835AA0D39A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4B7A770-00DF-C04E-6F5D-2CEE7B2C1DE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98" name="Arrow: Down 97">
                <a:extLst>
                  <a:ext uri="{FF2B5EF4-FFF2-40B4-BE49-F238E27FC236}">
                    <a16:creationId xmlns:a16="http://schemas.microsoft.com/office/drawing/2014/main" id="{49286047-C5E1-948E-4301-88ADCBF451FD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B133727-9448-4820-A87E-5E256902B2A5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1BB81047-2D4E-82DB-0E43-EEBE74A38C81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348DF62-A22C-9EDE-C82B-E99890D7C4C9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95" name="Arrow: Down 94">
                <a:extLst>
                  <a:ext uri="{FF2B5EF4-FFF2-40B4-BE49-F238E27FC236}">
                    <a16:creationId xmlns:a16="http://schemas.microsoft.com/office/drawing/2014/main" id="{72DD526E-B9B9-3EB6-EFE9-022475A9EF3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A4574D1-E94D-7D13-3317-FBE7A9E18B3A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CADF720-62DB-2210-F293-DD84B2D4A99D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918F037-7F91-74C3-070E-92CF06DF52B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92" name="Arrow: Down 91">
                <a:extLst>
                  <a:ext uri="{FF2B5EF4-FFF2-40B4-BE49-F238E27FC236}">
                    <a16:creationId xmlns:a16="http://schemas.microsoft.com/office/drawing/2014/main" id="{FD262CE0-2C7A-51D3-1A1C-EC2E21679042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66718C8-40FF-DB5A-5EBD-C6A41A54F43E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DB39DEE-9AD5-9077-FD72-997C4EB2A7FE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0950BD5-0AF6-ED4E-4CDE-F6C24D678B4B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474C6D2A-288B-BD29-7A15-52D5DF6BDF00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6436C76-2D39-56B4-7C72-127D2A898658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66AA7FE-7F44-784C-669E-387B3A8CD405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0781926-2AF2-E6EA-BD06-6410041DBA7D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86" name="Arrow: Down 85">
                <a:extLst>
                  <a:ext uri="{FF2B5EF4-FFF2-40B4-BE49-F238E27FC236}">
                    <a16:creationId xmlns:a16="http://schemas.microsoft.com/office/drawing/2014/main" id="{01AD9CC0-2C28-87D6-5624-42C1FD72AB7D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5B2B2F16-5409-E421-F4F1-69732739475F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E7B0B4C-59AE-5D24-3306-A5897DEB17E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0A4D909-04D8-7384-9A6F-3DCFECDC52D6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83" name="Arrow: Down 82">
                <a:extLst>
                  <a:ext uri="{FF2B5EF4-FFF2-40B4-BE49-F238E27FC236}">
                    <a16:creationId xmlns:a16="http://schemas.microsoft.com/office/drawing/2014/main" id="{D5884687-CEB3-29E9-4CA0-8130DE0B2B4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4A8FA91-6ABC-3691-E464-2C7CB0A2AFA6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E190BCCD-2D3F-8CA8-7C8E-5027E908A3EA}"/>
                </a:ext>
              </a:extLst>
            </p:cNvPr>
            <p:cNvSpPr/>
            <p:nvPr/>
          </p:nvSpPr>
          <p:spPr>
            <a:xfrm rot="5400000">
              <a:off x="299562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47451DD-6B1F-A65C-D2F4-3F9FAAA28217}"/>
                </a:ext>
              </a:extLst>
            </p:cNvPr>
            <p:cNvSpPr txBox="1"/>
            <p:nvPr/>
          </p:nvSpPr>
          <p:spPr>
            <a:xfrm>
              <a:off x="2396882" y="5429434"/>
              <a:ext cx="15408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nm instructions</a:t>
              </a:r>
            </a:p>
          </p:txBody>
        </p:sp>
      </p:grp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AF32692B-2EB3-0DC1-500D-214D768ABE1B}"/>
              </a:ext>
            </a:extLst>
          </p:cNvPr>
          <p:cNvSpPr/>
          <p:nvPr/>
        </p:nvSpPr>
        <p:spPr>
          <a:xfrm rot="5400000">
            <a:off x="7618461" y="4120436"/>
            <a:ext cx="369334" cy="37147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41A44BF-AEAA-0E5A-3CF4-0AE079FA8325}"/>
              </a:ext>
            </a:extLst>
          </p:cNvPr>
          <p:cNvSpPr txBox="1"/>
          <p:nvPr/>
        </p:nvSpPr>
        <p:spPr>
          <a:xfrm>
            <a:off x="993788" y="1132134"/>
            <a:ext cx="45961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nm(){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name[5];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name: 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gets(name);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(“hi %s\n", 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D2DF99C-945B-8A7F-5033-D26AEEE00DD0}"/>
              </a:ext>
            </a:extLst>
          </p:cNvPr>
          <p:cNvSpPr txBox="1"/>
          <p:nvPr/>
        </p:nvSpPr>
        <p:spPr>
          <a:xfrm>
            <a:off x="10626142" y="5121619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C486036A-9D74-04DC-2958-2C608A2B18BF}"/>
              </a:ext>
            </a:extLst>
          </p:cNvPr>
          <p:cNvGrpSpPr/>
          <p:nvPr/>
        </p:nvGrpSpPr>
        <p:grpSpPr>
          <a:xfrm>
            <a:off x="5977400" y="5459793"/>
            <a:ext cx="2012061" cy="331017"/>
            <a:chOff x="5977400" y="5069268"/>
            <a:chExt cx="2012061" cy="33101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710CE89B-0B55-4378-8D2D-8F80D6B1C52D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2E81E6E0-E66D-86A3-19E3-72564B8CC4FC}"/>
                </a:ext>
              </a:extLst>
            </p:cNvPr>
            <p:cNvSpPr/>
            <p:nvPr/>
          </p:nvSpPr>
          <p:spPr>
            <a:xfrm>
              <a:off x="7943742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FCC630AB-BECE-A16F-F08C-9036D88218AB}"/>
                </a:ext>
              </a:extLst>
            </p:cNvPr>
            <p:cNvSpPr/>
            <p:nvPr/>
          </p:nvSpPr>
          <p:spPr>
            <a:xfrm rot="16200000">
              <a:off x="6959635" y="4276803"/>
              <a:ext cx="45719" cy="20101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7892B1C5-07BC-84E2-97AF-8A834F21466C}"/>
                </a:ext>
              </a:extLst>
            </p:cNvPr>
            <p:cNvSpPr txBox="1"/>
            <p:nvPr/>
          </p:nvSpPr>
          <p:spPr>
            <a:xfrm>
              <a:off x="6295226" y="5123286"/>
              <a:ext cx="14388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char name[5]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55FEFD7-5590-454B-9E1F-DC50858387D8}"/>
              </a:ext>
            </a:extLst>
          </p:cNvPr>
          <p:cNvGrpSpPr/>
          <p:nvPr/>
        </p:nvGrpSpPr>
        <p:grpSpPr>
          <a:xfrm>
            <a:off x="8018119" y="5458595"/>
            <a:ext cx="1610779" cy="331017"/>
            <a:chOff x="5977400" y="5069268"/>
            <a:chExt cx="1610779" cy="33101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F849BF79-EB4E-A601-39D1-D70D67685D7D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069859AE-C646-6ADE-19A5-049B66541AEE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64D2994-1994-28D3-E6A3-0ED7BB002F46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AD4977BF-28D1-368E-08BE-D3EFE5D4A945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F3771B6-3E1C-B964-A486-EE0324C83D29}"/>
              </a:ext>
            </a:extLst>
          </p:cNvPr>
          <p:cNvGrpSpPr/>
          <p:nvPr/>
        </p:nvGrpSpPr>
        <p:grpSpPr>
          <a:xfrm>
            <a:off x="6034060" y="5189513"/>
            <a:ext cx="3965816" cy="144131"/>
            <a:chOff x="5189510" y="5186973"/>
            <a:chExt cx="3965816" cy="144131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39785774-1CEF-E9F8-E9F3-B7DFC4E5B52C}"/>
                </a:ext>
              </a:extLst>
            </p:cNvPr>
            <p:cNvSpPr/>
            <p:nvPr/>
          </p:nvSpPr>
          <p:spPr>
            <a:xfrm>
              <a:off x="5994533" y="518840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7B003E95-A7AE-720F-5B91-A3F93F55C8DA}"/>
                </a:ext>
              </a:extLst>
            </p:cNvPr>
            <p:cNvSpPr/>
            <p:nvPr/>
          </p:nvSpPr>
          <p:spPr>
            <a:xfrm>
              <a:off x="6418870" y="519030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72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1D25697C-2B87-8F95-76A6-CD9C5F7824DF}"/>
                </a:ext>
              </a:extLst>
            </p:cNvPr>
            <p:cNvSpPr/>
            <p:nvPr/>
          </p:nvSpPr>
          <p:spPr>
            <a:xfrm>
              <a:off x="6814156" y="5186973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65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85E07F7C-6616-C445-31EA-55F5B4A4C54C}"/>
                </a:ext>
              </a:extLst>
            </p:cNvPr>
            <p:cNvSpPr/>
            <p:nvPr/>
          </p:nvSpPr>
          <p:spPr>
            <a:xfrm>
              <a:off x="7250879" y="5195545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22342D3-4F8E-0527-5FE0-A0610A5C5923}"/>
                </a:ext>
              </a:extLst>
            </p:cNvPr>
            <p:cNvSpPr/>
            <p:nvPr/>
          </p:nvSpPr>
          <p:spPr>
            <a:xfrm>
              <a:off x="7660453" y="519792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5BBACC-FCBF-376C-90CE-8E4177BE5727}"/>
                </a:ext>
              </a:extLst>
            </p:cNvPr>
            <p:cNvSpPr/>
            <p:nvPr/>
          </p:nvSpPr>
          <p:spPr>
            <a:xfrm>
              <a:off x="5595117" y="5188718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E3D866-7F51-6A02-5434-712D7D2845A6}"/>
                </a:ext>
              </a:extLst>
            </p:cNvPr>
            <p:cNvSpPr/>
            <p:nvPr/>
          </p:nvSpPr>
          <p:spPr>
            <a:xfrm>
              <a:off x="5189510" y="519189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44C9F73-B0F1-3705-32EF-A0E2771FC58A}"/>
                </a:ext>
              </a:extLst>
            </p:cNvPr>
            <p:cNvSpPr/>
            <p:nvPr/>
          </p:nvSpPr>
          <p:spPr>
            <a:xfrm>
              <a:off x="8050196" y="5198657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0238B31-C1C6-84E2-6D91-3CD6D0B91EE5}"/>
                </a:ext>
              </a:extLst>
            </p:cNvPr>
            <p:cNvSpPr/>
            <p:nvPr/>
          </p:nvSpPr>
          <p:spPr>
            <a:xfrm>
              <a:off x="8445193" y="520176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7e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042343C-454A-AACC-11D0-27753BD16034}"/>
                </a:ext>
              </a:extLst>
            </p:cNvPr>
            <p:cNvSpPr/>
            <p:nvPr/>
          </p:nvSpPr>
          <p:spPr>
            <a:xfrm>
              <a:off x="8896173" y="5204881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CE3A98-25FB-1340-4BBD-A7B4042E0161}"/>
              </a:ext>
            </a:extLst>
          </p:cNvPr>
          <p:cNvGrpSpPr/>
          <p:nvPr/>
        </p:nvGrpSpPr>
        <p:grpSpPr>
          <a:xfrm>
            <a:off x="5537784" y="1854930"/>
            <a:ext cx="6561111" cy="1017160"/>
            <a:chOff x="6166043" y="1854930"/>
            <a:chExt cx="6561111" cy="1017160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5C73326A-42D2-A0CF-D99F-4A1C53CF9170}"/>
                </a:ext>
              </a:extLst>
            </p:cNvPr>
            <p:cNvSpPr txBox="1"/>
            <p:nvPr/>
          </p:nvSpPr>
          <p:spPr>
            <a:xfrm>
              <a:off x="6237877" y="1854930"/>
              <a:ext cx="64892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n d r e 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LF 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 ~  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6CBC289F-886C-EB31-502E-5EFA50E289F5}"/>
                </a:ext>
              </a:extLst>
            </p:cNvPr>
            <p:cNvSpPr txBox="1"/>
            <p:nvPr/>
          </p:nvSpPr>
          <p:spPr>
            <a:xfrm>
              <a:off x="6166043" y="2502758"/>
              <a:ext cx="658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0x41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081CBBE5-4A33-C9A2-03B0-B508FD992171}"/>
                </a:ext>
              </a:extLst>
            </p:cNvPr>
            <p:cNvSpPr txBox="1"/>
            <p:nvPr/>
          </p:nvSpPr>
          <p:spPr>
            <a:xfrm>
              <a:off x="8142701" y="2495854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0x72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403C6D4D-7CEE-B5D4-3D11-70CE553F5DB8}"/>
                </a:ext>
              </a:extLst>
            </p:cNvPr>
            <p:cNvSpPr txBox="1"/>
            <p:nvPr/>
          </p:nvSpPr>
          <p:spPr>
            <a:xfrm>
              <a:off x="8830309" y="2488950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0x65</a:t>
              </a:r>
              <a:endParaRPr lang="en-US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81CE9E99-9564-D634-676D-2DA76E18C019}"/>
                </a:ext>
              </a:extLst>
            </p:cNvPr>
            <p:cNvSpPr txBox="1"/>
            <p:nvPr/>
          </p:nvSpPr>
          <p:spPr>
            <a:xfrm>
              <a:off x="9517917" y="2482046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0x10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19B95021-08DD-07EA-CA6D-17613F21FD41}"/>
                </a:ext>
              </a:extLst>
            </p:cNvPr>
            <p:cNvSpPr txBox="1"/>
            <p:nvPr/>
          </p:nvSpPr>
          <p:spPr>
            <a:xfrm>
              <a:off x="11984552" y="2475142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34BF2F2A-B89C-F0EE-BE08-93F44626B3BE}"/>
                </a:ext>
              </a:extLst>
            </p:cNvPr>
            <p:cNvSpPr txBox="1"/>
            <p:nvPr/>
          </p:nvSpPr>
          <p:spPr>
            <a:xfrm>
              <a:off x="11984552" y="2127204"/>
              <a:ext cx="708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(end)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C48D683-2612-61E9-67F9-60A2B1A31F74}"/>
                </a:ext>
              </a:extLst>
            </p:cNvPr>
            <p:cNvSpPr txBox="1"/>
            <p:nvPr/>
          </p:nvSpPr>
          <p:spPr>
            <a:xfrm>
              <a:off x="7455093" y="250275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0x64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158309-CDEB-7CA4-D1CC-B7BA832C8F68}"/>
                </a:ext>
              </a:extLst>
            </p:cNvPr>
            <p:cNvSpPr txBox="1"/>
            <p:nvPr/>
          </p:nvSpPr>
          <p:spPr>
            <a:xfrm>
              <a:off x="6845493" y="250275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0x6e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B081EF-4C17-439C-79C5-0E59D9826C68}"/>
                </a:ext>
              </a:extLst>
            </p:cNvPr>
            <p:cNvSpPr txBox="1"/>
            <p:nvPr/>
          </p:nvSpPr>
          <p:spPr>
            <a:xfrm>
              <a:off x="10093299" y="246649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0x10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128718-A19C-2074-5D15-B043A1EA222D}"/>
                </a:ext>
              </a:extLst>
            </p:cNvPr>
            <p:cNvSpPr txBox="1"/>
            <p:nvPr/>
          </p:nvSpPr>
          <p:spPr>
            <a:xfrm>
              <a:off x="10681131" y="247582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0x64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31B73D-60FA-5F68-DD6F-0E1A358F3D7D}"/>
                </a:ext>
              </a:extLst>
            </p:cNvPr>
            <p:cNvSpPr txBox="1"/>
            <p:nvPr/>
          </p:nvSpPr>
          <p:spPr>
            <a:xfrm>
              <a:off x="11250296" y="2478942"/>
              <a:ext cx="650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0x7e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1C300D2-44AD-0386-13D3-466F4BFC7396}"/>
                  </a:ext>
                </a:extLst>
              </p:cNvPr>
              <p:cNvSpPr txBox="1"/>
              <p:nvPr/>
            </p:nvSpPr>
            <p:spPr>
              <a:xfrm>
                <a:off x="2617702" y="3252547"/>
                <a:ext cx="80670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dirty="0"/>
                  <a:t>X: hardware extension, assure every byte is EITHER executable OR writable</a:t>
                </a:r>
              </a:p>
              <a:p>
                <a:r>
                  <a:rPr lang="en-US" dirty="0"/>
                  <a:t>           (NEVER both)</a:t>
                </a:r>
              </a:p>
            </p:txBody>
          </p:sp>
        </mc:Choice>
        <mc:Fallback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1C300D2-44AD-0386-13D3-466F4BFC7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702" y="3252547"/>
                <a:ext cx="8067017" cy="646331"/>
              </a:xfrm>
              <a:prstGeom prst="rect">
                <a:avLst/>
              </a:prstGeom>
              <a:blipFill>
                <a:blip r:embed="rId2"/>
                <a:stretch>
                  <a:fillRect l="-604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76EB664-ECE4-F348-B548-078FBD300E31}"/>
              </a:ext>
            </a:extLst>
          </p:cNvPr>
          <p:cNvGrpSpPr/>
          <p:nvPr/>
        </p:nvGrpSpPr>
        <p:grpSpPr>
          <a:xfrm>
            <a:off x="1065576" y="5397979"/>
            <a:ext cx="9318486" cy="230832"/>
            <a:chOff x="1065576" y="5397979"/>
            <a:chExt cx="9318486" cy="230832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9570835-4D45-C6E3-A044-EFF5632324CC}"/>
                </a:ext>
              </a:extLst>
            </p:cNvPr>
            <p:cNvSpPr txBox="1"/>
            <p:nvPr/>
          </p:nvSpPr>
          <p:spPr>
            <a:xfrm>
              <a:off x="1065576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F467228-41E0-0265-735F-802CE95A774C}"/>
                </a:ext>
              </a:extLst>
            </p:cNvPr>
            <p:cNvSpPr txBox="1"/>
            <p:nvPr/>
          </p:nvSpPr>
          <p:spPr>
            <a:xfrm>
              <a:off x="6083338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71BD446-7B88-985A-589B-8FB2FA2C74FB}"/>
                </a:ext>
              </a:extLst>
            </p:cNvPr>
            <p:cNvSpPr txBox="1"/>
            <p:nvPr/>
          </p:nvSpPr>
          <p:spPr>
            <a:xfrm>
              <a:off x="6494903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3CA4C16-ADE7-DB24-5DAC-2B79E5F82140}"/>
                </a:ext>
              </a:extLst>
            </p:cNvPr>
            <p:cNvSpPr txBox="1"/>
            <p:nvPr/>
          </p:nvSpPr>
          <p:spPr>
            <a:xfrm>
              <a:off x="6911358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9A2149B-3CA7-06A7-BCDF-553B389E0C5E}"/>
                </a:ext>
              </a:extLst>
            </p:cNvPr>
            <p:cNvSpPr txBox="1"/>
            <p:nvPr/>
          </p:nvSpPr>
          <p:spPr>
            <a:xfrm>
              <a:off x="7327813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C74D1282-96B8-D840-2DD7-C7688781A9B6}"/>
                </a:ext>
              </a:extLst>
            </p:cNvPr>
            <p:cNvSpPr txBox="1"/>
            <p:nvPr/>
          </p:nvSpPr>
          <p:spPr>
            <a:xfrm>
              <a:off x="7744268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6CFBBB00-311F-816E-8FFD-2F1272063B67}"/>
                </a:ext>
              </a:extLst>
            </p:cNvPr>
            <p:cNvSpPr txBox="1"/>
            <p:nvPr/>
          </p:nvSpPr>
          <p:spPr>
            <a:xfrm>
              <a:off x="8160723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FC4FC49-F6C2-4B6A-4308-DE422C0BB110}"/>
                </a:ext>
              </a:extLst>
            </p:cNvPr>
            <p:cNvSpPr txBox="1"/>
            <p:nvPr/>
          </p:nvSpPr>
          <p:spPr>
            <a:xfrm>
              <a:off x="8577178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08F2C6E0-AB2A-AD6D-E598-DA7A52AC41C8}"/>
                </a:ext>
              </a:extLst>
            </p:cNvPr>
            <p:cNvSpPr txBox="1"/>
            <p:nvPr/>
          </p:nvSpPr>
          <p:spPr>
            <a:xfrm>
              <a:off x="8993633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01447186-F16B-35B0-9103-EEE21C342200}"/>
                </a:ext>
              </a:extLst>
            </p:cNvPr>
            <p:cNvSpPr txBox="1"/>
            <p:nvPr/>
          </p:nvSpPr>
          <p:spPr>
            <a:xfrm>
              <a:off x="9410088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0F64369-7CE5-E9F1-642E-69915508F9E3}"/>
                </a:ext>
              </a:extLst>
            </p:cNvPr>
            <p:cNvSpPr txBox="1"/>
            <p:nvPr/>
          </p:nvSpPr>
          <p:spPr>
            <a:xfrm>
              <a:off x="9826543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54B5718-0FFE-52D5-EE9B-673A232E8B51}"/>
                </a:ext>
              </a:extLst>
            </p:cNvPr>
            <p:cNvSpPr txBox="1"/>
            <p:nvPr/>
          </p:nvSpPr>
          <p:spPr>
            <a:xfrm>
              <a:off x="10242998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1B1DE34-E438-C3D4-123A-E9B51DF287C2}"/>
                </a:ext>
              </a:extLst>
            </p:cNvPr>
            <p:cNvSpPr txBox="1"/>
            <p:nvPr/>
          </p:nvSpPr>
          <p:spPr>
            <a:xfrm>
              <a:off x="1462472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9764171-6FE8-C2DF-0758-5BEC8698690B}"/>
                </a:ext>
              </a:extLst>
            </p:cNvPr>
            <p:cNvSpPr txBox="1"/>
            <p:nvPr/>
          </p:nvSpPr>
          <p:spPr>
            <a:xfrm>
              <a:off x="1859368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AEC9F24-18F3-167A-B820-07D9A455F9D3}"/>
                </a:ext>
              </a:extLst>
            </p:cNvPr>
            <p:cNvSpPr txBox="1"/>
            <p:nvPr/>
          </p:nvSpPr>
          <p:spPr>
            <a:xfrm>
              <a:off x="2280714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9F067134-6D42-2AF4-4B66-698F9A9E3F85}"/>
                </a:ext>
              </a:extLst>
            </p:cNvPr>
            <p:cNvSpPr txBox="1"/>
            <p:nvPr/>
          </p:nvSpPr>
          <p:spPr>
            <a:xfrm>
              <a:off x="2687390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76B5C714-2200-4CD4-6C54-C1851E7CBEE1}"/>
                </a:ext>
              </a:extLst>
            </p:cNvPr>
            <p:cNvSpPr txBox="1"/>
            <p:nvPr/>
          </p:nvSpPr>
          <p:spPr>
            <a:xfrm>
              <a:off x="3108736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63339270-F42D-C063-CC54-7054A0EA7232}"/>
                </a:ext>
              </a:extLst>
            </p:cNvPr>
            <p:cNvSpPr txBox="1"/>
            <p:nvPr/>
          </p:nvSpPr>
          <p:spPr>
            <a:xfrm>
              <a:off x="3530082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809735F3-CF55-D95B-BB92-FA1631CC280E}"/>
                </a:ext>
              </a:extLst>
            </p:cNvPr>
            <p:cNvSpPr txBox="1"/>
            <p:nvPr/>
          </p:nvSpPr>
          <p:spPr>
            <a:xfrm>
              <a:off x="3951428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ED10AD53-AE74-C8E8-4D01-379C37DCCC5D}"/>
                </a:ext>
              </a:extLst>
            </p:cNvPr>
            <p:cNvSpPr txBox="1"/>
            <p:nvPr/>
          </p:nvSpPr>
          <p:spPr>
            <a:xfrm>
              <a:off x="4372774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0DF48AB2-CC3A-3DA5-55EA-FE167454863A}"/>
                </a:ext>
              </a:extLst>
            </p:cNvPr>
            <p:cNvSpPr txBox="1"/>
            <p:nvPr/>
          </p:nvSpPr>
          <p:spPr>
            <a:xfrm>
              <a:off x="4794120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A1A44E9A-8DF6-3F08-5819-6613B1011EB0}"/>
                </a:ext>
              </a:extLst>
            </p:cNvPr>
            <p:cNvSpPr txBox="1"/>
            <p:nvPr/>
          </p:nvSpPr>
          <p:spPr>
            <a:xfrm>
              <a:off x="5215466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</p:grpSp>
      <p:sp>
        <p:nvSpPr>
          <p:cNvPr id="135" name="Arrow: Right 134">
            <a:extLst>
              <a:ext uri="{FF2B5EF4-FFF2-40B4-BE49-F238E27FC236}">
                <a16:creationId xmlns:a16="http://schemas.microsoft.com/office/drawing/2014/main" id="{0B4029FF-0900-EC22-4949-8CF39F93F9A9}"/>
              </a:ext>
            </a:extLst>
          </p:cNvPr>
          <p:cNvSpPr/>
          <p:nvPr/>
        </p:nvSpPr>
        <p:spPr>
          <a:xfrm>
            <a:off x="1214833" y="2577700"/>
            <a:ext cx="347179" cy="20196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E267E22-D7BD-E895-4C72-0F0C23CB04F6}"/>
              </a:ext>
            </a:extLst>
          </p:cNvPr>
          <p:cNvSpPr txBox="1"/>
          <p:nvPr/>
        </p:nvSpPr>
        <p:spPr>
          <a:xfrm>
            <a:off x="7252186" y="6176442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nm’s</a:t>
            </a:r>
          </a:p>
          <a:p>
            <a:pPr algn="ctr"/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804430887"/>
      </p:ext>
    </p:extLst>
  </p:cSld>
  <p:clrMapOvr>
    <a:masterClrMapping/>
  </p:clrMapOvr>
</p:sld>
</file>

<file path=ppt/slides/slide41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E9337-7514-1F5E-986D-8E4ED65CA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71">
            <a:extLst>
              <a:ext uri="{FF2B5EF4-FFF2-40B4-BE49-F238E27FC236}">
                <a16:creationId xmlns:a16="http://schemas.microsoft.com/office/drawing/2014/main" id="{E67E0F84-8E93-FED5-DE6A-1110A08FA6B7}"/>
              </a:ext>
            </a:extLst>
          </p:cNvPr>
          <p:cNvGrpSpPr/>
          <p:nvPr/>
        </p:nvGrpSpPr>
        <p:grpSpPr>
          <a:xfrm>
            <a:off x="9823936" y="4360924"/>
            <a:ext cx="669367" cy="1082161"/>
            <a:chOff x="9192088" y="1918241"/>
            <a:chExt cx="669367" cy="1082161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1AB4E1B-2D5F-8835-9E68-1CE7155B8AB1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8c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BD7B44F8-32FE-281E-6987-35C1CAEC0E56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6488</a:t>
              </a:r>
            </a:p>
          </p:txBody>
        </p:sp>
        <p:sp>
          <p:nvSpPr>
            <p:cNvPr id="175" name="Arrow: Down 174">
              <a:extLst>
                <a:ext uri="{FF2B5EF4-FFF2-40B4-BE49-F238E27FC236}">
                  <a16:creationId xmlns:a16="http://schemas.microsoft.com/office/drawing/2014/main" id="{7362A95A-F6D2-2469-9B1C-970C86D377B6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95A8E-CE46-4C4B-7B0C-8B71D686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41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C87439-4481-DAC7-4D9F-3A7A1B7E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Script Injection: The FIX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DB1E9C-1E48-A37A-A59A-388EC57FD340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591016-4631-5948-2D14-3BBD61208CE1}"/>
              </a:ext>
            </a:extLst>
          </p:cNvPr>
          <p:cNvSpPr txBox="1"/>
          <p:nvPr/>
        </p:nvSpPr>
        <p:spPr>
          <a:xfrm>
            <a:off x="7073942" y="3913698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9AE6F7-42EB-43EB-9C6E-818CF276B043}"/>
              </a:ext>
            </a:extLst>
          </p:cNvPr>
          <p:cNvGrpSpPr/>
          <p:nvPr/>
        </p:nvGrpSpPr>
        <p:grpSpPr>
          <a:xfrm>
            <a:off x="5690086" y="4353935"/>
            <a:ext cx="669367" cy="1094595"/>
            <a:chOff x="8290388" y="1753407"/>
            <a:chExt cx="669367" cy="109459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33865B-4F49-D2F8-B3E7-65829419D81F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522340-2120-11BB-7A90-F7609370EA04}"/>
                </a:ext>
              </a:extLst>
            </p:cNvPr>
            <p:cNvSpPr txBox="1"/>
            <p:nvPr/>
          </p:nvSpPr>
          <p:spPr>
            <a:xfrm>
              <a:off x="8290388" y="17534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8A63D526-1AFE-2836-FAAA-C29C9F4BB915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C477DD4-82DB-84EF-95DF-D883F4D4B50D}"/>
              </a:ext>
            </a:extLst>
          </p:cNvPr>
          <p:cNvGrpSpPr/>
          <p:nvPr/>
        </p:nvGrpSpPr>
        <p:grpSpPr>
          <a:xfrm>
            <a:off x="6102836" y="4347709"/>
            <a:ext cx="669367" cy="1100821"/>
            <a:chOff x="9192088" y="1899581"/>
            <a:chExt cx="669367" cy="11008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D07D404-1C90-8DFF-C3FB-C3276E41E244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ADE5B60-F4DE-8678-8228-B12BF66D8A39}"/>
                </a:ext>
              </a:extLst>
            </p:cNvPr>
            <p:cNvSpPr txBox="1"/>
            <p:nvPr/>
          </p:nvSpPr>
          <p:spPr>
            <a:xfrm>
              <a:off x="9192088" y="189958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AE545567-F56B-D30D-2E5E-3701C07F5A0B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657136-F711-32CE-B70A-482BE362003D}"/>
              </a:ext>
            </a:extLst>
          </p:cNvPr>
          <p:cNvGrpSpPr/>
          <p:nvPr/>
        </p:nvGrpSpPr>
        <p:grpSpPr>
          <a:xfrm>
            <a:off x="6515586" y="4353933"/>
            <a:ext cx="669367" cy="1094597"/>
            <a:chOff x="8290388" y="1753405"/>
            <a:chExt cx="669367" cy="10945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4A2A372-BD5C-5274-EC37-C7CF5519DAD4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20B6BDE-DE23-077C-EFF0-532FEDA23E96}"/>
                </a:ext>
              </a:extLst>
            </p:cNvPr>
            <p:cNvSpPr txBox="1"/>
            <p:nvPr/>
          </p:nvSpPr>
          <p:spPr>
            <a:xfrm>
              <a:off x="8290388" y="175340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786751F9-F6C5-7515-C330-0661F86A3AA9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6DC5D62-276D-FB63-237F-AF4AE261D96E}"/>
              </a:ext>
            </a:extLst>
          </p:cNvPr>
          <p:cNvGrpSpPr/>
          <p:nvPr/>
        </p:nvGrpSpPr>
        <p:grpSpPr>
          <a:xfrm>
            <a:off x="6928336" y="4366369"/>
            <a:ext cx="669367" cy="1082161"/>
            <a:chOff x="9192088" y="1918241"/>
            <a:chExt cx="669367" cy="108216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C0FE93E-1325-000F-BBE0-7DEDBE325F73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BDC7103-C64C-BAB6-C9F1-087EDD4A6AE3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63A61F66-1EF4-2143-46F9-E2465BF0EF97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98C8000-D9B7-F5B8-E7F5-D00F16510BA6}"/>
              </a:ext>
            </a:extLst>
          </p:cNvPr>
          <p:cNvGrpSpPr/>
          <p:nvPr/>
        </p:nvGrpSpPr>
        <p:grpSpPr>
          <a:xfrm>
            <a:off x="7341086" y="4366376"/>
            <a:ext cx="669367" cy="1082154"/>
            <a:chOff x="8290388" y="1765848"/>
            <a:chExt cx="669367" cy="108215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60920D2-EDEB-113F-B5EE-57A30044F7CD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BADAA07-F867-A6BC-39C9-224CF9D9CBA4}"/>
                </a:ext>
              </a:extLst>
            </p:cNvPr>
            <p:cNvSpPr txBox="1"/>
            <p:nvPr/>
          </p:nvSpPr>
          <p:spPr>
            <a:xfrm>
              <a:off x="8290388" y="1765848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5826FB42-0D98-61B5-01F2-7C1AFE869D06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BE1E984-67C2-4A54-7C1F-772E559580AF}"/>
              </a:ext>
            </a:extLst>
          </p:cNvPr>
          <p:cNvGrpSpPr/>
          <p:nvPr/>
        </p:nvGrpSpPr>
        <p:grpSpPr>
          <a:xfrm>
            <a:off x="7753836" y="4366369"/>
            <a:ext cx="669367" cy="1082161"/>
            <a:chOff x="9192088" y="1918241"/>
            <a:chExt cx="669367" cy="108216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46C3902-01D9-61AC-5300-C66549DD9990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0353671-6F82-D001-7731-A34EAC30DFB7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CDE639FC-4C91-487D-50AD-DEEEA8CC9945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E84C21E-FDF9-362A-14A7-871F3697B136}"/>
              </a:ext>
            </a:extLst>
          </p:cNvPr>
          <p:cNvGrpSpPr/>
          <p:nvPr/>
        </p:nvGrpSpPr>
        <p:grpSpPr>
          <a:xfrm>
            <a:off x="8166586" y="4385035"/>
            <a:ext cx="669367" cy="1063495"/>
            <a:chOff x="8290388" y="1784507"/>
            <a:chExt cx="669367" cy="106349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C6E7895-7222-13D1-C855-E01F892A6779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816ADEE-69D8-A7D2-CAB6-DBBAFF9C0E2F}"/>
                </a:ext>
              </a:extLst>
            </p:cNvPr>
            <p:cNvSpPr txBox="1"/>
            <p:nvPr/>
          </p:nvSpPr>
          <p:spPr>
            <a:xfrm>
              <a:off x="8290388" y="17845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7E005E2C-3A14-6AB6-2C30-EEF7A840CFBC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E43955-E2E2-C518-6A2D-D2836E923C52}"/>
              </a:ext>
            </a:extLst>
          </p:cNvPr>
          <p:cNvGrpSpPr/>
          <p:nvPr/>
        </p:nvGrpSpPr>
        <p:grpSpPr>
          <a:xfrm>
            <a:off x="8579336" y="4372593"/>
            <a:ext cx="669367" cy="1075937"/>
            <a:chOff x="9192088" y="1924465"/>
            <a:chExt cx="669367" cy="107593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C254F93-B37D-D3E0-A278-2B93E77F1079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5E2615F-4B22-76F8-CE3D-BE012FE84338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47" name="Arrow: Down 46">
              <a:extLst>
                <a:ext uri="{FF2B5EF4-FFF2-40B4-BE49-F238E27FC236}">
                  <a16:creationId xmlns:a16="http://schemas.microsoft.com/office/drawing/2014/main" id="{C0DB6DA7-08C4-55B2-FCC1-B0B57DA30055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397AC26-701A-9A66-ECA2-A5900B4B4B41}"/>
              </a:ext>
            </a:extLst>
          </p:cNvPr>
          <p:cNvGrpSpPr/>
          <p:nvPr/>
        </p:nvGrpSpPr>
        <p:grpSpPr>
          <a:xfrm>
            <a:off x="8992086" y="4372593"/>
            <a:ext cx="669367" cy="1075937"/>
            <a:chOff x="8290388" y="1772065"/>
            <a:chExt cx="669367" cy="107593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CD464BD-6688-C95E-0DDE-7CB42F29DF6A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27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FD6F767-D074-7C5F-D861-42F10F616883}"/>
                </a:ext>
              </a:extLst>
            </p:cNvPr>
            <p:cNvSpPr txBox="1"/>
            <p:nvPr/>
          </p:nvSpPr>
          <p:spPr>
            <a:xfrm>
              <a:off x="8290388" y="17720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51" name="Arrow: Down 50">
              <a:extLst>
                <a:ext uri="{FF2B5EF4-FFF2-40B4-BE49-F238E27FC236}">
                  <a16:creationId xmlns:a16="http://schemas.microsoft.com/office/drawing/2014/main" id="{729B03E8-517E-7E7C-7548-26303EDCBFCB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084C54C-960F-F265-5E60-3FBA44DB95A3}"/>
              </a:ext>
            </a:extLst>
          </p:cNvPr>
          <p:cNvGrpSpPr/>
          <p:nvPr/>
        </p:nvGrpSpPr>
        <p:grpSpPr>
          <a:xfrm>
            <a:off x="9404836" y="4372593"/>
            <a:ext cx="669367" cy="1075937"/>
            <a:chOff x="9192088" y="1924465"/>
            <a:chExt cx="669367" cy="107593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C885E20-0836-F637-9963-B6B12F785D82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EAE129B-ACAD-15C7-599F-96FB8CD7D29A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55" name="Arrow: Down 54">
              <a:extLst>
                <a:ext uri="{FF2B5EF4-FFF2-40B4-BE49-F238E27FC236}">
                  <a16:creationId xmlns:a16="http://schemas.microsoft.com/office/drawing/2014/main" id="{959F6D59-E66A-84D4-E524-FB13ECBA1F35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B8822695-A543-60C4-99D9-5E8F362CD9B0}"/>
              </a:ext>
            </a:extLst>
          </p:cNvPr>
          <p:cNvSpPr/>
          <p:nvPr/>
        </p:nvSpPr>
        <p:spPr>
          <a:xfrm>
            <a:off x="5945753" y="5081068"/>
            <a:ext cx="4540742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FE3620A6-60FF-E099-6B1F-AC035386F08C}"/>
              </a:ext>
            </a:extLst>
          </p:cNvPr>
          <p:cNvSpPr/>
          <p:nvPr/>
        </p:nvSpPr>
        <p:spPr>
          <a:xfrm rot="5400000">
            <a:off x="9902618" y="5288807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D96BCF0-0C0F-F06F-C59B-43AD5527EA01}"/>
              </a:ext>
            </a:extLst>
          </p:cNvPr>
          <p:cNvSpPr txBox="1"/>
          <p:nvPr/>
        </p:nvSpPr>
        <p:spPr>
          <a:xfrm>
            <a:off x="9697748" y="5841727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4716FC9-BA99-EEE7-F361-EACC04C40A82}"/>
              </a:ext>
            </a:extLst>
          </p:cNvPr>
          <p:cNvGrpSpPr/>
          <p:nvPr/>
        </p:nvGrpSpPr>
        <p:grpSpPr>
          <a:xfrm>
            <a:off x="573071" y="3913849"/>
            <a:ext cx="5276278" cy="2244664"/>
            <a:chOff x="573071" y="3523324"/>
            <a:chExt cx="5276278" cy="224466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388B3F2-B5BB-0970-7A42-7FF5D89B9909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1" name="Arrow: Down 60">
              <a:extLst>
                <a:ext uri="{FF2B5EF4-FFF2-40B4-BE49-F238E27FC236}">
                  <a16:creationId xmlns:a16="http://schemas.microsoft.com/office/drawing/2014/main" id="{88EC6AF2-979C-876E-0402-D1AA7DABC4DD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C40D728-4C39-9E16-F5C9-AEC671234C11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ADCAF95-93C2-2FF1-831A-D83A23464B18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B1355DE-8131-C2C4-8E8B-BADBF6C03186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4B07E69C-B79B-7453-83DF-C5D3A3B95FC6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F101E2D-A6E3-7DF7-DB9A-E6790E73E6AA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804B01F-0D65-8F3C-EC17-85F2B8E62510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EC0A1FD-94AC-611C-4F8E-D66B12DA84D7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FFFDF06C-BAE2-C75B-3BB3-40A73B79116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369A5806-9F10-B4E3-648B-1525770CAED7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156" name="Arrow: Down 155">
                <a:extLst>
                  <a:ext uri="{FF2B5EF4-FFF2-40B4-BE49-F238E27FC236}">
                    <a16:creationId xmlns:a16="http://schemas.microsoft.com/office/drawing/2014/main" id="{7D1D0817-5743-905C-174E-CF478B0507C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005137E-6804-ED75-3E1D-F802CA048FB2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5B5627E-4482-9D69-29FD-65224F1F8B53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121B019-B921-4866-3F28-05C382191316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107" name="Arrow: Down 106">
                <a:extLst>
                  <a:ext uri="{FF2B5EF4-FFF2-40B4-BE49-F238E27FC236}">
                    <a16:creationId xmlns:a16="http://schemas.microsoft.com/office/drawing/2014/main" id="{E86E1D7E-BEBA-B5BF-6367-8B98270AAD40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0B3B951-DD1D-ADC2-F822-912827051E2E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C6C86ABB-4987-44A9-9CAA-5ED6AC8E7B2C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A441CD9-B5C0-D8C6-F8E8-889F70A53862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104" name="Arrow: Down 103">
                <a:extLst>
                  <a:ext uri="{FF2B5EF4-FFF2-40B4-BE49-F238E27FC236}">
                    <a16:creationId xmlns:a16="http://schemas.microsoft.com/office/drawing/2014/main" id="{7D003868-42DF-AC6F-4A72-64412BC9B3C1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51F300D-9E8F-1D13-8760-0CB145D4C641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1CF6A281-287A-0963-D06C-7966910D498D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9953CB2-0786-9617-40AA-DE830D71A390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2272D93E-0D61-CCF8-8E5B-757D11315DD4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E4A602B-FCD3-AE9D-6DC0-DF3A9A18C357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3590348B-CD00-2F60-7A87-B6CE3E67F86F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14127C3-B232-D8E9-F3A8-E24B96B4A25D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98" name="Arrow: Down 97">
                <a:extLst>
                  <a:ext uri="{FF2B5EF4-FFF2-40B4-BE49-F238E27FC236}">
                    <a16:creationId xmlns:a16="http://schemas.microsoft.com/office/drawing/2014/main" id="{FB13C533-045A-EC00-45B9-7F56E05FC35E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237D45E-D65A-4F3B-2D96-2A752E57F274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40F5B703-50C5-607C-87BF-5E59F8F7370A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7D2D923-EE35-ADB5-5DEC-98E8D34E7C8B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95" name="Arrow: Down 94">
                <a:extLst>
                  <a:ext uri="{FF2B5EF4-FFF2-40B4-BE49-F238E27FC236}">
                    <a16:creationId xmlns:a16="http://schemas.microsoft.com/office/drawing/2014/main" id="{A56A178D-DCC1-18C3-1DFC-FE2EBEF0E7E6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A4AA018-1523-B9C8-43A7-6C64EF4F4E96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839F3380-E95C-100A-4C9A-944DF41CD5FE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21B7BBC-974B-7375-E441-8DBB8259B77D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92" name="Arrow: Down 91">
                <a:extLst>
                  <a:ext uri="{FF2B5EF4-FFF2-40B4-BE49-F238E27FC236}">
                    <a16:creationId xmlns:a16="http://schemas.microsoft.com/office/drawing/2014/main" id="{59F2D2DD-5B14-E40D-6079-E4C90EBF557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49E42E8-DD92-0E38-E911-4E7D4A9B3886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235EB4D-8B17-92FE-7303-2B020903D32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DB6DC4F-50A1-0D3C-050E-6AFB5C46C4A6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97805816-5202-C2CF-E910-0F855AD5D4FB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F896EB3-0A12-B656-E0A4-707F6D2007FD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8EEE3AF-9EB1-724C-CAAE-FFE07FC679CC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B3900E2-A294-ABCF-A36D-3249706A7F1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86" name="Arrow: Down 85">
                <a:extLst>
                  <a:ext uri="{FF2B5EF4-FFF2-40B4-BE49-F238E27FC236}">
                    <a16:creationId xmlns:a16="http://schemas.microsoft.com/office/drawing/2014/main" id="{1D8B6624-6B1B-E5FF-F321-5023C2BE5E3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EAC619F-1540-8F88-47B9-BF63E948145D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415959F-4501-020A-82A0-BC135F66AD64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DCB58E5-8AE5-3766-6E75-FC1ECFB4E674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83" name="Arrow: Down 82">
                <a:extLst>
                  <a:ext uri="{FF2B5EF4-FFF2-40B4-BE49-F238E27FC236}">
                    <a16:creationId xmlns:a16="http://schemas.microsoft.com/office/drawing/2014/main" id="{730CF79C-3DBE-75D9-966A-3577BC696D3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3A4E80D-C2EB-8960-89B4-8A65A3F0B90C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EE797167-3555-4490-6421-729446E313F1}"/>
                </a:ext>
              </a:extLst>
            </p:cNvPr>
            <p:cNvSpPr/>
            <p:nvPr/>
          </p:nvSpPr>
          <p:spPr>
            <a:xfrm rot="5400000">
              <a:off x="299562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CC55CD6-7064-9D76-A447-8AA3F0B11E30}"/>
                </a:ext>
              </a:extLst>
            </p:cNvPr>
            <p:cNvSpPr txBox="1"/>
            <p:nvPr/>
          </p:nvSpPr>
          <p:spPr>
            <a:xfrm>
              <a:off x="2396882" y="5429434"/>
              <a:ext cx="15408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nm instructions</a:t>
              </a:r>
            </a:p>
          </p:txBody>
        </p:sp>
      </p:grp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71059FDB-8D77-2C32-DD80-89C1A7AC6B57}"/>
              </a:ext>
            </a:extLst>
          </p:cNvPr>
          <p:cNvSpPr/>
          <p:nvPr/>
        </p:nvSpPr>
        <p:spPr>
          <a:xfrm rot="5400000">
            <a:off x="7618461" y="4120436"/>
            <a:ext cx="369334" cy="37147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ABEDB77-D47F-9481-9C4D-B823E524406C}"/>
              </a:ext>
            </a:extLst>
          </p:cNvPr>
          <p:cNvSpPr txBox="1"/>
          <p:nvPr/>
        </p:nvSpPr>
        <p:spPr>
          <a:xfrm>
            <a:off x="993788" y="1132134"/>
            <a:ext cx="45961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nm(){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name[5];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name: 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gets(name);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(“hi %s\n", 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E98DB43-D75B-9B9E-6148-6BBDCF7C3456}"/>
              </a:ext>
            </a:extLst>
          </p:cNvPr>
          <p:cNvSpPr txBox="1"/>
          <p:nvPr/>
        </p:nvSpPr>
        <p:spPr>
          <a:xfrm>
            <a:off x="10626142" y="5121619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CDFEBFD8-C773-B837-C39B-E90D7F8C931C}"/>
              </a:ext>
            </a:extLst>
          </p:cNvPr>
          <p:cNvGrpSpPr/>
          <p:nvPr/>
        </p:nvGrpSpPr>
        <p:grpSpPr>
          <a:xfrm>
            <a:off x="5977400" y="5459793"/>
            <a:ext cx="2012061" cy="331017"/>
            <a:chOff x="5977400" y="5069268"/>
            <a:chExt cx="2012061" cy="33101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38682AB-7084-AA26-7D05-134E4B5A3555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7CEA8444-41B3-C7B3-BE08-6EA44692C1DD}"/>
                </a:ext>
              </a:extLst>
            </p:cNvPr>
            <p:cNvSpPr/>
            <p:nvPr/>
          </p:nvSpPr>
          <p:spPr>
            <a:xfrm>
              <a:off x="7943742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BE775B92-5E6A-63A3-3D10-BEF0E5DA6260}"/>
                </a:ext>
              </a:extLst>
            </p:cNvPr>
            <p:cNvSpPr/>
            <p:nvPr/>
          </p:nvSpPr>
          <p:spPr>
            <a:xfrm rot="16200000">
              <a:off x="6959635" y="4276803"/>
              <a:ext cx="45719" cy="20101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359D0FFC-5AA6-ECFE-4809-F2E15CC3C2CF}"/>
                </a:ext>
              </a:extLst>
            </p:cNvPr>
            <p:cNvSpPr txBox="1"/>
            <p:nvPr/>
          </p:nvSpPr>
          <p:spPr>
            <a:xfrm>
              <a:off x="6295226" y="5123286"/>
              <a:ext cx="14388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char name[5]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1D965DE9-AD4A-E970-9603-AD09D34EFFB9}"/>
              </a:ext>
            </a:extLst>
          </p:cNvPr>
          <p:cNvGrpSpPr/>
          <p:nvPr/>
        </p:nvGrpSpPr>
        <p:grpSpPr>
          <a:xfrm>
            <a:off x="8018119" y="5458595"/>
            <a:ext cx="1610779" cy="331017"/>
            <a:chOff x="5977400" y="5069268"/>
            <a:chExt cx="1610779" cy="33101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BA4B9CEC-17A4-5503-12A0-F7EDBA2A328B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D078429C-7EA1-ECBD-F06B-949DF6255BD7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D6C9C367-8EDE-7571-9F35-BC65772E1470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6D5658B7-3020-44E5-5575-3EF44072CA8F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A21DE777-EC9F-1DC6-E958-D9E75716C7BC}"/>
              </a:ext>
            </a:extLst>
          </p:cNvPr>
          <p:cNvGrpSpPr/>
          <p:nvPr/>
        </p:nvGrpSpPr>
        <p:grpSpPr>
          <a:xfrm>
            <a:off x="6034060" y="5189513"/>
            <a:ext cx="3965816" cy="144131"/>
            <a:chOff x="5189510" y="5186973"/>
            <a:chExt cx="3965816" cy="144131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3E792690-1054-47E0-21D1-0258EF6AFC13}"/>
                </a:ext>
              </a:extLst>
            </p:cNvPr>
            <p:cNvSpPr/>
            <p:nvPr/>
          </p:nvSpPr>
          <p:spPr>
            <a:xfrm>
              <a:off x="5994533" y="518840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04E718BC-D2D9-1D9C-6F6F-2AF3F1A0BB1F}"/>
                </a:ext>
              </a:extLst>
            </p:cNvPr>
            <p:cNvSpPr/>
            <p:nvPr/>
          </p:nvSpPr>
          <p:spPr>
            <a:xfrm>
              <a:off x="6418870" y="519030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72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E230F7E6-1669-01AB-170D-422A476E4062}"/>
                </a:ext>
              </a:extLst>
            </p:cNvPr>
            <p:cNvSpPr/>
            <p:nvPr/>
          </p:nvSpPr>
          <p:spPr>
            <a:xfrm>
              <a:off x="6814156" y="5186973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65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B0F83A95-58C4-6A14-49B4-7CF4718870FD}"/>
                </a:ext>
              </a:extLst>
            </p:cNvPr>
            <p:cNvSpPr/>
            <p:nvPr/>
          </p:nvSpPr>
          <p:spPr>
            <a:xfrm>
              <a:off x="7250879" y="5195545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B8ABFFE4-54CB-842D-0CF5-699BF1032C3F}"/>
                </a:ext>
              </a:extLst>
            </p:cNvPr>
            <p:cNvSpPr/>
            <p:nvPr/>
          </p:nvSpPr>
          <p:spPr>
            <a:xfrm>
              <a:off x="7660453" y="519792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3F89F3C-EC6F-ECD0-A0C7-D030D2D5A77A}"/>
                </a:ext>
              </a:extLst>
            </p:cNvPr>
            <p:cNvSpPr/>
            <p:nvPr/>
          </p:nvSpPr>
          <p:spPr>
            <a:xfrm>
              <a:off x="5595117" y="5188718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253266-FE47-FAA2-4C32-865957BDCD5C}"/>
                </a:ext>
              </a:extLst>
            </p:cNvPr>
            <p:cNvSpPr/>
            <p:nvPr/>
          </p:nvSpPr>
          <p:spPr>
            <a:xfrm>
              <a:off x="5189510" y="519189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F17AA7-00D7-C8AE-CF95-2D0ABBF1F703}"/>
                </a:ext>
              </a:extLst>
            </p:cNvPr>
            <p:cNvSpPr/>
            <p:nvPr/>
          </p:nvSpPr>
          <p:spPr>
            <a:xfrm>
              <a:off x="8050196" y="5198657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C4BAC13-EA38-45DB-F982-3B066B6180FA}"/>
                </a:ext>
              </a:extLst>
            </p:cNvPr>
            <p:cNvSpPr/>
            <p:nvPr/>
          </p:nvSpPr>
          <p:spPr>
            <a:xfrm>
              <a:off x="8445193" y="520176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7e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7BD1587-6325-9FA7-A74D-00716ED34168}"/>
                </a:ext>
              </a:extLst>
            </p:cNvPr>
            <p:cNvSpPr/>
            <p:nvPr/>
          </p:nvSpPr>
          <p:spPr>
            <a:xfrm>
              <a:off x="8896173" y="5204881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5F4E2C-11D6-3C35-439B-E24D27AB431C}"/>
              </a:ext>
            </a:extLst>
          </p:cNvPr>
          <p:cNvGrpSpPr/>
          <p:nvPr/>
        </p:nvGrpSpPr>
        <p:grpSpPr>
          <a:xfrm>
            <a:off x="5537784" y="1854930"/>
            <a:ext cx="6561111" cy="1017160"/>
            <a:chOff x="6166043" y="1854930"/>
            <a:chExt cx="6561111" cy="1017160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EF8B3F4D-B134-3C40-037D-6A637788C937}"/>
                </a:ext>
              </a:extLst>
            </p:cNvPr>
            <p:cNvSpPr txBox="1"/>
            <p:nvPr/>
          </p:nvSpPr>
          <p:spPr>
            <a:xfrm>
              <a:off x="6237877" y="1854930"/>
              <a:ext cx="64892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n d r e 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LF 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 ~  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2D2C6753-3671-5ED7-8D04-92BC023F2F01}"/>
                </a:ext>
              </a:extLst>
            </p:cNvPr>
            <p:cNvSpPr txBox="1"/>
            <p:nvPr/>
          </p:nvSpPr>
          <p:spPr>
            <a:xfrm>
              <a:off x="6166043" y="2502758"/>
              <a:ext cx="658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0x41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B31411CF-FEF6-463A-FD08-D31D5A105F5C}"/>
                </a:ext>
              </a:extLst>
            </p:cNvPr>
            <p:cNvSpPr txBox="1"/>
            <p:nvPr/>
          </p:nvSpPr>
          <p:spPr>
            <a:xfrm>
              <a:off x="8142701" y="2495854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0x72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FB942911-937F-EB78-6E86-AFA0DC411B51}"/>
                </a:ext>
              </a:extLst>
            </p:cNvPr>
            <p:cNvSpPr txBox="1"/>
            <p:nvPr/>
          </p:nvSpPr>
          <p:spPr>
            <a:xfrm>
              <a:off x="8830309" y="2488950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0x65</a:t>
              </a:r>
              <a:endParaRPr lang="en-US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580831FF-74A0-2D1C-45D2-D9C1BAEA3463}"/>
                </a:ext>
              </a:extLst>
            </p:cNvPr>
            <p:cNvSpPr txBox="1"/>
            <p:nvPr/>
          </p:nvSpPr>
          <p:spPr>
            <a:xfrm>
              <a:off x="9517917" y="2482046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0x10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A4F0B4EA-302C-0A94-AE50-93923D724684}"/>
                </a:ext>
              </a:extLst>
            </p:cNvPr>
            <p:cNvSpPr txBox="1"/>
            <p:nvPr/>
          </p:nvSpPr>
          <p:spPr>
            <a:xfrm>
              <a:off x="11984552" y="2475142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5C71C005-CBF2-B63F-1BAC-18BD82CA371A}"/>
                </a:ext>
              </a:extLst>
            </p:cNvPr>
            <p:cNvSpPr txBox="1"/>
            <p:nvPr/>
          </p:nvSpPr>
          <p:spPr>
            <a:xfrm>
              <a:off x="11984552" y="2127204"/>
              <a:ext cx="708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(end)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2817C45-7B9F-8413-3870-49FFDF552650}"/>
                </a:ext>
              </a:extLst>
            </p:cNvPr>
            <p:cNvSpPr txBox="1"/>
            <p:nvPr/>
          </p:nvSpPr>
          <p:spPr>
            <a:xfrm>
              <a:off x="7455093" y="250275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0x64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1680E0-C5AC-1C87-8BBB-90F2EF8AC2AF}"/>
                </a:ext>
              </a:extLst>
            </p:cNvPr>
            <p:cNvSpPr txBox="1"/>
            <p:nvPr/>
          </p:nvSpPr>
          <p:spPr>
            <a:xfrm>
              <a:off x="6845493" y="250275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0x6e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C8CAB0-D135-C006-529C-CF3A3D837096}"/>
                </a:ext>
              </a:extLst>
            </p:cNvPr>
            <p:cNvSpPr txBox="1"/>
            <p:nvPr/>
          </p:nvSpPr>
          <p:spPr>
            <a:xfrm>
              <a:off x="10093299" y="246649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0x10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927314-D8C3-27B2-5B2F-6B5803831091}"/>
                </a:ext>
              </a:extLst>
            </p:cNvPr>
            <p:cNvSpPr txBox="1"/>
            <p:nvPr/>
          </p:nvSpPr>
          <p:spPr>
            <a:xfrm>
              <a:off x="10681131" y="247582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0x64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B0056A-B51F-2C9D-EEF3-C01A6A97B8D3}"/>
                </a:ext>
              </a:extLst>
            </p:cNvPr>
            <p:cNvSpPr txBox="1"/>
            <p:nvPr/>
          </p:nvSpPr>
          <p:spPr>
            <a:xfrm>
              <a:off x="11250296" y="2478942"/>
              <a:ext cx="650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0x7e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8981591-2522-E180-F427-55CEE02A6C3C}"/>
                  </a:ext>
                </a:extLst>
              </p:cNvPr>
              <p:cNvSpPr txBox="1"/>
              <p:nvPr/>
            </p:nvSpPr>
            <p:spPr>
              <a:xfrm>
                <a:off x="2617702" y="3252547"/>
                <a:ext cx="80670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dirty="0"/>
                  <a:t>X: hardware extension, assure every byte is EITHER executable OR writable</a:t>
                </a:r>
              </a:p>
              <a:p>
                <a:r>
                  <a:rPr lang="en-US" dirty="0"/>
                  <a:t>           (NEVER both)</a:t>
                </a:r>
              </a:p>
            </p:txBody>
          </p:sp>
        </mc:Choice>
        <mc:Fallback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8981591-2522-E180-F427-55CEE02A6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702" y="3252547"/>
                <a:ext cx="8067017" cy="646331"/>
              </a:xfrm>
              <a:prstGeom prst="rect">
                <a:avLst/>
              </a:prstGeom>
              <a:blipFill>
                <a:blip r:embed="rId2"/>
                <a:stretch>
                  <a:fillRect l="-604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9F3CBAC-E5DD-711E-B5EB-2F491C420B0F}"/>
              </a:ext>
            </a:extLst>
          </p:cNvPr>
          <p:cNvGrpSpPr/>
          <p:nvPr/>
        </p:nvGrpSpPr>
        <p:grpSpPr>
          <a:xfrm>
            <a:off x="1065576" y="5397979"/>
            <a:ext cx="9318486" cy="230832"/>
            <a:chOff x="1065576" y="5397979"/>
            <a:chExt cx="9318486" cy="230832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0E6464E-7407-FB65-E802-C5AB85204C66}"/>
                </a:ext>
              </a:extLst>
            </p:cNvPr>
            <p:cNvSpPr txBox="1"/>
            <p:nvPr/>
          </p:nvSpPr>
          <p:spPr>
            <a:xfrm>
              <a:off x="1065576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72ED215-9E5D-1ADB-EFD1-43EBC8AAB57E}"/>
                </a:ext>
              </a:extLst>
            </p:cNvPr>
            <p:cNvSpPr txBox="1"/>
            <p:nvPr/>
          </p:nvSpPr>
          <p:spPr>
            <a:xfrm>
              <a:off x="6083338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34499CC-CEB0-3FEB-88A3-2A0A83FEF6D1}"/>
                </a:ext>
              </a:extLst>
            </p:cNvPr>
            <p:cNvSpPr txBox="1"/>
            <p:nvPr/>
          </p:nvSpPr>
          <p:spPr>
            <a:xfrm>
              <a:off x="6494903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CA72A6F-1324-D406-D8C1-01085BC62E77}"/>
                </a:ext>
              </a:extLst>
            </p:cNvPr>
            <p:cNvSpPr txBox="1"/>
            <p:nvPr/>
          </p:nvSpPr>
          <p:spPr>
            <a:xfrm>
              <a:off x="6911358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440DFA2-E117-302D-BA10-64A88DBF3184}"/>
                </a:ext>
              </a:extLst>
            </p:cNvPr>
            <p:cNvSpPr txBox="1"/>
            <p:nvPr/>
          </p:nvSpPr>
          <p:spPr>
            <a:xfrm>
              <a:off x="7327813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2CD467EE-4C21-1EB6-CD01-404C59E7EDC3}"/>
                </a:ext>
              </a:extLst>
            </p:cNvPr>
            <p:cNvSpPr txBox="1"/>
            <p:nvPr/>
          </p:nvSpPr>
          <p:spPr>
            <a:xfrm>
              <a:off x="7744268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BBA2E1C-D87D-E8FF-25D6-7E1FD52B05DD}"/>
                </a:ext>
              </a:extLst>
            </p:cNvPr>
            <p:cNvSpPr txBox="1"/>
            <p:nvPr/>
          </p:nvSpPr>
          <p:spPr>
            <a:xfrm>
              <a:off x="8160723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FAD8998-7724-F9A9-EA7D-B12E103D5E20}"/>
                </a:ext>
              </a:extLst>
            </p:cNvPr>
            <p:cNvSpPr txBox="1"/>
            <p:nvPr/>
          </p:nvSpPr>
          <p:spPr>
            <a:xfrm>
              <a:off x="8577178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9BB13AD-019F-58EF-0D8B-10915C6051EF}"/>
                </a:ext>
              </a:extLst>
            </p:cNvPr>
            <p:cNvSpPr txBox="1"/>
            <p:nvPr/>
          </p:nvSpPr>
          <p:spPr>
            <a:xfrm>
              <a:off x="8993633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20F3F3B6-22D4-1E44-1619-8780A4CD4E38}"/>
                </a:ext>
              </a:extLst>
            </p:cNvPr>
            <p:cNvSpPr txBox="1"/>
            <p:nvPr/>
          </p:nvSpPr>
          <p:spPr>
            <a:xfrm>
              <a:off x="9410088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1498239D-FE8D-E47A-3A06-DB984A975E7D}"/>
                </a:ext>
              </a:extLst>
            </p:cNvPr>
            <p:cNvSpPr txBox="1"/>
            <p:nvPr/>
          </p:nvSpPr>
          <p:spPr>
            <a:xfrm>
              <a:off x="9826543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F566B6F-80F8-DC2E-0371-45D3CAAE4DC6}"/>
                </a:ext>
              </a:extLst>
            </p:cNvPr>
            <p:cNvSpPr txBox="1"/>
            <p:nvPr/>
          </p:nvSpPr>
          <p:spPr>
            <a:xfrm>
              <a:off x="10242998" y="5397979"/>
              <a:ext cx="141064" cy="20518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 b="1" dirty="0"/>
                <a:t>w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5B0D9894-7E49-07C2-8CB7-19F4690FEC8B}"/>
                </a:ext>
              </a:extLst>
            </p:cNvPr>
            <p:cNvSpPr txBox="1"/>
            <p:nvPr/>
          </p:nvSpPr>
          <p:spPr>
            <a:xfrm>
              <a:off x="1462472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0A8D204-A101-1F46-E05A-DC615D777180}"/>
                </a:ext>
              </a:extLst>
            </p:cNvPr>
            <p:cNvSpPr txBox="1"/>
            <p:nvPr/>
          </p:nvSpPr>
          <p:spPr>
            <a:xfrm>
              <a:off x="1859368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1832EBEF-9ACF-DF4F-8E63-E23757F89610}"/>
                </a:ext>
              </a:extLst>
            </p:cNvPr>
            <p:cNvSpPr txBox="1"/>
            <p:nvPr/>
          </p:nvSpPr>
          <p:spPr>
            <a:xfrm>
              <a:off x="2280714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0D0B90F-4C21-2F93-715C-2D8B1E274335}"/>
                </a:ext>
              </a:extLst>
            </p:cNvPr>
            <p:cNvSpPr txBox="1"/>
            <p:nvPr/>
          </p:nvSpPr>
          <p:spPr>
            <a:xfrm>
              <a:off x="2687390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393AFE6C-B232-3A51-8326-6E6819D1B290}"/>
                </a:ext>
              </a:extLst>
            </p:cNvPr>
            <p:cNvSpPr txBox="1"/>
            <p:nvPr/>
          </p:nvSpPr>
          <p:spPr>
            <a:xfrm>
              <a:off x="3108736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843A6140-E618-589E-752B-305E9BB089C9}"/>
                </a:ext>
              </a:extLst>
            </p:cNvPr>
            <p:cNvSpPr txBox="1"/>
            <p:nvPr/>
          </p:nvSpPr>
          <p:spPr>
            <a:xfrm>
              <a:off x="3530082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8CB9D767-EDDA-78C5-0065-64F23F96EED2}"/>
                </a:ext>
              </a:extLst>
            </p:cNvPr>
            <p:cNvSpPr txBox="1"/>
            <p:nvPr/>
          </p:nvSpPr>
          <p:spPr>
            <a:xfrm>
              <a:off x="3951428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A9B53C5-4FA5-1572-A97F-36A0BCC7A60E}"/>
                </a:ext>
              </a:extLst>
            </p:cNvPr>
            <p:cNvSpPr txBox="1"/>
            <p:nvPr/>
          </p:nvSpPr>
          <p:spPr>
            <a:xfrm>
              <a:off x="4372774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EE8014C3-50DA-A22B-88A0-69A4A9FB0578}"/>
                </a:ext>
              </a:extLst>
            </p:cNvPr>
            <p:cNvSpPr txBox="1"/>
            <p:nvPr/>
          </p:nvSpPr>
          <p:spPr>
            <a:xfrm>
              <a:off x="4794120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B213FB71-6551-0E8E-5801-51DB75ECA4A9}"/>
                </a:ext>
              </a:extLst>
            </p:cNvPr>
            <p:cNvSpPr txBox="1"/>
            <p:nvPr/>
          </p:nvSpPr>
          <p:spPr>
            <a:xfrm>
              <a:off x="5215466" y="5397979"/>
              <a:ext cx="121828" cy="23083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/>
                <a:t>x</a:t>
              </a:r>
            </a:p>
          </p:txBody>
        </p:sp>
      </p:grpSp>
      <p:sp>
        <p:nvSpPr>
          <p:cNvPr id="135" name="Arrow: Right 134">
            <a:extLst>
              <a:ext uri="{FF2B5EF4-FFF2-40B4-BE49-F238E27FC236}">
                <a16:creationId xmlns:a16="http://schemas.microsoft.com/office/drawing/2014/main" id="{34763695-9943-40FD-4B61-1944276E0AFF}"/>
              </a:ext>
            </a:extLst>
          </p:cNvPr>
          <p:cNvSpPr/>
          <p:nvPr/>
        </p:nvSpPr>
        <p:spPr>
          <a:xfrm rot="5400000">
            <a:off x="5772163" y="4102131"/>
            <a:ext cx="347179" cy="20196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Explosion: 8 Points 109">
            <a:extLst>
              <a:ext uri="{FF2B5EF4-FFF2-40B4-BE49-F238E27FC236}">
                <a16:creationId xmlns:a16="http://schemas.microsoft.com/office/drawing/2014/main" id="{97A3AE93-63E3-69D3-DD70-00632FF667BE}"/>
              </a:ext>
            </a:extLst>
          </p:cNvPr>
          <p:cNvSpPr/>
          <p:nvPr/>
        </p:nvSpPr>
        <p:spPr>
          <a:xfrm>
            <a:off x="4746039" y="3509613"/>
            <a:ext cx="1300697" cy="914400"/>
          </a:xfrm>
          <a:prstGeom prst="irregularSeal1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Mystical Woods Rough Script" panose="020F0502020204030204" pitchFamily="2" charset="0"/>
              </a:rPr>
              <a:t>Crash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5FC14B3-E1CE-37C0-5C6F-22A524518FC6}"/>
              </a:ext>
            </a:extLst>
          </p:cNvPr>
          <p:cNvSpPr txBox="1"/>
          <p:nvPr/>
        </p:nvSpPr>
        <p:spPr>
          <a:xfrm>
            <a:off x="7252186" y="6176442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nm’s</a:t>
            </a:r>
          </a:p>
          <a:p>
            <a:pPr algn="ctr"/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417400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42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C4A4566-738C-7588-D7BA-CB7EAFF1829C}"/>
              </a:ext>
            </a:extLst>
          </p:cNvPr>
          <p:cNvGrpSpPr/>
          <p:nvPr/>
        </p:nvGrpSpPr>
        <p:grpSpPr>
          <a:xfrm>
            <a:off x="9823936" y="4360924"/>
            <a:ext cx="669367" cy="1082161"/>
            <a:chOff x="9192088" y="1918241"/>
            <a:chExt cx="669367" cy="1082161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C9B4A7BB-6016-DB80-1DC2-687A20238DA3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8c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166ED9F3-5738-ED2C-8AC9-53EAB8583168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6488</a:t>
              </a:r>
            </a:p>
          </p:txBody>
        </p:sp>
        <p:sp>
          <p:nvSpPr>
            <p:cNvPr id="175" name="Arrow: Down 174">
              <a:extLst>
                <a:ext uri="{FF2B5EF4-FFF2-40B4-BE49-F238E27FC236}">
                  <a16:creationId xmlns:a16="http://schemas.microsoft.com/office/drawing/2014/main" id="{BA9954DC-3AF2-CDED-954B-4F9C01B1B608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42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ROP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C15796-DE7B-B0D9-E29B-37728C8C391C}"/>
              </a:ext>
            </a:extLst>
          </p:cNvPr>
          <p:cNvSpPr txBox="1"/>
          <p:nvPr/>
        </p:nvSpPr>
        <p:spPr>
          <a:xfrm>
            <a:off x="7073942" y="3913698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5405EA-2069-24FC-CBE3-B119CC8E98E6}"/>
              </a:ext>
            </a:extLst>
          </p:cNvPr>
          <p:cNvGrpSpPr/>
          <p:nvPr/>
        </p:nvGrpSpPr>
        <p:grpSpPr>
          <a:xfrm>
            <a:off x="5690086" y="4353935"/>
            <a:ext cx="669367" cy="1094595"/>
            <a:chOff x="8290388" y="1753407"/>
            <a:chExt cx="669367" cy="109459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EA8CDBF-413F-AD42-96F3-69B8894A2B9F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B6D406-B47D-9172-5B99-35D74464853C}"/>
                </a:ext>
              </a:extLst>
            </p:cNvPr>
            <p:cNvSpPr txBox="1"/>
            <p:nvPr/>
          </p:nvSpPr>
          <p:spPr>
            <a:xfrm>
              <a:off x="8290388" y="17534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0F8D622B-344A-FC05-ADDC-DCCF5D42125A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C60953-FF03-3E33-7E06-8D857FE09FCF}"/>
              </a:ext>
            </a:extLst>
          </p:cNvPr>
          <p:cNvGrpSpPr/>
          <p:nvPr/>
        </p:nvGrpSpPr>
        <p:grpSpPr>
          <a:xfrm>
            <a:off x="6102836" y="4347709"/>
            <a:ext cx="669367" cy="1100821"/>
            <a:chOff x="9192088" y="1899581"/>
            <a:chExt cx="669367" cy="11008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94FE7E3-EF09-4292-AD36-E3D1CAFE1C58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81FF7D-36BE-8C7F-FE1D-3D5CE52A2123}"/>
                </a:ext>
              </a:extLst>
            </p:cNvPr>
            <p:cNvSpPr txBox="1"/>
            <p:nvPr/>
          </p:nvSpPr>
          <p:spPr>
            <a:xfrm>
              <a:off x="9192088" y="189958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D645C830-AF7E-BE35-F3B0-48C217F86131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36A653-3C8E-BCE2-D924-109A731A1811}"/>
              </a:ext>
            </a:extLst>
          </p:cNvPr>
          <p:cNvGrpSpPr/>
          <p:nvPr/>
        </p:nvGrpSpPr>
        <p:grpSpPr>
          <a:xfrm>
            <a:off x="6515586" y="4353933"/>
            <a:ext cx="669367" cy="1094597"/>
            <a:chOff x="8290388" y="1753405"/>
            <a:chExt cx="669367" cy="10945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B82ECBE-FBF9-3DD8-2044-E03C046E0272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C284CA-C83F-62D5-477B-E05E4FE4A7E1}"/>
                </a:ext>
              </a:extLst>
            </p:cNvPr>
            <p:cNvSpPr txBox="1"/>
            <p:nvPr/>
          </p:nvSpPr>
          <p:spPr>
            <a:xfrm>
              <a:off x="8290388" y="175340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50FAC977-DAFE-3C86-3867-42F94A9E261B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118A53-7C79-1D1C-C5D2-F33742E9BAC1}"/>
              </a:ext>
            </a:extLst>
          </p:cNvPr>
          <p:cNvGrpSpPr/>
          <p:nvPr/>
        </p:nvGrpSpPr>
        <p:grpSpPr>
          <a:xfrm>
            <a:off x="6928336" y="4366369"/>
            <a:ext cx="669367" cy="1082161"/>
            <a:chOff x="9192088" y="1918241"/>
            <a:chExt cx="669367" cy="108216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0896FE-005C-5DA7-4518-F758C733A2D8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2BFF4B-AF8A-765E-2AE7-FF37C9305959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5B111A9E-6D88-618C-FABA-5B026FD23585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687EDB2-E2BC-0ED7-EAB4-76852A8CD784}"/>
              </a:ext>
            </a:extLst>
          </p:cNvPr>
          <p:cNvGrpSpPr/>
          <p:nvPr/>
        </p:nvGrpSpPr>
        <p:grpSpPr>
          <a:xfrm>
            <a:off x="7341086" y="4366376"/>
            <a:ext cx="669367" cy="1082154"/>
            <a:chOff x="8290388" y="1765848"/>
            <a:chExt cx="669367" cy="108215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A6D8142-78CE-0DEA-DD20-0A8DFF6B1B1D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1BE5575-AABF-82B5-5C0A-F58486E00EC1}"/>
                </a:ext>
              </a:extLst>
            </p:cNvPr>
            <p:cNvSpPr txBox="1"/>
            <p:nvPr/>
          </p:nvSpPr>
          <p:spPr>
            <a:xfrm>
              <a:off x="8290388" y="1765848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C5DFA164-0D61-5BE6-9AB9-4CE24C639384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9B9962F-CE0C-4F33-76E7-FD6AA4F481CD}"/>
              </a:ext>
            </a:extLst>
          </p:cNvPr>
          <p:cNvGrpSpPr/>
          <p:nvPr/>
        </p:nvGrpSpPr>
        <p:grpSpPr>
          <a:xfrm>
            <a:off x="7753836" y="4366369"/>
            <a:ext cx="669367" cy="1082161"/>
            <a:chOff x="9192088" y="1918241"/>
            <a:chExt cx="669367" cy="108216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9A1B7C4-0108-3FAC-1186-FADC3EB1A809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3646E4-4F15-9F6B-EA26-5EA4A5C3FC2C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3B3EA18B-5CB5-5087-E2B0-2BFECE5FF7DE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9F37C4-B8BF-7BAA-F35B-B9E31E75CB71}"/>
              </a:ext>
            </a:extLst>
          </p:cNvPr>
          <p:cNvGrpSpPr/>
          <p:nvPr/>
        </p:nvGrpSpPr>
        <p:grpSpPr>
          <a:xfrm>
            <a:off x="8166586" y="4385035"/>
            <a:ext cx="669367" cy="1063495"/>
            <a:chOff x="8290388" y="1784507"/>
            <a:chExt cx="669367" cy="106349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4052C96-C95F-23C9-54A6-11ECDD7F478A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C47A567-94ED-8F98-7D14-1ED4B041ABFC}"/>
                </a:ext>
              </a:extLst>
            </p:cNvPr>
            <p:cNvSpPr txBox="1"/>
            <p:nvPr/>
          </p:nvSpPr>
          <p:spPr>
            <a:xfrm>
              <a:off x="8290388" y="17845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E3D3CC43-26C8-8E21-D26B-38456114D85C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6B07ED-8C32-DDCD-284C-426EE17EC367}"/>
              </a:ext>
            </a:extLst>
          </p:cNvPr>
          <p:cNvGrpSpPr/>
          <p:nvPr/>
        </p:nvGrpSpPr>
        <p:grpSpPr>
          <a:xfrm>
            <a:off x="8579336" y="4372593"/>
            <a:ext cx="669367" cy="1075937"/>
            <a:chOff x="9192088" y="1924465"/>
            <a:chExt cx="669367" cy="107593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ACA5C07-4316-139E-3A2A-7E253F8C888C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220FCC3-5209-DAE6-0C68-7F4B73544B21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47" name="Arrow: Down 46">
              <a:extLst>
                <a:ext uri="{FF2B5EF4-FFF2-40B4-BE49-F238E27FC236}">
                  <a16:creationId xmlns:a16="http://schemas.microsoft.com/office/drawing/2014/main" id="{7F5024B9-7C50-863C-00BE-B2EA00256D90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C310036-1C74-A80D-22FC-41B81B5875A7}"/>
              </a:ext>
            </a:extLst>
          </p:cNvPr>
          <p:cNvGrpSpPr/>
          <p:nvPr/>
        </p:nvGrpSpPr>
        <p:grpSpPr>
          <a:xfrm>
            <a:off x="8992086" y="4372593"/>
            <a:ext cx="669367" cy="1075937"/>
            <a:chOff x="8290388" y="1772065"/>
            <a:chExt cx="669367" cy="107593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04E8319-58F4-9189-88E6-E7489CDC529A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27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6BD2CBA-C3D3-68A5-45B9-EF0C41E650CB}"/>
                </a:ext>
              </a:extLst>
            </p:cNvPr>
            <p:cNvSpPr txBox="1"/>
            <p:nvPr/>
          </p:nvSpPr>
          <p:spPr>
            <a:xfrm>
              <a:off x="8290388" y="17720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51" name="Arrow: Down 50">
              <a:extLst>
                <a:ext uri="{FF2B5EF4-FFF2-40B4-BE49-F238E27FC236}">
                  <a16:creationId xmlns:a16="http://schemas.microsoft.com/office/drawing/2014/main" id="{5449261B-8AE4-0BA3-94ED-1A4A9D78DBDC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CDD6AEF-DE31-45A2-2F54-9AF283B50432}"/>
              </a:ext>
            </a:extLst>
          </p:cNvPr>
          <p:cNvGrpSpPr/>
          <p:nvPr/>
        </p:nvGrpSpPr>
        <p:grpSpPr>
          <a:xfrm>
            <a:off x="9404836" y="4372593"/>
            <a:ext cx="669367" cy="1075937"/>
            <a:chOff x="9192088" y="1924465"/>
            <a:chExt cx="669367" cy="107593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FC79F61-E960-C98A-75B1-89FAC1D6BE67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DEFEFFA-8633-8540-F090-8C7C607370BF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55" name="Arrow: Down 54">
              <a:extLst>
                <a:ext uri="{FF2B5EF4-FFF2-40B4-BE49-F238E27FC236}">
                  <a16:creationId xmlns:a16="http://schemas.microsoft.com/office/drawing/2014/main" id="{F34D56D0-A490-077E-49BD-2203BC0BD90B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4CC2562C-863C-4F5C-2200-70D866E5FAA3}"/>
              </a:ext>
            </a:extLst>
          </p:cNvPr>
          <p:cNvSpPr/>
          <p:nvPr/>
        </p:nvSpPr>
        <p:spPr>
          <a:xfrm>
            <a:off x="5945753" y="5081068"/>
            <a:ext cx="4540742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858F5604-F349-AE3D-8008-BA06C2996BAC}"/>
              </a:ext>
            </a:extLst>
          </p:cNvPr>
          <p:cNvSpPr/>
          <p:nvPr/>
        </p:nvSpPr>
        <p:spPr>
          <a:xfrm rot="5400000">
            <a:off x="9902618" y="5288807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51EDAC-49F5-BAF0-D52A-62E94D658C03}"/>
              </a:ext>
            </a:extLst>
          </p:cNvPr>
          <p:cNvSpPr txBox="1"/>
          <p:nvPr/>
        </p:nvSpPr>
        <p:spPr>
          <a:xfrm>
            <a:off x="9697748" y="5841727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EAD1D3A-4A1E-077F-92D0-28DDA21C9A1B}"/>
              </a:ext>
            </a:extLst>
          </p:cNvPr>
          <p:cNvGrpSpPr/>
          <p:nvPr/>
        </p:nvGrpSpPr>
        <p:grpSpPr>
          <a:xfrm>
            <a:off x="573071" y="3913849"/>
            <a:ext cx="5276278" cy="2244664"/>
            <a:chOff x="573071" y="3523324"/>
            <a:chExt cx="5276278" cy="224466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7F67047-798A-8382-D06D-826943A5A9AB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1" name="Arrow: Down 60">
              <a:extLst>
                <a:ext uri="{FF2B5EF4-FFF2-40B4-BE49-F238E27FC236}">
                  <a16:creationId xmlns:a16="http://schemas.microsoft.com/office/drawing/2014/main" id="{CF550020-3E75-ADB8-C2EA-70259AEC301F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E7ADD95-CDFF-69AD-0687-E5A460323D05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5CC8BB2-BF36-A531-A2BD-0C905749E59C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27D7D60-0D1D-7239-57C5-10ACB47DC40B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31BA0500-738A-7057-B910-D49CBAAB35FD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8386D6D-F543-B562-9038-955F9758159C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923F845-BFD1-6301-7BBD-C0E9B78B802D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303DA94-478A-8593-FAB9-D30CABD79D02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38CA663-6FCC-B447-6ED5-0AD23CEFBDA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D1C02CD-35DF-8107-C3BD-68B17B6605E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156" name="Arrow: Down 155">
                <a:extLst>
                  <a:ext uri="{FF2B5EF4-FFF2-40B4-BE49-F238E27FC236}">
                    <a16:creationId xmlns:a16="http://schemas.microsoft.com/office/drawing/2014/main" id="{29CE1AF5-AFB5-C582-6B65-C9C4FABDF09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2111E34-8FAF-807B-65C7-971F60446B0B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676977A-2249-935F-7EB1-C4FCD500F61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D181F7D-5BDC-0B9F-62F5-7AD46C48C49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107" name="Arrow: Down 106">
                <a:extLst>
                  <a:ext uri="{FF2B5EF4-FFF2-40B4-BE49-F238E27FC236}">
                    <a16:creationId xmlns:a16="http://schemas.microsoft.com/office/drawing/2014/main" id="{05EEE369-FBEC-5365-A547-68BFFAE58CD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F803DD6-B377-91D8-16FB-5427E4F58A38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BF45881-825F-405A-6C25-7264506FCA7B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8F01F95-CC2F-8950-B45D-C41F9F407882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104" name="Arrow: Down 103">
                <a:extLst>
                  <a:ext uri="{FF2B5EF4-FFF2-40B4-BE49-F238E27FC236}">
                    <a16:creationId xmlns:a16="http://schemas.microsoft.com/office/drawing/2014/main" id="{133191D1-FBAB-3BF0-15AD-5D518660EF04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CBCF77E-461A-0A8A-086F-534E37F30CA6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9182140-FE25-44BC-15CD-E156B2978ECF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0D598CB-88F4-2F68-7916-5472F896F973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FDD91E7F-5A3F-5AE5-496B-432454FCBB2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C6D36F5-CD42-B2A4-4008-7528A080BB6F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64BDDF4-B406-8474-7897-FF882E0D00F3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A626AFB-4591-58F8-F0E3-79935F77FD57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98" name="Arrow: Down 97">
                <a:extLst>
                  <a:ext uri="{FF2B5EF4-FFF2-40B4-BE49-F238E27FC236}">
                    <a16:creationId xmlns:a16="http://schemas.microsoft.com/office/drawing/2014/main" id="{C414F959-404B-30D7-D9B8-481A5565540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746CFBE-AE92-CE9E-64D2-9D1A8DA783A2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0466A3A-0264-D33D-1BEC-6B9D9653B37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6A318B4-175D-92C4-3695-22936C225C04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95" name="Arrow: Down 94">
                <a:extLst>
                  <a:ext uri="{FF2B5EF4-FFF2-40B4-BE49-F238E27FC236}">
                    <a16:creationId xmlns:a16="http://schemas.microsoft.com/office/drawing/2014/main" id="{8AA5DE28-55E7-5BDF-D69F-8BD1ADD9415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A531692-6D21-5EB6-2CF3-571C23C60E3C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F8987CB-B601-271A-AA8E-6D3C0946C38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CB59D3F-E01B-CDB2-C0D9-0622D69711E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92" name="Arrow: Down 91">
                <a:extLst>
                  <a:ext uri="{FF2B5EF4-FFF2-40B4-BE49-F238E27FC236}">
                    <a16:creationId xmlns:a16="http://schemas.microsoft.com/office/drawing/2014/main" id="{4642CE73-142F-3800-2AA5-607977A9499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1407416-7D96-1BB5-7481-631499540906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6128C5C-3193-F225-4D17-4C89FFB4DAB1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E5E556A-77B8-BA7F-DAE0-85B61D9886C8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595F987B-3A95-DBAE-FF8B-19ADD7EA4A16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E03FD93-B816-D03A-9D64-44AE08D9B9E1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68B5945-ED75-52D9-81DC-ECD60914250C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C18318A-B372-1A14-07D2-81C13780B3C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86" name="Arrow: Down 85">
                <a:extLst>
                  <a:ext uri="{FF2B5EF4-FFF2-40B4-BE49-F238E27FC236}">
                    <a16:creationId xmlns:a16="http://schemas.microsoft.com/office/drawing/2014/main" id="{C6EE6AE1-0BBF-DB63-F7CD-44730633BF9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0B67ADF-3156-FE0D-6362-8A642EEBD0D4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9AA1F55-EA56-1FC3-868A-90FAB9254E4E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446C5AC-9317-E7B2-65A1-209C881DA1AA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83" name="Arrow: Down 82">
                <a:extLst>
                  <a:ext uri="{FF2B5EF4-FFF2-40B4-BE49-F238E27FC236}">
                    <a16:creationId xmlns:a16="http://schemas.microsoft.com/office/drawing/2014/main" id="{137A154D-8A98-85D5-C41A-55BA01B6BEAE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0114A95-79C8-27FB-20B4-036358080FFE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AB364F0D-B0E6-F3BD-1283-FAB31F3C608F}"/>
                </a:ext>
              </a:extLst>
            </p:cNvPr>
            <p:cNvSpPr/>
            <p:nvPr/>
          </p:nvSpPr>
          <p:spPr>
            <a:xfrm rot="5400000">
              <a:off x="299562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E757CB0-FCA2-DCAD-63BC-E1869A938EBD}"/>
                </a:ext>
              </a:extLst>
            </p:cNvPr>
            <p:cNvSpPr txBox="1"/>
            <p:nvPr/>
          </p:nvSpPr>
          <p:spPr>
            <a:xfrm>
              <a:off x="2396882" y="5429434"/>
              <a:ext cx="15408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nm instructions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121F6302-BEBA-A291-5046-FC7CC78C5C82}"/>
              </a:ext>
            </a:extLst>
          </p:cNvPr>
          <p:cNvSpPr txBox="1"/>
          <p:nvPr/>
        </p:nvSpPr>
        <p:spPr>
          <a:xfrm>
            <a:off x="7257078" y="6176442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nm’s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D20E4857-69C2-6BFD-4C81-DD244EFF0F84}"/>
              </a:ext>
            </a:extLst>
          </p:cNvPr>
          <p:cNvSpPr/>
          <p:nvPr/>
        </p:nvSpPr>
        <p:spPr>
          <a:xfrm rot="5400000">
            <a:off x="7618461" y="4120436"/>
            <a:ext cx="369334" cy="37147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CE91E6F-F782-1F2A-F355-40F456E656F2}"/>
              </a:ext>
            </a:extLst>
          </p:cNvPr>
          <p:cNvSpPr txBox="1"/>
          <p:nvPr/>
        </p:nvSpPr>
        <p:spPr>
          <a:xfrm>
            <a:off x="10626142" y="5121619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1E19B1F-0B6B-2217-1BDA-36D74F3A9867}"/>
              </a:ext>
            </a:extLst>
          </p:cNvPr>
          <p:cNvGrpSpPr/>
          <p:nvPr/>
        </p:nvGrpSpPr>
        <p:grpSpPr>
          <a:xfrm>
            <a:off x="5977400" y="5459793"/>
            <a:ext cx="2012061" cy="331017"/>
            <a:chOff x="5977400" y="5069268"/>
            <a:chExt cx="2012061" cy="33101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D4F0811-0045-3432-D201-970C16B48BB5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EDC783F2-C3FD-96BE-6D29-F13BBE29F188}"/>
                </a:ext>
              </a:extLst>
            </p:cNvPr>
            <p:cNvSpPr/>
            <p:nvPr/>
          </p:nvSpPr>
          <p:spPr>
            <a:xfrm>
              <a:off x="7943742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62EBA32-58A5-0720-92D8-DC26DF6318AB}"/>
                </a:ext>
              </a:extLst>
            </p:cNvPr>
            <p:cNvSpPr/>
            <p:nvPr/>
          </p:nvSpPr>
          <p:spPr>
            <a:xfrm rot="16200000">
              <a:off x="6959635" y="4276803"/>
              <a:ext cx="45719" cy="20101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68795302-BED4-371F-0A28-DE0A6A132399}"/>
                </a:ext>
              </a:extLst>
            </p:cNvPr>
            <p:cNvSpPr txBox="1"/>
            <p:nvPr/>
          </p:nvSpPr>
          <p:spPr>
            <a:xfrm>
              <a:off x="6295226" y="5123286"/>
              <a:ext cx="14388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char name[5]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9532D17-799B-B69D-D8B9-FFF8D79A6278}"/>
              </a:ext>
            </a:extLst>
          </p:cNvPr>
          <p:cNvGrpSpPr/>
          <p:nvPr/>
        </p:nvGrpSpPr>
        <p:grpSpPr>
          <a:xfrm>
            <a:off x="8018119" y="5458595"/>
            <a:ext cx="1610779" cy="331017"/>
            <a:chOff x="5977400" y="5069268"/>
            <a:chExt cx="1610779" cy="33101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E07F7AFB-5BD2-6780-B924-6EB7E0AB5C98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3BA60-0937-1F24-FC39-493F79F6FB4C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5B1BE0E-A5ED-6128-18E0-A2EACC4611D3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133595F-607D-EE6D-47E5-05A5C8F6EE5D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6C2250-A9E6-D699-9082-F94463BD5EDB}"/>
              </a:ext>
            </a:extLst>
          </p:cNvPr>
          <p:cNvGrpSpPr/>
          <p:nvPr/>
        </p:nvGrpSpPr>
        <p:grpSpPr>
          <a:xfrm>
            <a:off x="5537784" y="1854930"/>
            <a:ext cx="6561111" cy="1017160"/>
            <a:chOff x="6166043" y="1854930"/>
            <a:chExt cx="6561111" cy="1017160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8C842CE2-7CA5-F75C-08B7-8214855E0749}"/>
                </a:ext>
              </a:extLst>
            </p:cNvPr>
            <p:cNvSpPr txBox="1"/>
            <p:nvPr/>
          </p:nvSpPr>
          <p:spPr>
            <a:xfrm>
              <a:off x="6237877" y="1854930"/>
              <a:ext cx="64892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n d r e 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LF 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 ~  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861C81F-553A-BED8-BFD1-537052D7AC38}"/>
                </a:ext>
              </a:extLst>
            </p:cNvPr>
            <p:cNvSpPr txBox="1"/>
            <p:nvPr/>
          </p:nvSpPr>
          <p:spPr>
            <a:xfrm>
              <a:off x="6166043" y="2502758"/>
              <a:ext cx="658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0x41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00676669-CFDB-16CD-A67D-4DCEF63DFBD8}"/>
                </a:ext>
              </a:extLst>
            </p:cNvPr>
            <p:cNvSpPr txBox="1"/>
            <p:nvPr/>
          </p:nvSpPr>
          <p:spPr>
            <a:xfrm>
              <a:off x="8142701" y="2495854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0x72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31E7D1EC-C2DA-44EC-D851-DD7193665E1E}"/>
                </a:ext>
              </a:extLst>
            </p:cNvPr>
            <p:cNvSpPr txBox="1"/>
            <p:nvPr/>
          </p:nvSpPr>
          <p:spPr>
            <a:xfrm>
              <a:off x="8830309" y="2488950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0x65</a:t>
              </a:r>
              <a:endParaRPr lang="en-US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C6A12C1F-4D57-E07A-E7BB-1EF2A39AE8DE}"/>
                </a:ext>
              </a:extLst>
            </p:cNvPr>
            <p:cNvSpPr txBox="1"/>
            <p:nvPr/>
          </p:nvSpPr>
          <p:spPr>
            <a:xfrm>
              <a:off x="9517917" y="2482046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0x10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E3F86C8-2BF6-65CF-7969-A1CBDFB57A05}"/>
                </a:ext>
              </a:extLst>
            </p:cNvPr>
            <p:cNvSpPr txBox="1"/>
            <p:nvPr/>
          </p:nvSpPr>
          <p:spPr>
            <a:xfrm>
              <a:off x="11984552" y="2475142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C1CE358-23B9-13EC-64CC-C6A8590399E1}"/>
                </a:ext>
              </a:extLst>
            </p:cNvPr>
            <p:cNvSpPr txBox="1"/>
            <p:nvPr/>
          </p:nvSpPr>
          <p:spPr>
            <a:xfrm>
              <a:off x="11984552" y="2127204"/>
              <a:ext cx="708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(end)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B1DA11E-EBE1-7189-B050-D476BB218447}"/>
                </a:ext>
              </a:extLst>
            </p:cNvPr>
            <p:cNvSpPr txBox="1"/>
            <p:nvPr/>
          </p:nvSpPr>
          <p:spPr>
            <a:xfrm>
              <a:off x="7455093" y="250275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0x64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078183-3B47-B002-D60F-51133852F134}"/>
                </a:ext>
              </a:extLst>
            </p:cNvPr>
            <p:cNvSpPr txBox="1"/>
            <p:nvPr/>
          </p:nvSpPr>
          <p:spPr>
            <a:xfrm>
              <a:off x="6845493" y="250275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0x6e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E98DCD-3B5E-05A4-F850-F0195077D825}"/>
                </a:ext>
              </a:extLst>
            </p:cNvPr>
            <p:cNvSpPr txBox="1"/>
            <p:nvPr/>
          </p:nvSpPr>
          <p:spPr>
            <a:xfrm>
              <a:off x="10093299" y="246649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0x10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87528B-B407-2C7F-D36F-0D74AD80DCA3}"/>
                </a:ext>
              </a:extLst>
            </p:cNvPr>
            <p:cNvSpPr txBox="1"/>
            <p:nvPr/>
          </p:nvSpPr>
          <p:spPr>
            <a:xfrm>
              <a:off x="10681131" y="247582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0x64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926984-E72B-1460-6D29-4CE075D63EAF}"/>
                </a:ext>
              </a:extLst>
            </p:cNvPr>
            <p:cNvSpPr txBox="1"/>
            <p:nvPr/>
          </p:nvSpPr>
          <p:spPr>
            <a:xfrm>
              <a:off x="11250296" y="2478942"/>
              <a:ext cx="650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0x7e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35892F7-0E43-2D55-C1C9-1F4347A16EEB}"/>
              </a:ext>
            </a:extLst>
          </p:cNvPr>
          <p:cNvSpPr txBox="1"/>
          <p:nvPr/>
        </p:nvSpPr>
        <p:spPr>
          <a:xfrm>
            <a:off x="993788" y="1132134"/>
            <a:ext cx="45961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nm(){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name[5];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name: 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gets(name);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(“hi %s\n", 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0F81EC4-1E89-99BE-4207-9A8865385451}"/>
                  </a:ext>
                </a:extLst>
              </p14:cNvPr>
              <p14:cNvContentPartPr/>
              <p14:nvPr/>
            </p14:nvContentPartPr>
            <p14:xfrm>
              <a:off x="699120" y="1587960"/>
              <a:ext cx="11449800" cy="4984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0F81EC4-1E89-99BE-4207-9A88653854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760" y="1578600"/>
                <a:ext cx="11468520" cy="500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704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43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ROP Challenges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A4E483B-E517-AF37-5E92-7FE4C6A477C9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263791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The practicality of this attack may seem limited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52D31-5741-C295-A773-F26BFA8DD6B6}"/>
              </a:ext>
            </a:extLst>
          </p:cNvPr>
          <p:cNvSpPr txBox="1"/>
          <p:nvPr/>
        </p:nvSpPr>
        <p:spPr>
          <a:xfrm>
            <a:off x="429972" y="2311661"/>
            <a:ext cx="7249212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Are (sub)sequences present in process code to do the attack?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3FE44C-6D2E-C003-27A6-35E07CC8DBE2}"/>
              </a:ext>
            </a:extLst>
          </p:cNvPr>
          <p:cNvSpPr txBox="1"/>
          <p:nvPr/>
        </p:nvSpPr>
        <p:spPr>
          <a:xfrm>
            <a:off x="431451" y="2641616"/>
            <a:ext cx="7249212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Are the (sub)sequences placed in predictable positions?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6B9E09-347B-9CFF-87DC-2A09C8F14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627" y="1104446"/>
            <a:ext cx="4299919" cy="55523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FFB993-D6A6-6A66-4E41-581B4393A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112" y="1802013"/>
            <a:ext cx="3607096" cy="49280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062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C4A4566-738C-7588-D7BA-CB7EAFF1829C}"/>
              </a:ext>
            </a:extLst>
          </p:cNvPr>
          <p:cNvGrpSpPr/>
          <p:nvPr/>
        </p:nvGrpSpPr>
        <p:grpSpPr>
          <a:xfrm>
            <a:off x="9823936" y="4360924"/>
            <a:ext cx="669367" cy="1082161"/>
            <a:chOff x="9192088" y="1918241"/>
            <a:chExt cx="669367" cy="1082161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C9B4A7BB-6016-DB80-1DC2-687A20238DA3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8c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166ED9F3-5738-ED2C-8AC9-53EAB8583168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6488</a:t>
              </a:r>
            </a:p>
          </p:txBody>
        </p:sp>
        <p:sp>
          <p:nvSpPr>
            <p:cNvPr id="175" name="Arrow: Down 174">
              <a:extLst>
                <a:ext uri="{FF2B5EF4-FFF2-40B4-BE49-F238E27FC236}">
                  <a16:creationId xmlns:a16="http://schemas.microsoft.com/office/drawing/2014/main" id="{BA9954DC-3AF2-CDED-954B-4F9C01B1B608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44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Return-into-LIBC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C15796-DE7B-B0D9-E29B-37728C8C391C}"/>
              </a:ext>
            </a:extLst>
          </p:cNvPr>
          <p:cNvSpPr txBox="1"/>
          <p:nvPr/>
        </p:nvSpPr>
        <p:spPr>
          <a:xfrm>
            <a:off x="7073942" y="3913698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5405EA-2069-24FC-CBE3-B119CC8E98E6}"/>
              </a:ext>
            </a:extLst>
          </p:cNvPr>
          <p:cNvGrpSpPr/>
          <p:nvPr/>
        </p:nvGrpSpPr>
        <p:grpSpPr>
          <a:xfrm>
            <a:off x="5690086" y="4353935"/>
            <a:ext cx="669367" cy="1094595"/>
            <a:chOff x="8290388" y="1753407"/>
            <a:chExt cx="669367" cy="109459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EA8CDBF-413F-AD42-96F3-69B8894A2B9F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B6D406-B47D-9172-5B99-35D74464853C}"/>
                </a:ext>
              </a:extLst>
            </p:cNvPr>
            <p:cNvSpPr txBox="1"/>
            <p:nvPr/>
          </p:nvSpPr>
          <p:spPr>
            <a:xfrm>
              <a:off x="8290388" y="17534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0F8D622B-344A-FC05-ADDC-DCCF5D42125A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C60953-FF03-3E33-7E06-8D857FE09FCF}"/>
              </a:ext>
            </a:extLst>
          </p:cNvPr>
          <p:cNvGrpSpPr/>
          <p:nvPr/>
        </p:nvGrpSpPr>
        <p:grpSpPr>
          <a:xfrm>
            <a:off x="6102836" y="4347709"/>
            <a:ext cx="669367" cy="1100821"/>
            <a:chOff x="9192088" y="1899581"/>
            <a:chExt cx="669367" cy="11008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94FE7E3-EF09-4292-AD36-E3D1CAFE1C58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81FF7D-36BE-8C7F-FE1D-3D5CE52A2123}"/>
                </a:ext>
              </a:extLst>
            </p:cNvPr>
            <p:cNvSpPr txBox="1"/>
            <p:nvPr/>
          </p:nvSpPr>
          <p:spPr>
            <a:xfrm>
              <a:off x="9192088" y="189958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D645C830-AF7E-BE35-F3B0-48C217F86131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36A653-3C8E-BCE2-D924-109A731A1811}"/>
              </a:ext>
            </a:extLst>
          </p:cNvPr>
          <p:cNvGrpSpPr/>
          <p:nvPr/>
        </p:nvGrpSpPr>
        <p:grpSpPr>
          <a:xfrm>
            <a:off x="6515586" y="4353933"/>
            <a:ext cx="669367" cy="1094597"/>
            <a:chOff x="8290388" y="1753405"/>
            <a:chExt cx="669367" cy="10945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B82ECBE-FBF9-3DD8-2044-E03C046E0272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C284CA-C83F-62D5-477B-E05E4FE4A7E1}"/>
                </a:ext>
              </a:extLst>
            </p:cNvPr>
            <p:cNvSpPr txBox="1"/>
            <p:nvPr/>
          </p:nvSpPr>
          <p:spPr>
            <a:xfrm>
              <a:off x="8290388" y="175340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50FAC977-DAFE-3C86-3867-42F94A9E261B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118A53-7C79-1D1C-C5D2-F33742E9BAC1}"/>
              </a:ext>
            </a:extLst>
          </p:cNvPr>
          <p:cNvGrpSpPr/>
          <p:nvPr/>
        </p:nvGrpSpPr>
        <p:grpSpPr>
          <a:xfrm>
            <a:off x="6928336" y="4366369"/>
            <a:ext cx="669367" cy="1082161"/>
            <a:chOff x="9192088" y="1918241"/>
            <a:chExt cx="669367" cy="108216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0896FE-005C-5DA7-4518-F758C733A2D8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2BFF4B-AF8A-765E-2AE7-FF37C9305959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5B111A9E-6D88-618C-FABA-5B026FD23585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687EDB2-E2BC-0ED7-EAB4-76852A8CD784}"/>
              </a:ext>
            </a:extLst>
          </p:cNvPr>
          <p:cNvGrpSpPr/>
          <p:nvPr/>
        </p:nvGrpSpPr>
        <p:grpSpPr>
          <a:xfrm>
            <a:off x="7341086" y="4366376"/>
            <a:ext cx="669367" cy="1082154"/>
            <a:chOff x="8290388" y="1765848"/>
            <a:chExt cx="669367" cy="108215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A6D8142-78CE-0DEA-DD20-0A8DFF6B1B1D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1BE5575-AABF-82B5-5C0A-F58486E00EC1}"/>
                </a:ext>
              </a:extLst>
            </p:cNvPr>
            <p:cNvSpPr txBox="1"/>
            <p:nvPr/>
          </p:nvSpPr>
          <p:spPr>
            <a:xfrm>
              <a:off x="8290388" y="1765848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C5DFA164-0D61-5BE6-9AB9-4CE24C639384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9B9962F-CE0C-4F33-76E7-FD6AA4F481CD}"/>
              </a:ext>
            </a:extLst>
          </p:cNvPr>
          <p:cNvGrpSpPr/>
          <p:nvPr/>
        </p:nvGrpSpPr>
        <p:grpSpPr>
          <a:xfrm>
            <a:off x="7753836" y="4366369"/>
            <a:ext cx="669367" cy="1082161"/>
            <a:chOff x="9192088" y="1918241"/>
            <a:chExt cx="669367" cy="108216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9A1B7C4-0108-3FAC-1186-FADC3EB1A809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3646E4-4F15-9F6B-EA26-5EA4A5C3FC2C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3B3EA18B-5CB5-5087-E2B0-2BFECE5FF7DE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9F37C4-B8BF-7BAA-F35B-B9E31E75CB71}"/>
              </a:ext>
            </a:extLst>
          </p:cNvPr>
          <p:cNvGrpSpPr/>
          <p:nvPr/>
        </p:nvGrpSpPr>
        <p:grpSpPr>
          <a:xfrm>
            <a:off x="8166586" y="4385035"/>
            <a:ext cx="669367" cy="1063495"/>
            <a:chOff x="8290388" y="1784507"/>
            <a:chExt cx="669367" cy="106349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4052C96-C95F-23C9-54A6-11ECDD7F478A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C47A567-94ED-8F98-7D14-1ED4B041ABFC}"/>
                </a:ext>
              </a:extLst>
            </p:cNvPr>
            <p:cNvSpPr txBox="1"/>
            <p:nvPr/>
          </p:nvSpPr>
          <p:spPr>
            <a:xfrm>
              <a:off x="8290388" y="17845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E3D3CC43-26C8-8E21-D26B-38456114D85C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6B07ED-8C32-DDCD-284C-426EE17EC367}"/>
              </a:ext>
            </a:extLst>
          </p:cNvPr>
          <p:cNvGrpSpPr/>
          <p:nvPr/>
        </p:nvGrpSpPr>
        <p:grpSpPr>
          <a:xfrm>
            <a:off x="8579336" y="4372593"/>
            <a:ext cx="669367" cy="1075937"/>
            <a:chOff x="9192088" y="1924465"/>
            <a:chExt cx="669367" cy="107593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ACA5C07-4316-139E-3A2A-7E253F8C888C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220FCC3-5209-DAE6-0C68-7F4B73544B21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47" name="Arrow: Down 46">
              <a:extLst>
                <a:ext uri="{FF2B5EF4-FFF2-40B4-BE49-F238E27FC236}">
                  <a16:creationId xmlns:a16="http://schemas.microsoft.com/office/drawing/2014/main" id="{7F5024B9-7C50-863C-00BE-B2EA00256D90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C310036-1C74-A80D-22FC-41B81B5875A7}"/>
              </a:ext>
            </a:extLst>
          </p:cNvPr>
          <p:cNvGrpSpPr/>
          <p:nvPr/>
        </p:nvGrpSpPr>
        <p:grpSpPr>
          <a:xfrm>
            <a:off x="8992086" y="4372593"/>
            <a:ext cx="669367" cy="1075937"/>
            <a:chOff x="8290388" y="1772065"/>
            <a:chExt cx="669367" cy="107593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04E8319-58F4-9189-88E6-E7489CDC529A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27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6BD2CBA-C3D3-68A5-45B9-EF0C41E650CB}"/>
                </a:ext>
              </a:extLst>
            </p:cNvPr>
            <p:cNvSpPr txBox="1"/>
            <p:nvPr/>
          </p:nvSpPr>
          <p:spPr>
            <a:xfrm>
              <a:off x="8290388" y="17720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51" name="Arrow: Down 50">
              <a:extLst>
                <a:ext uri="{FF2B5EF4-FFF2-40B4-BE49-F238E27FC236}">
                  <a16:creationId xmlns:a16="http://schemas.microsoft.com/office/drawing/2014/main" id="{5449261B-8AE4-0BA3-94ED-1A4A9D78DBDC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CDD6AEF-DE31-45A2-2F54-9AF283B50432}"/>
              </a:ext>
            </a:extLst>
          </p:cNvPr>
          <p:cNvGrpSpPr/>
          <p:nvPr/>
        </p:nvGrpSpPr>
        <p:grpSpPr>
          <a:xfrm>
            <a:off x="9404836" y="4372593"/>
            <a:ext cx="669367" cy="1075937"/>
            <a:chOff x="9192088" y="1924465"/>
            <a:chExt cx="669367" cy="107593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FC79F61-E960-C98A-75B1-89FAC1D6BE67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DEFEFFA-8633-8540-F090-8C7C607370BF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55" name="Arrow: Down 54">
              <a:extLst>
                <a:ext uri="{FF2B5EF4-FFF2-40B4-BE49-F238E27FC236}">
                  <a16:creationId xmlns:a16="http://schemas.microsoft.com/office/drawing/2014/main" id="{F34D56D0-A490-077E-49BD-2203BC0BD90B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4CC2562C-863C-4F5C-2200-70D866E5FAA3}"/>
              </a:ext>
            </a:extLst>
          </p:cNvPr>
          <p:cNvSpPr/>
          <p:nvPr/>
        </p:nvSpPr>
        <p:spPr>
          <a:xfrm>
            <a:off x="5945753" y="5081068"/>
            <a:ext cx="4540742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858F5604-F349-AE3D-8008-BA06C2996BAC}"/>
              </a:ext>
            </a:extLst>
          </p:cNvPr>
          <p:cNvSpPr/>
          <p:nvPr/>
        </p:nvSpPr>
        <p:spPr>
          <a:xfrm rot="5400000">
            <a:off x="9902618" y="5288807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51EDAC-49F5-BAF0-D52A-62E94D658C03}"/>
              </a:ext>
            </a:extLst>
          </p:cNvPr>
          <p:cNvSpPr txBox="1"/>
          <p:nvPr/>
        </p:nvSpPr>
        <p:spPr>
          <a:xfrm>
            <a:off x="9697748" y="5841727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EAD1D3A-4A1E-077F-92D0-28DDA21C9A1B}"/>
              </a:ext>
            </a:extLst>
          </p:cNvPr>
          <p:cNvGrpSpPr/>
          <p:nvPr/>
        </p:nvGrpSpPr>
        <p:grpSpPr>
          <a:xfrm>
            <a:off x="573071" y="3913849"/>
            <a:ext cx="5276278" cy="2244664"/>
            <a:chOff x="573071" y="3523324"/>
            <a:chExt cx="5276278" cy="224466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7F67047-798A-8382-D06D-826943A5A9AB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1" name="Arrow: Down 60">
              <a:extLst>
                <a:ext uri="{FF2B5EF4-FFF2-40B4-BE49-F238E27FC236}">
                  <a16:creationId xmlns:a16="http://schemas.microsoft.com/office/drawing/2014/main" id="{CF550020-3E75-ADB8-C2EA-70259AEC301F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E7ADD95-CDFF-69AD-0687-E5A460323D05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5CC8BB2-BF36-A531-A2BD-0C905749E59C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27D7D60-0D1D-7239-57C5-10ACB47DC40B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31BA0500-738A-7057-B910-D49CBAAB35FD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8386D6D-F543-B562-9038-955F9758159C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923F845-BFD1-6301-7BBD-C0E9B78B802D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303DA94-478A-8593-FAB9-D30CABD79D02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38CA663-6FCC-B447-6ED5-0AD23CEFBDA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D1C02CD-35DF-8107-C3BD-68B17B6605E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156" name="Arrow: Down 155">
                <a:extLst>
                  <a:ext uri="{FF2B5EF4-FFF2-40B4-BE49-F238E27FC236}">
                    <a16:creationId xmlns:a16="http://schemas.microsoft.com/office/drawing/2014/main" id="{29CE1AF5-AFB5-C582-6B65-C9C4FABDF09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2111E34-8FAF-807B-65C7-971F60446B0B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676977A-2249-935F-7EB1-C4FCD500F61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D181F7D-5BDC-0B9F-62F5-7AD46C48C49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107" name="Arrow: Down 106">
                <a:extLst>
                  <a:ext uri="{FF2B5EF4-FFF2-40B4-BE49-F238E27FC236}">
                    <a16:creationId xmlns:a16="http://schemas.microsoft.com/office/drawing/2014/main" id="{05EEE369-FBEC-5365-A547-68BFFAE58CD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F803DD6-B377-91D8-16FB-5427E4F58A38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BF45881-825F-405A-6C25-7264506FCA7B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8F01F95-CC2F-8950-B45D-C41F9F407882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104" name="Arrow: Down 103">
                <a:extLst>
                  <a:ext uri="{FF2B5EF4-FFF2-40B4-BE49-F238E27FC236}">
                    <a16:creationId xmlns:a16="http://schemas.microsoft.com/office/drawing/2014/main" id="{133191D1-FBAB-3BF0-15AD-5D518660EF04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CBCF77E-461A-0A8A-086F-534E37F30CA6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9182140-FE25-44BC-15CD-E156B2978ECF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0D598CB-88F4-2F68-7916-5472F896F973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FDD91E7F-5A3F-5AE5-496B-432454FCBB2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C6D36F5-CD42-B2A4-4008-7528A080BB6F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64BDDF4-B406-8474-7897-FF882E0D00F3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A626AFB-4591-58F8-F0E3-79935F77FD57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98" name="Arrow: Down 97">
                <a:extLst>
                  <a:ext uri="{FF2B5EF4-FFF2-40B4-BE49-F238E27FC236}">
                    <a16:creationId xmlns:a16="http://schemas.microsoft.com/office/drawing/2014/main" id="{C414F959-404B-30D7-D9B8-481A5565540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746CFBE-AE92-CE9E-64D2-9D1A8DA783A2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0466A3A-0264-D33D-1BEC-6B9D9653B37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6A318B4-175D-92C4-3695-22936C225C04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95" name="Arrow: Down 94">
                <a:extLst>
                  <a:ext uri="{FF2B5EF4-FFF2-40B4-BE49-F238E27FC236}">
                    <a16:creationId xmlns:a16="http://schemas.microsoft.com/office/drawing/2014/main" id="{8AA5DE28-55E7-5BDF-D69F-8BD1ADD9415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A531692-6D21-5EB6-2CF3-571C23C60E3C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F8987CB-B601-271A-AA8E-6D3C0946C38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CB59D3F-E01B-CDB2-C0D9-0622D69711E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92" name="Arrow: Down 91">
                <a:extLst>
                  <a:ext uri="{FF2B5EF4-FFF2-40B4-BE49-F238E27FC236}">
                    <a16:creationId xmlns:a16="http://schemas.microsoft.com/office/drawing/2014/main" id="{4642CE73-142F-3800-2AA5-607977A9499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1407416-7D96-1BB5-7481-631499540906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6128C5C-3193-F225-4D17-4C89FFB4DAB1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E5E556A-77B8-BA7F-DAE0-85B61D9886C8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595F987B-3A95-DBAE-FF8B-19ADD7EA4A16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E03FD93-B816-D03A-9D64-44AE08D9B9E1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68B5945-ED75-52D9-81DC-ECD60914250C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C18318A-B372-1A14-07D2-81C13780B3C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86" name="Arrow: Down 85">
                <a:extLst>
                  <a:ext uri="{FF2B5EF4-FFF2-40B4-BE49-F238E27FC236}">
                    <a16:creationId xmlns:a16="http://schemas.microsoft.com/office/drawing/2014/main" id="{C6EE6AE1-0BBF-DB63-F7CD-44730633BF9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0B67ADF-3156-FE0D-6362-8A642EEBD0D4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9AA1F55-EA56-1FC3-868A-90FAB9254E4E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446C5AC-9317-E7B2-65A1-209C881DA1AA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83" name="Arrow: Down 82">
                <a:extLst>
                  <a:ext uri="{FF2B5EF4-FFF2-40B4-BE49-F238E27FC236}">
                    <a16:creationId xmlns:a16="http://schemas.microsoft.com/office/drawing/2014/main" id="{137A154D-8A98-85D5-C41A-55BA01B6BEAE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0114A95-79C8-27FB-20B4-036358080FFE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AB364F0D-B0E6-F3BD-1283-FAB31F3C608F}"/>
                </a:ext>
              </a:extLst>
            </p:cNvPr>
            <p:cNvSpPr/>
            <p:nvPr/>
          </p:nvSpPr>
          <p:spPr>
            <a:xfrm rot="5400000">
              <a:off x="166445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E757CB0-FCA2-DCAD-63BC-E1869A938EBD}"/>
                </a:ext>
              </a:extLst>
            </p:cNvPr>
            <p:cNvSpPr txBox="1"/>
            <p:nvPr/>
          </p:nvSpPr>
          <p:spPr>
            <a:xfrm>
              <a:off x="1065712" y="5429434"/>
              <a:ext cx="15408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nm instructions</a:t>
              </a:r>
            </a:p>
          </p:txBody>
        </p:sp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E5323B89-F039-861A-4DF7-AA311F9C38F7}"/>
                </a:ext>
              </a:extLst>
            </p:cNvPr>
            <p:cNvSpPr/>
            <p:nvPr/>
          </p:nvSpPr>
          <p:spPr>
            <a:xfrm rot="5400000">
              <a:off x="3819816" y="4278906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B68F96-204F-68C2-D27F-B0B3A4A68DAE}"/>
                </a:ext>
              </a:extLst>
            </p:cNvPr>
            <p:cNvSpPr txBox="1"/>
            <p:nvPr/>
          </p:nvSpPr>
          <p:spPr>
            <a:xfrm>
              <a:off x="3221078" y="5426323"/>
              <a:ext cx="1577098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 err="1"/>
                <a:t>libc</a:t>
              </a:r>
              <a:r>
                <a:rPr lang="en-US" dirty="0"/>
                <a:t> instructions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121F6302-BEBA-A291-5046-FC7CC78C5C82}"/>
              </a:ext>
            </a:extLst>
          </p:cNvPr>
          <p:cNvSpPr txBox="1"/>
          <p:nvPr/>
        </p:nvSpPr>
        <p:spPr>
          <a:xfrm>
            <a:off x="6983243" y="6176442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nm’s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D20E4857-69C2-6BFD-4C81-DD244EFF0F84}"/>
              </a:ext>
            </a:extLst>
          </p:cNvPr>
          <p:cNvSpPr/>
          <p:nvPr/>
        </p:nvSpPr>
        <p:spPr>
          <a:xfrm rot="5400000">
            <a:off x="7618461" y="4120436"/>
            <a:ext cx="369334" cy="37147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1C22250-04FA-B4BC-B2D7-7D001C01CEB2}"/>
              </a:ext>
            </a:extLst>
          </p:cNvPr>
          <p:cNvSpPr txBox="1"/>
          <p:nvPr/>
        </p:nvSpPr>
        <p:spPr>
          <a:xfrm>
            <a:off x="993788" y="1244601"/>
            <a:ext cx="47339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nm()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name[5];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name: 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gets(name);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(“hi %s\n", 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CE91E6F-F782-1F2A-F355-40F456E656F2}"/>
              </a:ext>
            </a:extLst>
          </p:cNvPr>
          <p:cNvSpPr txBox="1"/>
          <p:nvPr/>
        </p:nvSpPr>
        <p:spPr>
          <a:xfrm>
            <a:off x="10626142" y="5121619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1E19B1F-0B6B-2217-1BDA-36D74F3A9867}"/>
              </a:ext>
            </a:extLst>
          </p:cNvPr>
          <p:cNvGrpSpPr/>
          <p:nvPr/>
        </p:nvGrpSpPr>
        <p:grpSpPr>
          <a:xfrm>
            <a:off x="5977400" y="5459793"/>
            <a:ext cx="2012061" cy="331017"/>
            <a:chOff x="5977400" y="5069268"/>
            <a:chExt cx="2012061" cy="33101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D4F0811-0045-3432-D201-970C16B48BB5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EDC783F2-C3FD-96BE-6D29-F13BBE29F188}"/>
                </a:ext>
              </a:extLst>
            </p:cNvPr>
            <p:cNvSpPr/>
            <p:nvPr/>
          </p:nvSpPr>
          <p:spPr>
            <a:xfrm>
              <a:off x="7943742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62EBA32-58A5-0720-92D8-DC26DF6318AB}"/>
                </a:ext>
              </a:extLst>
            </p:cNvPr>
            <p:cNvSpPr/>
            <p:nvPr/>
          </p:nvSpPr>
          <p:spPr>
            <a:xfrm rot="16200000">
              <a:off x="6959635" y="4276803"/>
              <a:ext cx="45719" cy="20101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68795302-BED4-371F-0A28-DE0A6A132399}"/>
                </a:ext>
              </a:extLst>
            </p:cNvPr>
            <p:cNvSpPr txBox="1"/>
            <p:nvPr/>
          </p:nvSpPr>
          <p:spPr>
            <a:xfrm>
              <a:off x="6295226" y="5123286"/>
              <a:ext cx="14388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char name[5]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9532D17-799B-B69D-D8B9-FFF8D79A6278}"/>
              </a:ext>
            </a:extLst>
          </p:cNvPr>
          <p:cNvGrpSpPr/>
          <p:nvPr/>
        </p:nvGrpSpPr>
        <p:grpSpPr>
          <a:xfrm>
            <a:off x="8018119" y="5458595"/>
            <a:ext cx="1610779" cy="331017"/>
            <a:chOff x="5977400" y="5069268"/>
            <a:chExt cx="1610779" cy="33101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E07F7AFB-5BD2-6780-B924-6EB7E0AB5C98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3BA60-0937-1F24-FC39-493F79F6FB4C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5B1BE0E-A5ED-6128-18E0-A2EACC4611D3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133595F-607D-EE6D-47E5-05A5C8F6EE5D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4222616"/>
      </p:ext>
    </p:extLst>
  </p:cSld>
  <p:clrMapOvr>
    <a:masterClrMapping/>
  </p:clrMapOvr>
</p:sld>
</file>

<file path=ppt/slides/slide4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45</a:t>
            </a:fld>
            <a:endParaRPr lang="en-US" dirty="0"/>
          </a:p>
        </p:txBody>
      </p:sp>
      <p:pic>
        <p:nvPicPr>
          <p:cNvPr id="9" name="Picture 8" descr="A painting of a city&#10;&#10;Description automatically generated">
            <a:extLst>
              <a:ext uri="{FF2B5EF4-FFF2-40B4-BE49-F238E27FC236}">
                <a16:creationId xmlns:a16="http://schemas.microsoft.com/office/drawing/2014/main" id="{71D2489E-6334-CBD8-7E22-4F875198D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" y="0"/>
            <a:ext cx="12189404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14C43D-C842-8B04-0E9D-BD6ABDAE3624}"/>
              </a:ext>
            </a:extLst>
          </p:cNvPr>
          <p:cNvSpPr txBox="1"/>
          <p:nvPr/>
        </p:nvSpPr>
        <p:spPr>
          <a:xfrm>
            <a:off x="3275239" y="2798064"/>
            <a:ext cx="56163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</a:rPr>
              <a:t>(yes, time to panic)</a:t>
            </a:r>
          </a:p>
        </p:txBody>
      </p:sp>
    </p:spTree>
    <p:extLst>
      <p:ext uri="{BB962C8B-B14F-4D97-AF65-F5344CB8AC3E}">
        <p14:creationId xmlns:p14="http://schemas.microsoft.com/office/powerpoint/2010/main" val="2167859677"/>
      </p:ext>
    </p:extLst>
  </p:cSld>
  <p:clrMapOvr>
    <a:masterClrMapping/>
  </p:clrMapOvr>
</p:sld>
</file>

<file path=ppt/slides/slide4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46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BEYOND ROP as RCE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A4E483B-E517-AF37-5E92-7FE4C6A477C9}"/>
              </a:ext>
            </a:extLst>
          </p:cNvPr>
          <p:cNvSpPr txBox="1">
            <a:spLocks/>
          </p:cNvSpPr>
          <p:nvPr/>
        </p:nvSpPr>
        <p:spPr>
          <a:xfrm>
            <a:off x="429972" y="1359696"/>
            <a:ext cx="10747014" cy="833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Return oriented Programming constitutes a form of Remote code execution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F9C699-2B23-4540-5762-03FECCCD1BD0}"/>
              </a:ext>
            </a:extLst>
          </p:cNvPr>
          <p:cNvSpPr txBox="1"/>
          <p:nvPr/>
        </p:nvSpPr>
        <p:spPr>
          <a:xfrm>
            <a:off x="429972" y="2274273"/>
            <a:ext cx="481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It’s not the </a:t>
            </a:r>
            <a:r>
              <a:rPr lang="en-US" i="1" dirty="0"/>
              <a:t>only</a:t>
            </a:r>
            <a:r>
              <a:rPr lang="en-US" dirty="0"/>
              <a:t> form of remote code execution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1538A03-CC29-8AF8-B0CA-489336531B00}"/>
              </a:ext>
            </a:extLst>
          </p:cNvPr>
          <p:cNvSpPr txBox="1"/>
          <p:nvPr/>
        </p:nvSpPr>
        <p:spPr>
          <a:xfrm>
            <a:off x="484399" y="3221332"/>
            <a:ext cx="203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programming</a:t>
            </a:r>
          </a:p>
        </p:txBody>
      </p:sp>
    </p:spTree>
    <p:extLst>
      <p:ext uri="{BB962C8B-B14F-4D97-AF65-F5344CB8AC3E}">
        <p14:creationId xmlns:p14="http://schemas.microsoft.com/office/powerpoint/2010/main" val="194950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3" grpId="0"/>
    </p:bldLst>
  </p:timing>
</p:sld>
</file>

<file path=ppt/slides/slide4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47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Thinking About Defenses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A4E483B-E517-AF37-5E92-7FE4C6A477C9}"/>
              </a:ext>
            </a:extLst>
          </p:cNvPr>
          <p:cNvSpPr txBox="1">
            <a:spLocks/>
          </p:cNvSpPr>
          <p:nvPr/>
        </p:nvSpPr>
        <p:spPr>
          <a:xfrm>
            <a:off x="429972" y="1359696"/>
            <a:ext cx="10747014" cy="833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Can we detect programs with overflow potential?</a:t>
            </a:r>
          </a:p>
        </p:txBody>
      </p:sp>
    </p:spTree>
    <p:extLst>
      <p:ext uri="{BB962C8B-B14F-4D97-AF65-F5344CB8AC3E}">
        <p14:creationId xmlns:p14="http://schemas.microsoft.com/office/powerpoint/2010/main" val="1271548736"/>
      </p:ext>
    </p:extLst>
  </p:cSld>
  <p:clrMapOvr>
    <a:masterClrMapping/>
  </p:clrMapOvr>
</p:sld>
</file>

<file path=ppt/slides/slide4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End lecture</a:t>
            </a:r>
          </a:p>
        </p:txBody>
      </p:sp>
    </p:spTree>
    <p:extLst>
      <p:ext uri="{BB962C8B-B14F-4D97-AF65-F5344CB8AC3E}">
        <p14:creationId xmlns:p14="http://schemas.microsoft.com/office/powerpoint/2010/main" val="3640590384"/>
      </p:ext>
    </p:extLst>
  </p:cSld>
  <p:clrMapOvr>
    <a:masterClrMapping/>
  </p:clrMapOvr>
</p:sld>
</file>

<file path=ppt/slides/slide4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49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Stack Canaries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pic>
        <p:nvPicPr>
          <p:cNvPr id="3" name="Picture 2" descr="A bird in a cage looking at a person&#10;&#10;Description automatically generated">
            <a:extLst>
              <a:ext uri="{FF2B5EF4-FFF2-40B4-BE49-F238E27FC236}">
                <a16:creationId xmlns:a16="http://schemas.microsoft.com/office/drawing/2014/main" id="{58A9E64B-D39B-71F1-7F41-AD6C9733B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1385147"/>
            <a:ext cx="12192000" cy="547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52114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We’ve got ourselves a way to represent programs</a:t>
            </a:r>
          </a:p>
          <a:p>
            <a:endParaRPr lang="en-US" dirty="0"/>
          </a:p>
          <a:p>
            <a:r>
              <a:rPr lang="en-US" dirty="0"/>
              <a:t>What are we trying to prevent?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5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Stack Canaries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1928EC-036C-6260-A096-6F64CD88F1AC}"/>
              </a:ext>
            </a:extLst>
          </p:cNvPr>
          <p:cNvSpPr/>
          <p:nvPr/>
        </p:nvSpPr>
        <p:spPr>
          <a:xfrm>
            <a:off x="665574" y="3595666"/>
            <a:ext cx="4867923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806B43-C534-59A3-ABB2-51F9D839C863}"/>
              </a:ext>
            </a:extLst>
          </p:cNvPr>
          <p:cNvSpPr/>
          <p:nvPr/>
        </p:nvSpPr>
        <p:spPr>
          <a:xfrm>
            <a:off x="5532258" y="3595666"/>
            <a:ext cx="3684561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260AC-A7F6-3210-A3AE-D1CB6EA1BA2B}"/>
              </a:ext>
            </a:extLst>
          </p:cNvPr>
          <p:cNvSpPr txBox="1"/>
          <p:nvPr/>
        </p:nvSpPr>
        <p:spPr>
          <a:xfrm>
            <a:off x="667248" y="3232054"/>
            <a:ext cx="418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instructions (binary sequences)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76376F-C024-9B72-ECDF-1570AE89FFC7}"/>
              </a:ext>
            </a:extLst>
          </p:cNvPr>
          <p:cNvSpPr txBox="1"/>
          <p:nvPr/>
        </p:nvSpPr>
        <p:spPr>
          <a:xfrm>
            <a:off x="5546916" y="3229178"/>
            <a:ext cx="281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data &amp; metadata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EA4F40-36E3-015F-8D51-40BAA8399407}"/>
              </a:ext>
            </a:extLst>
          </p:cNvPr>
          <p:cNvSpPr/>
          <p:nvPr/>
        </p:nvSpPr>
        <p:spPr>
          <a:xfrm>
            <a:off x="9187133" y="3595666"/>
            <a:ext cx="2380890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C307EB-2117-7342-7AEB-9C35FADF04E3}"/>
              </a:ext>
            </a:extLst>
          </p:cNvPr>
          <p:cNvSpPr txBox="1"/>
          <p:nvPr/>
        </p:nvSpPr>
        <p:spPr>
          <a:xfrm>
            <a:off x="9218757" y="3229178"/>
            <a:ext cx="115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A1A4A6-DF15-9EFE-96DE-72A59BC60F89}"/>
              </a:ext>
            </a:extLst>
          </p:cNvPr>
          <p:cNvSpPr txBox="1"/>
          <p:nvPr/>
        </p:nvSpPr>
        <p:spPr>
          <a:xfrm>
            <a:off x="794963" y="3732826"/>
            <a:ext cx="10919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f0ef7081e1539ac00ef5b761b4fb01b351308dd003cb4b8930e27195a6ef34ba476e80e53f2af0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7458C3-726B-BAF8-655B-7FFE260C40B7}"/>
              </a:ext>
            </a:extLst>
          </p:cNvPr>
          <p:cNvSpPr/>
          <p:nvPr/>
        </p:nvSpPr>
        <p:spPr>
          <a:xfrm>
            <a:off x="87989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CBF6D3-5144-40A4-2CC0-39B17088CF4D}"/>
              </a:ext>
            </a:extLst>
          </p:cNvPr>
          <p:cNvSpPr/>
          <p:nvPr/>
        </p:nvSpPr>
        <p:spPr>
          <a:xfrm>
            <a:off x="116168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537679-33FF-2A1F-9F2E-C341B74C5576}"/>
              </a:ext>
            </a:extLst>
          </p:cNvPr>
          <p:cNvSpPr/>
          <p:nvPr/>
        </p:nvSpPr>
        <p:spPr>
          <a:xfrm>
            <a:off x="144567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BF71A4-C35A-1E76-8F6F-9F3864C18860}"/>
              </a:ext>
            </a:extLst>
          </p:cNvPr>
          <p:cNvSpPr/>
          <p:nvPr/>
        </p:nvSpPr>
        <p:spPr>
          <a:xfrm>
            <a:off x="170461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50AEA7-D59E-4970-4E03-12219748D76B}"/>
              </a:ext>
            </a:extLst>
          </p:cNvPr>
          <p:cNvSpPr/>
          <p:nvPr/>
        </p:nvSpPr>
        <p:spPr>
          <a:xfrm>
            <a:off x="197717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EA388A-3B08-26C4-0452-2DAA41228AC9}"/>
              </a:ext>
            </a:extLst>
          </p:cNvPr>
          <p:cNvSpPr/>
          <p:nvPr/>
        </p:nvSpPr>
        <p:spPr>
          <a:xfrm>
            <a:off x="225896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A92541-0ACB-C3F9-8368-29205EF1FDAB}"/>
              </a:ext>
            </a:extLst>
          </p:cNvPr>
          <p:cNvSpPr/>
          <p:nvPr/>
        </p:nvSpPr>
        <p:spPr>
          <a:xfrm>
            <a:off x="254295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5948B9-E11F-9010-FE6B-00ACEFCE5E8C}"/>
              </a:ext>
            </a:extLst>
          </p:cNvPr>
          <p:cNvSpPr/>
          <p:nvPr/>
        </p:nvSpPr>
        <p:spPr>
          <a:xfrm>
            <a:off x="280189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E60286-E7C4-46F4-B7AB-7610A7C4F91E}"/>
              </a:ext>
            </a:extLst>
          </p:cNvPr>
          <p:cNvSpPr/>
          <p:nvPr/>
        </p:nvSpPr>
        <p:spPr>
          <a:xfrm>
            <a:off x="307445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145C0A-6AAC-6476-59D5-0AD261E3C5A0}"/>
              </a:ext>
            </a:extLst>
          </p:cNvPr>
          <p:cNvSpPr/>
          <p:nvPr/>
        </p:nvSpPr>
        <p:spPr>
          <a:xfrm>
            <a:off x="335624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A694EE-58DD-0420-4B26-3721B04A981B}"/>
              </a:ext>
            </a:extLst>
          </p:cNvPr>
          <p:cNvSpPr/>
          <p:nvPr/>
        </p:nvSpPr>
        <p:spPr>
          <a:xfrm>
            <a:off x="364023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848648-1324-DEE6-CFAE-F298B1491F7F}"/>
              </a:ext>
            </a:extLst>
          </p:cNvPr>
          <p:cNvSpPr/>
          <p:nvPr/>
        </p:nvSpPr>
        <p:spPr>
          <a:xfrm>
            <a:off x="389917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ECFF57-CE6D-6F24-DF21-01957E264924}"/>
              </a:ext>
            </a:extLst>
          </p:cNvPr>
          <p:cNvSpPr/>
          <p:nvPr/>
        </p:nvSpPr>
        <p:spPr>
          <a:xfrm>
            <a:off x="4169829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31B3F-A354-0F2C-90A3-68D7BDE9FFA8}"/>
              </a:ext>
            </a:extLst>
          </p:cNvPr>
          <p:cNvSpPr/>
          <p:nvPr/>
        </p:nvSpPr>
        <p:spPr>
          <a:xfrm>
            <a:off x="445352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B7C3053-C096-5082-6B7C-03CE1978A977}"/>
              </a:ext>
            </a:extLst>
          </p:cNvPr>
          <p:cNvSpPr/>
          <p:nvPr/>
        </p:nvSpPr>
        <p:spPr>
          <a:xfrm>
            <a:off x="473751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F96ECA9-ED57-F735-578D-1A2BE9C4E747}"/>
              </a:ext>
            </a:extLst>
          </p:cNvPr>
          <p:cNvSpPr/>
          <p:nvPr/>
        </p:nvSpPr>
        <p:spPr>
          <a:xfrm>
            <a:off x="499645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08B56E3-CA64-2211-4213-EA3B4DE42834}"/>
              </a:ext>
            </a:extLst>
          </p:cNvPr>
          <p:cNvSpPr/>
          <p:nvPr/>
        </p:nvSpPr>
        <p:spPr>
          <a:xfrm>
            <a:off x="5269014" y="3732826"/>
            <a:ext cx="268525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4F50300-BA64-8810-C921-30C5D5F3F4ED}"/>
              </a:ext>
            </a:extLst>
          </p:cNvPr>
          <p:cNvSpPr/>
          <p:nvPr/>
        </p:nvSpPr>
        <p:spPr>
          <a:xfrm>
            <a:off x="553683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30CCDC-A354-9F9B-E147-0A0D35D35B59}"/>
              </a:ext>
            </a:extLst>
          </p:cNvPr>
          <p:cNvSpPr/>
          <p:nvPr/>
        </p:nvSpPr>
        <p:spPr>
          <a:xfrm>
            <a:off x="582336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C73347-CC57-C5B2-26A2-D3AD97B04B7B}"/>
              </a:ext>
            </a:extLst>
          </p:cNvPr>
          <p:cNvSpPr/>
          <p:nvPr/>
        </p:nvSpPr>
        <p:spPr>
          <a:xfrm>
            <a:off x="608230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D320E1-B37D-B2D0-B565-E8B5AC43E282}"/>
              </a:ext>
            </a:extLst>
          </p:cNvPr>
          <p:cNvSpPr/>
          <p:nvPr/>
        </p:nvSpPr>
        <p:spPr>
          <a:xfrm>
            <a:off x="717450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0BDE1F-0CE2-5412-EEEF-24BCED0CA795}"/>
              </a:ext>
            </a:extLst>
          </p:cNvPr>
          <p:cNvSpPr/>
          <p:nvPr/>
        </p:nvSpPr>
        <p:spPr>
          <a:xfrm>
            <a:off x="9909515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2C0F8D-0482-8F28-5DD3-43E06157427F}"/>
              </a:ext>
            </a:extLst>
          </p:cNvPr>
          <p:cNvSpPr/>
          <p:nvPr/>
        </p:nvSpPr>
        <p:spPr>
          <a:xfrm>
            <a:off x="1016844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34BED8-EB9F-3C84-A79D-905D5E7B7762}"/>
              </a:ext>
            </a:extLst>
          </p:cNvPr>
          <p:cNvSpPr/>
          <p:nvPr/>
        </p:nvSpPr>
        <p:spPr>
          <a:xfrm>
            <a:off x="10441010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6B9DC81-58F7-1787-6B58-2D916033CF09}"/>
              </a:ext>
            </a:extLst>
          </p:cNvPr>
          <p:cNvSpPr/>
          <p:nvPr/>
        </p:nvSpPr>
        <p:spPr>
          <a:xfrm>
            <a:off x="10722803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70BA15-7F9A-14E2-7F73-972D8AF6FE1F}"/>
              </a:ext>
            </a:extLst>
          </p:cNvPr>
          <p:cNvSpPr/>
          <p:nvPr/>
        </p:nvSpPr>
        <p:spPr>
          <a:xfrm>
            <a:off x="11006795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134EEE-30B1-77E2-20AB-D8AA4A614CEC}"/>
              </a:ext>
            </a:extLst>
          </p:cNvPr>
          <p:cNvSpPr/>
          <p:nvPr/>
        </p:nvSpPr>
        <p:spPr>
          <a:xfrm>
            <a:off x="1126572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837242-22A3-7F6C-6D18-D1EC7FEF667C}"/>
              </a:ext>
            </a:extLst>
          </p:cNvPr>
          <p:cNvSpPr/>
          <p:nvPr/>
        </p:nvSpPr>
        <p:spPr>
          <a:xfrm>
            <a:off x="936072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F1CC53-FDB7-646C-F6BB-293CBCD5D440}"/>
              </a:ext>
            </a:extLst>
          </p:cNvPr>
          <p:cNvSpPr/>
          <p:nvPr/>
        </p:nvSpPr>
        <p:spPr>
          <a:xfrm>
            <a:off x="9633290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6C007C-5FEC-70F0-AE99-95C118F19F79}"/>
              </a:ext>
            </a:extLst>
          </p:cNvPr>
          <p:cNvSpPr/>
          <p:nvPr/>
        </p:nvSpPr>
        <p:spPr>
          <a:xfrm>
            <a:off x="9101466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17A2609-EA7F-198F-1D97-0D93EBDEF5F1}"/>
              </a:ext>
            </a:extLst>
          </p:cNvPr>
          <p:cNvSpPr/>
          <p:nvPr/>
        </p:nvSpPr>
        <p:spPr>
          <a:xfrm>
            <a:off x="8535217" y="3732826"/>
            <a:ext cx="290240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2A8AB28-8D4E-3B0F-2BF0-DE7BF418BC4F}"/>
              </a:ext>
            </a:extLst>
          </p:cNvPr>
          <p:cNvSpPr/>
          <p:nvPr/>
        </p:nvSpPr>
        <p:spPr>
          <a:xfrm>
            <a:off x="8825241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CE0DA4A-D935-12B4-563F-BFF548882697}"/>
              </a:ext>
            </a:extLst>
          </p:cNvPr>
          <p:cNvSpPr/>
          <p:nvPr/>
        </p:nvSpPr>
        <p:spPr>
          <a:xfrm>
            <a:off x="8243117" y="3732826"/>
            <a:ext cx="290240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7B88A3B-F584-2551-9B5A-5AC3211B3FBF}"/>
              </a:ext>
            </a:extLst>
          </p:cNvPr>
          <p:cNvSpPr/>
          <p:nvPr/>
        </p:nvSpPr>
        <p:spPr>
          <a:xfrm>
            <a:off x="79746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2C8139-D0B3-4467-8847-2E8F6B48C979}"/>
              </a:ext>
            </a:extLst>
          </p:cNvPr>
          <p:cNvSpPr/>
          <p:nvPr/>
        </p:nvSpPr>
        <p:spPr>
          <a:xfrm>
            <a:off x="77079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ECB23C3-41A6-2E17-AFC6-5808D6989735}"/>
              </a:ext>
            </a:extLst>
          </p:cNvPr>
          <p:cNvSpPr/>
          <p:nvPr/>
        </p:nvSpPr>
        <p:spPr>
          <a:xfrm>
            <a:off x="74412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5368061-2BB2-C7FB-D83F-CEDB63A3B2DE}"/>
              </a:ext>
            </a:extLst>
          </p:cNvPr>
          <p:cNvSpPr/>
          <p:nvPr/>
        </p:nvSpPr>
        <p:spPr>
          <a:xfrm>
            <a:off x="690018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1BF635A-992D-441D-CDC0-EA8D22589544}"/>
              </a:ext>
            </a:extLst>
          </p:cNvPr>
          <p:cNvSpPr/>
          <p:nvPr/>
        </p:nvSpPr>
        <p:spPr>
          <a:xfrm>
            <a:off x="6628007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4F1E0B9-BA51-7A34-963D-EED8ABD974F2}"/>
              </a:ext>
            </a:extLst>
          </p:cNvPr>
          <p:cNvSpPr/>
          <p:nvPr/>
        </p:nvSpPr>
        <p:spPr>
          <a:xfrm>
            <a:off x="6354136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64444"/>
      </p:ext>
    </p:extLst>
  </p:cSld>
  <p:clrMapOvr>
    <a:masterClrMapping/>
  </p:clrMapOvr>
</p:sld>
</file>

<file path=ppt/slides/slide5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ASLR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pic>
        <p:nvPicPr>
          <p:cNvPr id="10" name="Picture 9" descr="A hand holding a deck of cards&#10;&#10;Description automatically generated">
            <a:extLst>
              <a:ext uri="{FF2B5EF4-FFF2-40B4-BE49-F238E27FC236}">
                <a16:creationId xmlns:a16="http://schemas.microsoft.com/office/drawing/2014/main" id="{81BE78B1-4D49-4370-CAC9-EE733C344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013" y="1824870"/>
            <a:ext cx="7133431" cy="475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53697"/>
      </p:ext>
    </p:extLst>
  </p:cSld>
  <p:clrMapOvr>
    <a:masterClrMapping/>
  </p:clrMapOvr>
</p:sld>
</file>

<file path=ppt/slides/slide5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ASLR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EE66DA-2DB2-1EE7-883C-8DE24687BF7B}"/>
              </a:ext>
            </a:extLst>
          </p:cNvPr>
          <p:cNvSpPr/>
          <p:nvPr/>
        </p:nvSpPr>
        <p:spPr>
          <a:xfrm>
            <a:off x="665574" y="3595666"/>
            <a:ext cx="4867923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E74F91-87B6-D524-01B7-8554F6907F89}"/>
              </a:ext>
            </a:extLst>
          </p:cNvPr>
          <p:cNvSpPr/>
          <p:nvPr/>
        </p:nvSpPr>
        <p:spPr>
          <a:xfrm>
            <a:off x="5532258" y="3595666"/>
            <a:ext cx="3684561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B684F-3AD8-4BFC-8273-DBD673338818}"/>
              </a:ext>
            </a:extLst>
          </p:cNvPr>
          <p:cNvSpPr txBox="1"/>
          <p:nvPr/>
        </p:nvSpPr>
        <p:spPr>
          <a:xfrm>
            <a:off x="667248" y="3232054"/>
            <a:ext cx="418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instructions (binary sequences)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DC223A-9AA9-A413-5A4B-9615E1BE2CEB}"/>
              </a:ext>
            </a:extLst>
          </p:cNvPr>
          <p:cNvSpPr txBox="1"/>
          <p:nvPr/>
        </p:nvSpPr>
        <p:spPr>
          <a:xfrm>
            <a:off x="5546916" y="3229178"/>
            <a:ext cx="281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data &amp; metadata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3E5C5B-B6B8-9891-0FA4-D3FDA0D5E4FA}"/>
              </a:ext>
            </a:extLst>
          </p:cNvPr>
          <p:cNvSpPr/>
          <p:nvPr/>
        </p:nvSpPr>
        <p:spPr>
          <a:xfrm>
            <a:off x="9187133" y="3595666"/>
            <a:ext cx="2380890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5AAA5-A12A-940F-7BA5-F32BF29C8AE9}"/>
              </a:ext>
            </a:extLst>
          </p:cNvPr>
          <p:cNvSpPr txBox="1"/>
          <p:nvPr/>
        </p:nvSpPr>
        <p:spPr>
          <a:xfrm>
            <a:off x="9218757" y="3229178"/>
            <a:ext cx="115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D0D260-9C1B-FB4D-AAFE-B09D1516EE7F}"/>
              </a:ext>
            </a:extLst>
          </p:cNvPr>
          <p:cNvSpPr txBox="1"/>
          <p:nvPr/>
        </p:nvSpPr>
        <p:spPr>
          <a:xfrm>
            <a:off x="794963" y="3732826"/>
            <a:ext cx="10919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f0ef7081e1539ac00ef5b761b4fb01b351308dd003cb4b8930e27195a6ef34ba476e80e53f2af0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0F1325-D183-AADE-98FE-90B07C64851A}"/>
              </a:ext>
            </a:extLst>
          </p:cNvPr>
          <p:cNvSpPr/>
          <p:nvPr/>
        </p:nvSpPr>
        <p:spPr>
          <a:xfrm>
            <a:off x="87989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12C43A-F9E0-1ADC-7F16-5FA020336AD1}"/>
              </a:ext>
            </a:extLst>
          </p:cNvPr>
          <p:cNvSpPr/>
          <p:nvPr/>
        </p:nvSpPr>
        <p:spPr>
          <a:xfrm>
            <a:off x="116168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04F743-6757-FB3B-BA69-B30F06D9E0D5}"/>
              </a:ext>
            </a:extLst>
          </p:cNvPr>
          <p:cNvSpPr/>
          <p:nvPr/>
        </p:nvSpPr>
        <p:spPr>
          <a:xfrm>
            <a:off x="144567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37DA79-0EA9-76BE-B5D4-0359CE366C32}"/>
              </a:ext>
            </a:extLst>
          </p:cNvPr>
          <p:cNvSpPr/>
          <p:nvPr/>
        </p:nvSpPr>
        <p:spPr>
          <a:xfrm>
            <a:off x="170461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9C4BBA-5884-DFB7-BCE9-3D1B352F0A8C}"/>
              </a:ext>
            </a:extLst>
          </p:cNvPr>
          <p:cNvSpPr/>
          <p:nvPr/>
        </p:nvSpPr>
        <p:spPr>
          <a:xfrm>
            <a:off x="197717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FE0580-974D-1C12-7793-72EB9ECAA2F5}"/>
              </a:ext>
            </a:extLst>
          </p:cNvPr>
          <p:cNvSpPr/>
          <p:nvPr/>
        </p:nvSpPr>
        <p:spPr>
          <a:xfrm>
            <a:off x="225896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6B812D-FCF3-DD78-94D9-81748543A7A6}"/>
              </a:ext>
            </a:extLst>
          </p:cNvPr>
          <p:cNvSpPr/>
          <p:nvPr/>
        </p:nvSpPr>
        <p:spPr>
          <a:xfrm>
            <a:off x="254295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A0A924-E5A1-F27F-1BA6-B92A2DD521F8}"/>
              </a:ext>
            </a:extLst>
          </p:cNvPr>
          <p:cNvSpPr/>
          <p:nvPr/>
        </p:nvSpPr>
        <p:spPr>
          <a:xfrm>
            <a:off x="280189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6100A5-FBB9-CEF5-4B21-EC58A1234E6B}"/>
              </a:ext>
            </a:extLst>
          </p:cNvPr>
          <p:cNvSpPr/>
          <p:nvPr/>
        </p:nvSpPr>
        <p:spPr>
          <a:xfrm>
            <a:off x="307445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6E2523-3229-0ED9-E765-A882E5866952}"/>
              </a:ext>
            </a:extLst>
          </p:cNvPr>
          <p:cNvSpPr/>
          <p:nvPr/>
        </p:nvSpPr>
        <p:spPr>
          <a:xfrm>
            <a:off x="335624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19088D-9C8F-A49D-E8D3-540AF2D2BD45}"/>
              </a:ext>
            </a:extLst>
          </p:cNvPr>
          <p:cNvSpPr/>
          <p:nvPr/>
        </p:nvSpPr>
        <p:spPr>
          <a:xfrm>
            <a:off x="364023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1C383C-AAA2-2EEF-E567-301E42B2DBF7}"/>
              </a:ext>
            </a:extLst>
          </p:cNvPr>
          <p:cNvSpPr/>
          <p:nvPr/>
        </p:nvSpPr>
        <p:spPr>
          <a:xfrm>
            <a:off x="389917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24DFDA-BC37-476E-6E6C-8A5972D0D898}"/>
              </a:ext>
            </a:extLst>
          </p:cNvPr>
          <p:cNvSpPr/>
          <p:nvPr/>
        </p:nvSpPr>
        <p:spPr>
          <a:xfrm>
            <a:off x="4169829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9403A2-7948-DF9B-FDC3-662F2312C778}"/>
              </a:ext>
            </a:extLst>
          </p:cNvPr>
          <p:cNvSpPr/>
          <p:nvPr/>
        </p:nvSpPr>
        <p:spPr>
          <a:xfrm>
            <a:off x="445352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17AF6-2E5F-1F88-CDAF-7999E29880DD}"/>
              </a:ext>
            </a:extLst>
          </p:cNvPr>
          <p:cNvSpPr/>
          <p:nvPr/>
        </p:nvSpPr>
        <p:spPr>
          <a:xfrm>
            <a:off x="473751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B746CB-C001-8A37-4D6D-295CE6E09F76}"/>
              </a:ext>
            </a:extLst>
          </p:cNvPr>
          <p:cNvSpPr/>
          <p:nvPr/>
        </p:nvSpPr>
        <p:spPr>
          <a:xfrm>
            <a:off x="499645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9377F4-F002-9052-145E-92F6073D3A7D}"/>
              </a:ext>
            </a:extLst>
          </p:cNvPr>
          <p:cNvSpPr/>
          <p:nvPr/>
        </p:nvSpPr>
        <p:spPr>
          <a:xfrm>
            <a:off x="5269014" y="3732826"/>
            <a:ext cx="268525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35802A-4D80-16D5-8FF5-F8D5CF02ECEE}"/>
              </a:ext>
            </a:extLst>
          </p:cNvPr>
          <p:cNvSpPr/>
          <p:nvPr/>
        </p:nvSpPr>
        <p:spPr>
          <a:xfrm>
            <a:off x="553683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FDB1FE7-0795-0ED0-3481-AF73124AFC2D}"/>
              </a:ext>
            </a:extLst>
          </p:cNvPr>
          <p:cNvSpPr/>
          <p:nvPr/>
        </p:nvSpPr>
        <p:spPr>
          <a:xfrm>
            <a:off x="582336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5A3EA6-394A-1A0F-21FF-77136F365FC5}"/>
              </a:ext>
            </a:extLst>
          </p:cNvPr>
          <p:cNvSpPr/>
          <p:nvPr/>
        </p:nvSpPr>
        <p:spPr>
          <a:xfrm>
            <a:off x="608230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242C32-C711-18F3-28CB-63D8A6747569}"/>
              </a:ext>
            </a:extLst>
          </p:cNvPr>
          <p:cNvSpPr/>
          <p:nvPr/>
        </p:nvSpPr>
        <p:spPr>
          <a:xfrm>
            <a:off x="717450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A8FC23-882D-CF7D-4AE1-7D36932906E5}"/>
              </a:ext>
            </a:extLst>
          </p:cNvPr>
          <p:cNvSpPr/>
          <p:nvPr/>
        </p:nvSpPr>
        <p:spPr>
          <a:xfrm>
            <a:off x="9909515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A8247E-7D84-9B66-7C33-082947FA6F1C}"/>
              </a:ext>
            </a:extLst>
          </p:cNvPr>
          <p:cNvSpPr/>
          <p:nvPr/>
        </p:nvSpPr>
        <p:spPr>
          <a:xfrm>
            <a:off x="1016844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31CF7F-76AB-F693-3A50-9839F973698F}"/>
              </a:ext>
            </a:extLst>
          </p:cNvPr>
          <p:cNvSpPr/>
          <p:nvPr/>
        </p:nvSpPr>
        <p:spPr>
          <a:xfrm>
            <a:off x="10441010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3B364CF-11E7-E36F-0462-773C23B774D7}"/>
              </a:ext>
            </a:extLst>
          </p:cNvPr>
          <p:cNvSpPr/>
          <p:nvPr/>
        </p:nvSpPr>
        <p:spPr>
          <a:xfrm>
            <a:off x="10722803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C6CEA5F-88A2-7AD9-53CC-68FF1E86B89A}"/>
              </a:ext>
            </a:extLst>
          </p:cNvPr>
          <p:cNvSpPr/>
          <p:nvPr/>
        </p:nvSpPr>
        <p:spPr>
          <a:xfrm>
            <a:off x="11006795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06FDC35-2E78-515A-CBC3-DA2219894496}"/>
              </a:ext>
            </a:extLst>
          </p:cNvPr>
          <p:cNvSpPr/>
          <p:nvPr/>
        </p:nvSpPr>
        <p:spPr>
          <a:xfrm>
            <a:off x="1126572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8A3E03-A4FC-757A-38FE-95DB01C9DF31}"/>
              </a:ext>
            </a:extLst>
          </p:cNvPr>
          <p:cNvSpPr/>
          <p:nvPr/>
        </p:nvSpPr>
        <p:spPr>
          <a:xfrm>
            <a:off x="936072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50E74C-1A46-D498-15B9-FB31184E468E}"/>
              </a:ext>
            </a:extLst>
          </p:cNvPr>
          <p:cNvSpPr/>
          <p:nvPr/>
        </p:nvSpPr>
        <p:spPr>
          <a:xfrm>
            <a:off x="9633290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644125-8005-88A4-CB08-C1CBEAED0D43}"/>
              </a:ext>
            </a:extLst>
          </p:cNvPr>
          <p:cNvSpPr/>
          <p:nvPr/>
        </p:nvSpPr>
        <p:spPr>
          <a:xfrm>
            <a:off x="9101466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320CBE-81C6-589F-0A06-0CF215DB0EAE}"/>
              </a:ext>
            </a:extLst>
          </p:cNvPr>
          <p:cNvSpPr/>
          <p:nvPr/>
        </p:nvSpPr>
        <p:spPr>
          <a:xfrm>
            <a:off x="8535217" y="3732826"/>
            <a:ext cx="290240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9EFF8ED-4A9B-EA80-5989-44EAA8033233}"/>
              </a:ext>
            </a:extLst>
          </p:cNvPr>
          <p:cNvSpPr/>
          <p:nvPr/>
        </p:nvSpPr>
        <p:spPr>
          <a:xfrm>
            <a:off x="8825241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02BBCC-B74C-E3F0-5648-13741EDF2698}"/>
              </a:ext>
            </a:extLst>
          </p:cNvPr>
          <p:cNvSpPr/>
          <p:nvPr/>
        </p:nvSpPr>
        <p:spPr>
          <a:xfrm>
            <a:off x="8243117" y="3732826"/>
            <a:ext cx="290240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3DE75E6-C9B8-F9BF-0194-583DDCCBE5F2}"/>
              </a:ext>
            </a:extLst>
          </p:cNvPr>
          <p:cNvSpPr/>
          <p:nvPr/>
        </p:nvSpPr>
        <p:spPr>
          <a:xfrm>
            <a:off x="79746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03B78BE-4B02-CE40-0E92-4D4F809C48DB}"/>
              </a:ext>
            </a:extLst>
          </p:cNvPr>
          <p:cNvSpPr/>
          <p:nvPr/>
        </p:nvSpPr>
        <p:spPr>
          <a:xfrm>
            <a:off x="77079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15413C-658F-4C75-1601-3E2DC38CA929}"/>
              </a:ext>
            </a:extLst>
          </p:cNvPr>
          <p:cNvSpPr/>
          <p:nvPr/>
        </p:nvSpPr>
        <p:spPr>
          <a:xfrm>
            <a:off x="74412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AF34B07-4139-07CB-C9DB-F6AF07C5B748}"/>
              </a:ext>
            </a:extLst>
          </p:cNvPr>
          <p:cNvSpPr/>
          <p:nvPr/>
        </p:nvSpPr>
        <p:spPr>
          <a:xfrm>
            <a:off x="690018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DEC8DF-8073-88EB-FC8D-2A7324978C2D}"/>
              </a:ext>
            </a:extLst>
          </p:cNvPr>
          <p:cNvSpPr/>
          <p:nvPr/>
        </p:nvSpPr>
        <p:spPr>
          <a:xfrm>
            <a:off x="6628007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8565AA-FB1B-C429-A808-AE27610C4436}"/>
              </a:ext>
            </a:extLst>
          </p:cNvPr>
          <p:cNvSpPr/>
          <p:nvPr/>
        </p:nvSpPr>
        <p:spPr>
          <a:xfrm>
            <a:off x="6354136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01618"/>
      </p:ext>
    </p:extLst>
  </p:cSld>
  <p:clrMapOvr>
    <a:masterClrMapping/>
  </p:clrMapOvr>
</p:sld>
</file>

<file path=ppt/slides/slide5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CFI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</p:spTree>
    <p:extLst>
      <p:ext uri="{BB962C8B-B14F-4D97-AF65-F5344CB8AC3E}">
        <p14:creationId xmlns:p14="http://schemas.microsoft.com/office/powerpoint/2010/main" val="3225503954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462518"/>
            <a:ext cx="5431971" cy="513904"/>
          </a:xfrm>
        </p:spPr>
        <p:txBody>
          <a:bodyPr>
            <a:normAutofit/>
          </a:bodyPr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976421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Preventing bad stuff from happening in a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6</a:t>
            </a:fld>
            <a:endParaRPr lang="en-US" sz="1400" dirty="0"/>
          </a:p>
        </p:txBody>
      </p:sp>
      <p:pic>
        <p:nvPicPr>
          <p:cNvPr id="5" name="Picture 4" descr="A cartoon of a child&#10;&#10;Description automatically generated">
            <a:extLst>
              <a:ext uri="{FF2B5EF4-FFF2-40B4-BE49-F238E27FC236}">
                <a16:creationId xmlns:a16="http://schemas.microsoft.com/office/drawing/2014/main" id="{5BE64E2B-C3F5-0613-F96B-4B3EBCF67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983" y="3136847"/>
            <a:ext cx="3086803" cy="28581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143330-D9B2-C4AF-679C-5447398C94FB}"/>
              </a:ext>
            </a:extLst>
          </p:cNvPr>
          <p:cNvSpPr/>
          <p:nvPr/>
        </p:nvSpPr>
        <p:spPr>
          <a:xfrm rot="21195974">
            <a:off x="8268994" y="3214831"/>
            <a:ext cx="1383956" cy="914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096632649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Terms/Concepts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Memory Layout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Memory Attacks</a:t>
            </a:r>
          </a:p>
        </p:txBody>
      </p:sp>
    </p:spTree>
    <p:extLst>
      <p:ext uri="{BB962C8B-B14F-4D97-AF65-F5344CB8AC3E}">
        <p14:creationId xmlns:p14="http://schemas.microsoft.com/office/powerpoint/2010/main" val="2229085428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 Security Incident Workflow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Malware – Terms and Concepts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FAABE3-E0AD-1307-4D6C-3117FE2C4004}"/>
              </a:ext>
            </a:extLst>
          </p:cNvPr>
          <p:cNvSpPr/>
          <p:nvPr/>
        </p:nvSpPr>
        <p:spPr>
          <a:xfrm>
            <a:off x="2830286" y="2403615"/>
            <a:ext cx="9144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Threat Actor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8FFBA1-B0E0-138A-7E4A-BB841CB4329C}"/>
              </a:ext>
            </a:extLst>
          </p:cNvPr>
          <p:cNvSpPr/>
          <p:nvPr/>
        </p:nvSpPr>
        <p:spPr>
          <a:xfrm>
            <a:off x="4914903" y="2403615"/>
            <a:ext cx="1709056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Attack Vector</a:t>
            </a:r>
          </a:p>
        </p:txBody>
      </p:sp>
      <p:pic>
        <p:nvPicPr>
          <p:cNvPr id="12" name="Picture 11" descr="A speedometer with different faces&#10;&#10;Description automatically generated">
            <a:extLst>
              <a:ext uri="{FF2B5EF4-FFF2-40B4-BE49-F238E27FC236}">
                <a16:creationId xmlns:a16="http://schemas.microsoft.com/office/drawing/2014/main" id="{99C5F398-1655-44F7-4811-5B86085E4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589" y="4813567"/>
            <a:ext cx="4066211" cy="206076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0283A0E-B014-B08C-B918-655F3FBC9636}"/>
              </a:ext>
            </a:extLst>
          </p:cNvPr>
          <p:cNvSpPr/>
          <p:nvPr/>
        </p:nvSpPr>
        <p:spPr>
          <a:xfrm>
            <a:off x="7820588" y="2415284"/>
            <a:ext cx="1709056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Security Impact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C9D1EA-6844-012E-8736-12D6A496DE92}"/>
              </a:ext>
            </a:extLst>
          </p:cNvPr>
          <p:cNvSpPr txBox="1"/>
          <p:nvPr/>
        </p:nvSpPr>
        <p:spPr>
          <a:xfrm>
            <a:off x="3818218" y="223061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Exploit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61F3F7-A201-A337-6257-09DDFFD264BA}"/>
              </a:ext>
            </a:extLst>
          </p:cNvPr>
          <p:cNvSpPr txBox="1"/>
          <p:nvPr/>
        </p:nvSpPr>
        <p:spPr>
          <a:xfrm>
            <a:off x="6608871" y="2137699"/>
            <a:ext cx="1209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Malicious </a:t>
            </a:r>
          </a:p>
          <a:p>
            <a:r>
              <a:rPr lang="en-US" b="1" dirty="0"/>
              <a:t>Behavior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541AB0-9073-9677-C859-D1C7A500CD1A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3744686" y="2860815"/>
            <a:ext cx="11702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C2F6DD-2670-A2D1-963E-54093424676F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>
            <a:off x="6623959" y="2860815"/>
            <a:ext cx="1196629" cy="11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666019"/>
      </p:ext>
    </p:extLst>
  </p:cSld>
  <p:clrMapOvr>
    <a:masterClrMapping/>
  </p:clrMapOvr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Adversaries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Malware – Terms and Concepts</a:t>
            </a:r>
          </a:p>
        </p:txBody>
      </p:sp>
      <p:pic>
        <p:nvPicPr>
          <p:cNvPr id="2050" name="Picture 2" descr="Spy vs. Spy Drawing by Dawnaie on DeviantArt">
            <a:extLst>
              <a:ext uri="{FF2B5EF4-FFF2-40B4-BE49-F238E27FC236}">
                <a16:creationId xmlns:a16="http://schemas.microsoft.com/office/drawing/2014/main" id="{7C92BF56-2216-03FB-6C51-EBCF8950E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543" y="1925505"/>
            <a:ext cx="4095250" cy="32090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0B08DD-BE69-D45E-F347-61E6B62EABF0}"/>
              </a:ext>
            </a:extLst>
          </p:cNvPr>
          <p:cNvSpPr txBox="1"/>
          <p:nvPr/>
        </p:nvSpPr>
        <p:spPr>
          <a:xfrm>
            <a:off x="1246093" y="2106706"/>
            <a:ext cx="4863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Anyone attempting to cause a security incident</a:t>
            </a:r>
          </a:p>
        </p:txBody>
      </p:sp>
    </p:spTree>
    <p:extLst>
      <p:ext uri="{BB962C8B-B14F-4D97-AF65-F5344CB8AC3E}">
        <p14:creationId xmlns:p14="http://schemas.microsoft.com/office/powerpoint/2010/main" val="576393028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www.w3.org/XML/1998/namespace"/>
    <ds:schemaRef ds:uri="71af3243-3dd4-4a8d-8c0d-dd76da1f02a5"/>
    <ds:schemaRef ds:uri="16c05727-aa75-4e4a-9b5f-8a80a1165891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elements/1.1/"/>
    <ds:schemaRef ds:uri="http://schemas.microsoft.com/office/2006/metadata/properties"/>
    <ds:schemaRef ds:uri="http://schemas.microsoft.com/office/infopath/2007/PartnerControls"/>
    <ds:schemaRef ds:uri="230e9df3-be65-4c73-a93b-d1236ebd677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11693</TotalTime>
  <Words>5249</Words>
  <Application>Microsoft Office PowerPoint</Application>
  <PresentationFormat>Widescreen</PresentationFormat>
  <Paragraphs>3363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Cambria Math</vt:lpstr>
      <vt:lpstr>Courier New</vt:lpstr>
      <vt:lpstr>Mystical Woods Rough Script</vt:lpstr>
      <vt:lpstr>Tenorite</vt:lpstr>
      <vt:lpstr>Monoline</vt:lpstr>
      <vt:lpstr>Exercise #12</vt:lpstr>
      <vt:lpstr>Administrivia and  Announcements</vt:lpstr>
      <vt:lpstr>Malware</vt:lpstr>
      <vt:lpstr>Last Time: Static Analysis</vt:lpstr>
      <vt:lpstr>Class Progress</vt:lpstr>
      <vt:lpstr>Overview</vt:lpstr>
      <vt:lpstr>Lecture Outline</vt:lpstr>
      <vt:lpstr>A Security Incident Workflow</vt:lpstr>
      <vt:lpstr>Adversaries</vt:lpstr>
      <vt:lpstr>Threat models</vt:lpstr>
      <vt:lpstr>System Security</vt:lpstr>
      <vt:lpstr>Lecture Outline</vt:lpstr>
      <vt:lpstr>How do “BAD” programs run?</vt:lpstr>
      <vt:lpstr>Data and Code</vt:lpstr>
      <vt:lpstr>Program Memory: A 1-D Array</vt:lpstr>
      <vt:lpstr>Simulating Source Constructs</vt:lpstr>
      <vt:lpstr>Simulating Source Constructs</vt:lpstr>
      <vt:lpstr>Simulating Source Constructs</vt:lpstr>
      <vt:lpstr>Simulating Source Constructs</vt:lpstr>
      <vt:lpstr>Simulating Source Constructs</vt:lpstr>
      <vt:lpstr>Lecture Outline</vt:lpstr>
      <vt:lpstr>Breaking Bounds</vt:lpstr>
      <vt:lpstr>Breaking Bounds</vt:lpstr>
      <vt:lpstr>Breaking Bounds</vt:lpstr>
      <vt:lpstr>Buffer Overflows</vt:lpstr>
      <vt:lpstr>Buffer Overflows</vt:lpstr>
      <vt:lpstr>Buffer Overflows</vt:lpstr>
      <vt:lpstr>Buffer Overflows</vt:lpstr>
      <vt:lpstr>Buffer Overflows</vt:lpstr>
      <vt:lpstr>Buffer Overflows</vt:lpstr>
      <vt:lpstr>Buffer Overflows</vt:lpstr>
      <vt:lpstr>Buffer Overflows</vt:lpstr>
      <vt:lpstr>Buffer Overflows</vt:lpstr>
      <vt:lpstr>Buffer Overflows</vt:lpstr>
      <vt:lpstr>Script Injection</vt:lpstr>
      <vt:lpstr>Script Injection</vt:lpstr>
      <vt:lpstr>Script Injection</vt:lpstr>
      <vt:lpstr>Script Injection</vt:lpstr>
      <vt:lpstr>Script Injection: The FIX</vt:lpstr>
      <vt:lpstr>Script Injection: The FIX</vt:lpstr>
      <vt:lpstr>Script Injection: The FIX</vt:lpstr>
      <vt:lpstr>ROP</vt:lpstr>
      <vt:lpstr>ROP Challenges</vt:lpstr>
      <vt:lpstr>Return-into-LIBC</vt:lpstr>
      <vt:lpstr>PowerPoint Presentation</vt:lpstr>
      <vt:lpstr>BEYOND ROP as RCE</vt:lpstr>
      <vt:lpstr>Thinking About Defenses</vt:lpstr>
      <vt:lpstr>End lecture</vt:lpstr>
      <vt:lpstr>Stack Canaries</vt:lpstr>
      <vt:lpstr>Stack Canaries</vt:lpstr>
      <vt:lpstr>ASLR</vt:lpstr>
      <vt:lpstr>ASLR</vt:lpstr>
      <vt:lpstr>CFI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71</cp:revision>
  <dcterms:created xsi:type="dcterms:W3CDTF">2023-08-21T14:00:41Z</dcterms:created>
  <dcterms:modified xsi:type="dcterms:W3CDTF">2025-09-15T19:53:31Z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