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9"/>
  </p:notesMasterIdLst>
  <p:handoutMasterIdLst>
    <p:handoutMasterId r:id="rId30"/>
  </p:handoutMasterIdLst>
  <p:sldIdLst>
    <p:sldId id="1177" r:id="rId5"/>
    <p:sldId id="295" r:id="rId6"/>
    <p:sldId id="256" r:id="rId7"/>
    <p:sldId id="1060" r:id="rId8"/>
    <p:sldId id="1115" r:id="rId9"/>
    <p:sldId id="1159" r:id="rId10"/>
    <p:sldId id="1052" r:id="rId11"/>
    <p:sldId id="1125" r:id="rId12"/>
    <p:sldId id="1155" r:id="rId13"/>
    <p:sldId id="1174" r:id="rId14"/>
    <p:sldId id="1175" r:id="rId15"/>
    <p:sldId id="1157" r:id="rId16"/>
    <p:sldId id="1171" r:id="rId17"/>
    <p:sldId id="1173" r:id="rId18"/>
    <p:sldId id="1176" r:id="rId19"/>
    <p:sldId id="1162" r:id="rId20"/>
    <p:sldId id="1146" r:id="rId21"/>
    <p:sldId id="1147" r:id="rId22"/>
    <p:sldId id="1163" r:id="rId23"/>
    <p:sldId id="1165" r:id="rId24"/>
    <p:sldId id="1166" r:id="rId25"/>
    <p:sldId id="1167" r:id="rId26"/>
    <p:sldId id="1169" r:id="rId27"/>
    <p:sldId id="114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113" y="69"/>
      </p:cViewPr>
      <p:guideLst>
        <p:guide orient="horz" pos="33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8/27/2025</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08-27T19:16:44.931"/>
    </inkml:context>
    <inkml:brush xml:id="br0">
      <inkml:brushProperty name="width" value="0.05292" units="cm"/>
      <inkml:brushProperty name="height" value="0.05292" units="cm"/>
    </inkml:brush>
  </inkml:definitions>
  <inkml:trace contextRef="#ctx0" brushRef="#br0">28698 8596 26 0,'0'0'0'0,"0"0"19"0,0 0-14 0,0 0 3 0,0-20-5 0,0 20 5 15,0 0-4-15,0 0 13 0,0 0-10 0,0-17 4 0,0-4 0 0,0 21-7 0,0 0 1 0,0 0-1 16,0-19 0-16,0 19 0 0,17 0 5 0,-17-17 1 0,0 17-6 0,0-20 5 15,0 20-3-15,0 0-2 0,0 0-2 0,0 0 3 0,0 0-1 16,0 0-2-16,0 0-1 0,0 0-1 0,0 0 3 0,0 0-2 16,0 0 0-16,-17 20 0 0,17-20-1 0,0 0 1 0,-20 17-1 0,2 2 0 15,18-19 1-15,-22 21 0 0,22-21 0 0,-17 17-1 0,17-17 0 16,0 20 0-16,-18-20-1 0,-1 19 1 0,-1 19 2 0,-15-1-1 16,35-16 1-16,0-21-1 15,-22 19-1-15,22-19 1 0,0 0 0 0,0 17 1 0,0-17-2 16,0 0 2-16,0 0 0 0,0 0 0 0,0 0 0 0,22-17 0 15,-7-23 0-15,25 23 0 0,-21-23 0 0,-19 22-1 0,35-1-1 16,-13-18 2-16,16-3-2 0,-38 23 1 0,37-41-1 0,-17 58 1 16,-3-56 2-16,23 35-2 0,-40-15-1 0,17 15 2 15,-17 1 3-15,20 3 4 0,-20 17 1 0,0-20-6 16,0 20 3-16,0 0-1 0,-20 20 0 0,20-20-3 0,-17 0 0 16,-1 37-2-16,-21-16 3 0,39-2-2 0,-20-2 0 0,20 4 0 0,-37 15 2 15,17 1-3-15,-20 4 1 0,40-24-1 0,-17 2 0 0,17 19-2 16,-18 1 2-16,-1-1 0 0,-1-18 1 0,20-3 0 0,0-17-1 15,0 21 0-15,0-21-1 0,0 19 2 0,20-19-1 0,-1 0 0 16,-1 0 0-16,-1-19 0 0,23-2 1 0,-3-16-1 0,-17 17-1 16,0 2 1-16,111-95 1 15,-91 72-2-15,0 24 0 0,-6-39 1 0,-14 56-1 16,17-38 1-16,-17 19 0 0,0-2-1 0,-20 21 1 0,17 0-1 0,-17 0 0 16,0 0-1-16,0 0 1 0,0 0 0 0,0 40 0 15,-17-23 0-15,-23 21 2 0,40-19-2 0,-37 18 0 0,37-16 1 16,-54 56 1-16,14-21-1 0,20 2 1 0,0-41-3 15,20 23 2-15,-17-3 0 0,-3-17 0 0,20 18-1 0,0-19 0 0,0-19-1 16,0 17 3-16,0 4-1 0,20-21 1 0,-20 0-1 0,0 0-1 16,37 0 1-16,-17 0 0 0,20-21 0 0,-40 4-1 0,34-2 1 0,-14-2 1 15,17-16 0-15,-17 17-1 0,37-16 1 0,0-22 0 0,0 1-1 16,-40 37-2-16,46-37 2 0,-49 40-1 0,6-3 1 0,20-18 1 16,-23 38-2-16,0-20 0 0,23 1 0 0,-40 19 0 0,20 0 0 15,-3 0 0-15,3 0 1 0,-20 0-1 0,0 19 1 0,20 18 1 16,-20-16-1-16,0 16 0 0,0-18 0 0,0 2-1 0,0 35 0 15,0-38-1-15,0 22 1 0,0 17 2 0,0-20-2 0,0 0 0 16,17 3 0-16,-17-23 1 0,0 23 2 0,23-40-1 0,-6 17 0 16,-17 3-1-16,37-20-3 0,-17 0 1 0,17 0 2 15,0-37 0-15,-14 37 0 0,-6-40-2 0,20 23 2 0,0-2 0 0,20-39 1 16,-37 38-2-16,37-16 0 0,-17-2 1 0,14-2 0 0,-34 22-1 16,3-1 1-16,31-18-1 0,23-20 3 0,-60 57-3 15,3-20 0-15,-20 20 0 0,17 0 1 0,-17 0-1 0,20 0 1 16,-20 0 0-16,0 0 0 0,0 0 1 0,0 0 2 0,0 37 1 0,0-37-2 15,0 19-1-15,-20 19 1 0,3 19 0 0,17-37-2 16,-20 0-1-16,20-3 1 0,-17 40 0 0,-6 0-1 0,23-17 1 0,0-2 2 16,-17-19-1-16,17-2-1 0,0 3 1 0,0-20-1 0,0 19 0 15,0-19 0-15,0 0-1 0,17 0 2 0,-17 0-2 0,23 0 0 0,-6 0 0 16,3 0-1-16,-3-19 1 0,23-18 0 0,0-3 1 0,-26 23-1 16,6-2 2-16,0-2-3 0,17 4 2 0,-17-3-1 0,17-17 0 0,-14 18 0 0,31-2 2 15,-17-16-1-15,-17 17-2 0,17 2 1 0,-17-1 0 0,3 19 2 16,-23 0-2-16,14 19 1 0,-14-19-2 0,20 38 1 15,-20-38 0-15,20 20-2 0,-20-3-2 0,20 4-15 0,-20-2 1 0,0-2-6 16,0-17-5-16,0 40-51 0,0-23 27 0,0 4-5 0,0-2-39 0,17-2 67 16,-17-17 0-16</inkml:trace>
  <inkml:trace contextRef="#ctx0" brushRef="#br0" timeOffset="1655.62">17238 9509 22 0,'0'0'10'0,"0"0"6"0,0 0-11 0,0-20-1 0,-20 20 7 0,0-18-1 0,20 18-3 0,-15-18 3 0,-7 18-6 0,2-21 2 0,20 1-3 16,-20 20 4-16,3-17-1 0,17-3-4 0,0 20 2 0,0 0 0 16,-20-18 4-16,20-1 2 0,0-1 1 0,0 20-5 15,-17-18 7-15,17-1 11 0,0 19-19 16,-20 0 5-16,20 0-3 0,0 0-4 0,0 0 1 0,0 0 0 16,-20 0-3-16,20 0 1 0,0 0 0 0,0 19-1 0,0-19 1 0,0 0-2 15,0 0 1-15,0 0 0 0,0 0 0 0,20 0 0 0,-20 0 2 16,20-19-2-16,-20 19-1 0,17-21 1 0,-17 3 1 15,20 18-2-15,-20-18 3 0,0 18-2 0,0 0 0 16,17 0-1-16,-17-20 0 0,0 20 1 0,0 0-1 0,0-19 2 0,0 19-2 16,0 0-1-16,0 0 2 0,0 0 0 0,0 19-1 15,0 1-1-15,-17-2 2 0,17 21-1 0,-20-20 0 16,20-1-1-16,0 21 1 0,-17-21 0 0,17 19 0 0,0-37 1 0,0 41 0 16,0-23-2-16,0-18 1 0,0 18 0 0,0-18 2 0,17 0-2 15,-17 0 1-15,20 0-2 0,-3 0 3 0,3-18-1 0,22 0 0 16,-27-3-1-16,-15 21 1 0,40-37-1 0,-20 17 1 0,14 2 0 15,6-21-1-15,-40 39 0 0,37-18 0 0,-37 18 0 0,40-19 0 16,-3-2 0-16,-20 3 1 0,23 0 0 0,-3 18 3 16,-37-20-3-16,40 20 5 0,-40 0-3 0,17 0 4 0,-17 0 1 15,0 0-5-15,23 0 4 0,-23 20-6 0,0-20 3 16,0 18-1-16,0-18-2 0,17 18 2 0,-17-18-3 16,0 0 3-16,17 21-2 0,-17-21 1 0,0 0-2 15,20 19-1-15,0-19-1 0,-20 0 4 0,17 18 0 0,3-18-2 16,-3 0-1-16,3 0 1 0,-20 20 1 0,23-20-1 15,-6 0 0-15,-17 0 1 0,37 0-1 0,0 19 0 0,-37-19 1 16,20 0 0-16,-20 0-1 0,17 0 0 0,3 0-1 16,-20 0 1-16,20 0-1 0,3 0 3 0,-23 0-2 0,14 0 0 15,-14 0-1-15,20 18 2 0,-20-18 0 0,0 0 0 0,20 0-4 16,-20 0 3-16,0 0-1 0,20 0 2 0,-20 0-1 0,17 0 0 16,-17 0-1-16,17 20 2 0,3-20-1 0,-20 0 1 0,20 0-1 15,3 17-1-15,-23-17 1 0,34 0 1 0,-34 0-1 16,20 0 1-16,0 0-1 15,34 20-1-15,-34-20 2 0,0 0-1 0,-20 0-1 0,17 0 1 0,3 0-2 16,17 0 3-16,-37 0 1 0,23 0-3 0,-6 0 1 0,-17 0 1 16,17 0-1-16,3 0 0 0,-20 0 1 0,20 0-2 15,-20 0 0-15,0 0 0 0,17 0 3 0,3 0-2 16,-20 0-1-16,17 0 1 0,3 0 1 0,-20 0 0 0,23 0-1 0,-23 0 0 16,17 0 1-16,-17 0-1 0,17 0 0 0,3 0 0 0,0 0-1 0,-3 0 0 15,-17-20 1-15,20 20 0 0,17 0-1 0,-37 0 2 0,20 0-1 16,3 0 0-16,-9 0-1 0,6 0 1 0,-20 0 0 0,20 0-1 0,0 0 1 15,-3 0 1-15,0 0-1 0,3 0 0 0,-20 0-1 0,20 0 1 0,3 0-1 16,-9 0 2-16,6 0 0 0,-20 0 0 0,40 0-1 0,-40 0 0 16,34-17 1-16,-34 17-1 0,20 0 0 0,0 0 1 15,0 0-1-15,-20 0 0 0,37 0 1 0,-37 0-2 0,0 0 1 16,37 0 1-16,-37 0 0 0,23 17-1 0,-23-17 0 0,17 0 0 16,-17 0 0-16,17 0 0 0,-17 20 1 0,20-20 0 0,0 0 1 15,-3 0-2-15,3 21 0 0,-3-21 0 0,-17 0 0 16,43 0 2-16,-43 0-2 0,0 0 1 0,34 0-2 0,-14 0 2 0,-20 0-1 15,20 0 1-15,17 0-1 0,0 0 0 0,-17 0 0 0,3 0-1 16,-9 0 1-16,26 0 0 0,-20 0-1 0,-20 0 2 16,17 0 0-16,0-21 0 0,3 21-1 0,0 0 1 0,-20 0-2 0,23 0 1 15,-23 0 1-15,14 0-1 0,6 0 1 0,-20 0 0 0,0 0-1 0,20 0 1 0,-20 0 0 16,20 0 0-16,-20 0 0 0,17 0 2 0,-17 0-1 0,17 0 1 0,3 0-2 16,-20 0 0-16,20 21 0 0,-20-21-1 0,20 0 1 0,-3 0 0 0,-17 0 0 15,20 18 0-15,0-18 1 0,-3 0 1 0,6 0-2 0,-6 0 3 16,0 0 0-16,23-18 0 0,-40 18-2 0,17 0 0 0,-17-21 0 15,20 21 1-15,-2-20-1 0,1 20-1 0,4 0-1 0,-6-17 3 16,0-3-2-16,3 20 1 0,0-18-1 0,-20-1-1 0,17 19 0 0,3-20-1 16,-2 20-2-16,-18-18-16 0,20-1-16 0,-20 19 11 0,19 0-5 15,-19 0-44-15,23 0 26 0,-23 0-1 0,0 0-29 0,15 0 24 16</inkml:trace>
  <inkml:trace contextRef="#ctx0" brushRef="#br0" timeOffset="3516.99">21001 10554 25 0,'0'0'0'0,"0"0"13"0,0 0-10 0,0 0 1 0,0 0-1 0,0 0 5 0,0-20-5 0,0 20 0 15,0 0 0-15,0 0 4 0,0-17 0 0,0 17-1 0,0-19 4 16,0 19 1-16,0-20-5 0,0 20 9 0,0-18-7 16,0 18 0-16,0-19 9 0,0 19-7 0,0 0 2 0,0-19 10 0,0-1-2 15,-18 20-3-15,18 0-1 0,0 0-11 0,0 0 9 0,-22 0-1 16,22 0-8-16,0 0 1 0,-20 0-1 0,20 0 0 0,-17 20 1 16,17-20-3-16,-20 0-1 0,3 19 2 0,-3 0-4 0,0-1 0 15,3 2 2-15,17-1-1 0,-18 18 2 0,-4-37-3 16,22 21-1-16,-17-3 2 0,17-18 0 0,-20 19 1 0,20 0-3 0,0-2 1 15,0-17 0-15,20 21 1 0,-20-21 1 0,17 0-1 16,5 18 0-16,-22-18-1 0,18 0 1 0,-1 0 0 0,3 0 3 16,0 0 0-16,-20 18-1 0,37-18 4 0,-20 0-1 0,3 20-2 15,2-20 1-15,-4 21-1 0,-1-21 5 0,-17 18-4 0,20-18 0 16,-20 37 2-16,0-19 2 0,0 3-4 0,0-21-1 0,0 37 3 0,0-16-4 16,0-21 0-16,-20 18 0 0,20 0-1 0,-35 2 2 0,35-2-2 0,-42 2 1 15,25-1-1-15,-20-1 1 0,-3 1-1 16,5 2-1-16,13-21 0 0,-15 18 0 0,37-18-1 0,-20 0-1 0,3 0-3 15,-3 0-6-15,20 0 3 0,-20 0-3 0,20 0-2 0,0 0-13 0,0 0-2 16,0 0 12-16,0 0-3 0,0 0-1 0,0 0-3 0,20 0-3 16,-20 0-32-16,37 0 25 0,-17 0-30 0,0 0 14 0,-3 0 31 15,5 19-30-15</inkml:trace>
  <inkml:trace contextRef="#ctx0" brushRef="#br0" timeOffset="3989.51">21702 10575 27 0,'0'0'20'0,"0"0"-15"0,0 0 5 0,0 0 1 0,0 0 7 0,-17 0 3 15,17 0 25-15,-20 0-34 0,20 0 11 0,-20 18-3 16,20-18-10-16,-17 19 6 0,0 0-7 0,-6-19-2 16,23 17-1-16,-17-17 4 0,-3 21-7 0,0-3 2 0,3-18-2 15,-3 18 0-15,20-18-1 0,0 20 0 0,-20-20 0 0,20 0 0 0,-20 21 3 0,20-3-3 16,0-18 2-16,0 19-3 0,0-1 1 0,0-18-2 0,0 18 4 15,20 21 2-15,0-39-4 0,0 0 0 0,-3 19 1 0,3 2 5 16,-20-21-5-16,37 0 1 0,-37 0 0 0,23 18 0 0,-23-18 2 0,34 0 5 16,-34 0-6-16,20 18 3 0,-20 2 2 0,0-20-4 0,0 18 3 15,0-18-2-15,0 20-4 0,-20-1 0 0,20-19 0 0,-17 18-1 0,-23 1 2 16,3 2-1-16,17-3-2 0,-17 1 1 0,17-19-1 16,-17 19 0-16,20 0-1 0,-23-19-1 0,6 0-3 0,34 0 1 15,-23 0-1-15,3 0-2 0,0 0-1 0,20 0-2 0,-17 0-14 0,17 0 8 0,-17 0 0 16,17 0-3-16,0 0-16 0,0 0 16 0,0 0-20 0,0 0 16 15,17 0-31-15,0 0-5 0,23-19 14 0,-17 19 11 16,-9 0 6-16</inkml:trace>
  <inkml:trace contextRef="#ctx0" brushRef="#br0" timeOffset="4316.59">22047 10705 86 0,'0'0'16'0,"0"0"-2"0,0 0-6 0,0-18 0 0,0 18 2 0,-20-18 13 0,20 18-13 16,0-21 1-16,0 21 3 0,0-17-8 0,-20 17 0 0,20-19-4 15,0 19-2-15,0 0 1 0,0 0 0 0,0 0-1 0,0 0 0 16,0 0 3-16,0 19-1 0,0-2-1 0,0 22 2 0,0-21-1 16,0 2-1-16,0 19 4 0,-20-2-1 0,20 20-2 0,0-17-1 15,0-22-1-15,0 20 1 0,-14 0 0 0,14 18 0 0,0-35-1 16,-23 35 4-16,23 1 3 0,0-18 5 0,0-20-5 0,0-1 1 15,-20-18-1-15,20 19 8 0,0-19-1 0,0 19-6 0,20-19 7 16,-20 0-8-16,37 0 5 0,-37 0-7 0,20-19 3 0,20 19-4 16,-6-19 1-16,6 1-1 0,-17 18-2 0,31-19-1 0,-34 19-1 15,54-21 3-15,-17 3-3 0,-20-1-4 16,-37 19-2-16,40 0-14 0,-23-19 6 0,23 19-23 16,-23-19-18-16,3 19 21 0,-20-19-48 0,20 19 43 0,-20-19 8 15,0 1-38-15</inkml:trace>
  <inkml:trace contextRef="#ctx0" brushRef="#br0" timeOffset="4500.7">22252 10534 125 0,'0'0'48'0,"0"0"-21"0,0 0-17 0,0 0 10 16,0 0 0-16,0 0-11 0,0 0-1 0,0 0 17 15,20 0-15-15,0 0-6 0,0 0-2 0,-3 0 0 16,3 0 2-16,0 0-2 0,20 0 3 0,-6 0-4 0,-14 0-1 0,17 0 1 15,-37 0 0-15,40 0-2 0,-23 0-9 0,23 0-61 0,-3 0-16 16,-17 0 9-16,-20 0 48 0,0 0-17 0</inkml:trace>
  <inkml:trace contextRef="#ctx0" brushRef="#br0" timeOffset="4717.24">21930 10898 125 0,'0'0'0'0,"0"0"49"0,-20 0-37 16,20 0-6-16,0 0 18 0,0 0-14 0,0 0 7 15,0 18-2-15,0-18-10 0,20 18 6 0,-20-18-6 0,20 0-1 0,-20 20 0 16,23-20-1-16,11 18 5 0,-34-18-5 0,20 20 1 0,-20-20 0 0,20 19-1 16,14-19 2-16,-14 18-1 0,-20-18-1 0,57 19 1 0,-17-19-4 15,-40 21 0-15,37-21-5 0,-20 0-2 0,-17 0-8 0,20 0-44 16,20 0-35-16,-23 0 11 0,3 0 18 15</inkml:trace>
</inkml:ink>
</file>

<file path=ppt/ink/ink2.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08-27T19:18:49.293"/>
    </inkml:context>
    <inkml:brush xml:id="br0">
      <inkml:brushProperty name="width" value="0.05292" units="cm"/>
      <inkml:brushProperty name="height" value="0.05292" units="cm"/>
      <inkml:brushProperty name="color" value="#008000"/>
    </inkml:brush>
    <inkml:brush xml:id="br1">
      <inkml:brushProperty name="width" value="0.05292" units="cm"/>
      <inkml:brushProperty name="height" value="0.05292" units="cm"/>
      <inkml:brushProperty name="color" value="#FF0000"/>
    </inkml:brush>
  </inkml:definitions>
  <inkml:trace contextRef="#ctx0" brushRef="#br0">27708 15326 20 0,'0'0'31'0,"0"0"-26"0,0 0 6 0,0 0-2 0,0 0-4 0,0 0 4 0,0 0 0 16,0-17 0-16,-20 17-1 0,20 0-3 0,0 0-1 16,0-20-1-16,0 20 5 0,0 0 2 0,0 0-4 0,0-20 10 15,0 20-10-15,0 0 7 0,0 0-1 0,0 0 1 0,0 0-8 16,0 0 0-16,0-17 3 0,0 17-4 0,-20 0 1 0,20 0 3 0,0 0 0 15,0 0-5-15,-17-20 2 0,17 20-2 0,0 0 3 16,0 0-3-16,0-19 1 0,-17 19 2 0,17 0-3 16,0 0 0-16,0 0-2 0,-20-19 8 0,20 19-3 0,-20 0-3 15,20 0-1-15,0 0 4 0,-20 0-4 0,20 0-1 0,-14 0 2 0,14 0-3 0,-23-20 8 16,23 20-7-16,-20 0 5 0,3 0-3 0,17 0 1 16,-20 0-2-16,20 0-1 0,-20 0 2 0,20 0-2 0,-17 0 2 15,-3 0-1-15,20 0 1 0,-20 0 0 0,20 0-1 0,-17 0-1 0,17 0 2 16,-17 0 2-16,-6 0-4 0,6 0 0 0,-3 0 1 15,20 0-1-15,-20 0 2 0,20 0-2 0,-17 0 1 0,-3 0 1 0,0 0 1 16,20 0-3-16,-34 0 0 0,34 0 0 0,-40 0 0 0,40 0 0 16,-20 20 2-16,-17-20 2 0,17 0-3 0,-20 19 2 15,23-19-3-15,-20 19 1 0,-3 1 1 0,40-20-2 16,-37 0 2-16,17 17 1 0,-17 3-2 0,-20 0-2 0,57-20 1 0,-34 17 5 16,-9 3-4-16,43-20-2 0,-17 0-2 0,-3 21 2 0,-17-4 4 0,-3-17 0 15,23 19-4-15,-23-19 2 0,23 20-2 0,-23-20-1 16,40 17 1-16,-37-17 3 0,17 21-2 0,3-21-2 15,17 0 2-15,-17 0 0 0,-6 0 1 0,-14 0-2 0,37 17 2 16,-37-17 2-16,17 0-4 0,0 0 1 0,0 0 1 16,3 0-4-16,-20 0 4 0,37 0 0 0,-20 0-2 0,0 0 0 15,6 0-1-15,14 0 3 0,-23 0 1 0,23 0 0 0,-20 0 2 0,0 0-4 16,3 19 0-16,0-19 0 0,17 0-2 0,-20 0 1 0,20 0 0 16,-20 0 1-16,0 0 0 0,6 20-4 0,-9-20 4 0,23 0-2 0,0 0 0 15,-20 0 4-15,0 21 2 0,3-21-2 0,-3 17 3 0,20-17-9 0,-17 20 2 16,-3-20 0-16,0 19-4 0,3-1 1 0,17-18 1 0,-17 0 5 15,-6 37 0-15,6-37-3 0,-3 0 1 0,0 19-1 0,3 3 3 16,-3-3-1-16,0-19 0 0,3 17-1 0,17 3 1 0,-17-20-2 16,17 0 0-16,-23 17 3 0,6 3-2 0,17-20 1 0,-20 20-1 0,0-3-1 15,3-17 1-15,17 19 3 0,-20-19-2 0,20 0-1 16,0 22 0-16,0-22-2 0,0 0 2 0,-20 17-1 0,20-17 3 0,0 0-2 16,0 0-1-16,0 0-1 0,0 19 2 0,0-19 1 0,0 0 0 15,0 20 1-15,0-20-4 0,0 0 2 0,20 18 2 0,-20-18-3 16,20 19 0-16,-20-19-1 0,17 20 3 0,3-20-1 0,-20 17-1 0,20-17 1 15,-3 21 1-15,-17-1-1 0,23-20-1 0,-23 17 3 16,17-17-4-16,-17 0 2 0,17 19-1 0,3 2 2 0,-20-4-1 16,77 39-1-1,-37-35 0-15,-23-1 2 0,20-3-5 16,0-17 3-16,-17 20 3 0,17 0-2 0,40-3 3 16,-37-17-5-16,-40 0 2 0,34 20 0 0,-34-20-1 0,20 0 3 15,23 19-1-15,-29-19 0 0,6 0-2 0,0 19 0 0,34-19-1 16,-34 0 1-16,20 20 1 0,-3-20-1 0,23 0 2 0,-43 0-1 0,20 0 1 15,-17 0-2-15,54 0 1 0,3 0 0 0,-40 0 0 0,3 0 0 16,20 0 0-16,14 0-1 0,-20-20 0 0,3 20 0 0,-17 0 0 16,-20-19 0-16,34 19 2 0,3 0 0 0,0 0-2 15,20 0-1-15,-40-19 1 0,20 19 1 0,0 0-3 16,-17 0 3-16,17-20 4 0,-40 20-2 0,26 0 0 0,31-17 1 16,-20 17-4-16,-34 0 1 0,17 0 0 0,3-20 0 15,14 20-1-15,-31 0 1 0,31 0 0 0,-34 0-1 0,17 0 2 16,3 0-2-16,-23 0 2 0,23 0-2 0,-23 0 1 0,3 0 0 0,0 0 0 15,20 0-1-15,14 0 1 0,-34 0-1 0,-2 0 1 0,1-20-1 0,19 20 3 16,4-17 0-16,-27 17-2 0,5 0-1 0,19-20 1 16,-4 20 0-16,27-21-1 0,-27 21 3 0,-15 0-2 15,-1-17-1-15,38 17 2 0,-19-19-2 0,-21 19 0 0,40 0 1 16,-17-20 0-16,-23 20-1 0,23 0 1 0,-3 0 1 16,0-17-2-16,3 17 0 0,-3 0 0 0,0 0 3 0,-17 0-4 15,17 0 3-15,6 0 2 0,-29 0-4 0,-14 0 1 0,40 0-1 16,-3 0 2-16,-37 0-1 0,37 0 0 0,-37 0-1 0,20 0 1 0,3 0-1 15,-9 0 1-15,6 0-1 0,0 0 1 0,0 0 1 0,37 0 0 16,-20-21-2-16,0 21 1 0,-37-19 0 0,37 19-2 16,-14 0 1-16,11-37 2 0,-14 37 0 0,0-21-3 0,17-16 0 15,0 37 2-15,3-19 0 0,-40 19 1 0,37-18-2 0,0-2-2 16,-17 20 1-16,17-19 2 0,-17 2 2 0,3-5 0 16,-9 22-2-16,6-19-1 0,0 2 1 0,-20-3 0 0,20 20 0 15,-3 0 1-15,-17-20-1 0,17 20 0 0,3-17-2 0,0-3 3 0,-20 20-1 16,0 0-1-16,23-17 2 0,-9-2 0 0,6-3 1 0,-20 22 2 15,0-19 3-15,20 19-7 0,-20-17 1 0,0 17-1 0,0-20 0 0,0 2 4 16,0-1-2-16,0 19 2 0,-20-20-2 0,20 3 0 16,-20 17-1-16,20-21-1 0,-14 1 2 0,14 1-2 0,-23 19-3 15,3-17 3-15,0-21 0 0,3 38 1 0,0 0-2 0,-3-20 2 16,-20 1 1-16,26 19-1 0,-29-38-1 0,6 18-1 16,17 20 2-16,-37-17 3 0,23-3 0 0,11 0-5 0,-34 3 2 15,40 17 1-15,-3-20-1 0,-17 1 0 0,-40-20-1 0,57 39 0 16,-17 0 2-16,-57-36-4 0,17 36-1 0,-17-40 0 15,40 40 0-15,11 0 5 0,6-17-4 0,-57 17 3 0,-3-20 1 0,60 20-2 16,-57 0 1-16,17 0 1 0,20 0 1 0,20 0-3 0,-60 20-4 16,3-20 1-16,-21 17 6 0,4 2-4 0,51-19 3 15,-34 0-4-15,54 21 2 0,3-21-1 0,-20 0 4 0,17 0-4 0,-14 0 3 16,0 0-5-16,-9 0-2 0,9 0 5 0,34 0-1 16,-14 0 1-16,11 0-5 0,23 0 0 0,-37 0-2 0,37 0 4 15,-20 0-9-15,20 0 2 0,-20 0 2 0,3 0-7 0,17 0-7 0,0 0 11 16,-20 0-15-16,20 17-5 0,0-17-10 15,0 0 16-15,0 0-30 0,0 19-10 0,0 1 0 0,0-20 36 16,20 19 3-16,-20-19-11 0</inkml:trace>
  <inkml:trace contextRef="#ctx0" brushRef="#br0" timeOffset="916.03">31129 11240 29 0,'0'0'19'0,"-20"0"9"0,3 0-6 0,-20-19 12 0,14 19-23 15,-11-21 8-15,-6 21-1 0,6-18-1 0,-9-1-1 16,23 19-7-16,3-19-1 0,-20 19 8 0,-3-19-8 0,26 19 0 0,-46-19 5 0,40 19-7 15,0-19 0-15,-37 1 5 0,23 18-1 0,-26-21-2 16,40 21-4-16,-37 0 5 0,37 0-5 0,6 0 0 0,-26 0 4 16,0 0-4-16,3 0 2 0,20 0-4 0,-23 21 1 0,23-3-2 15,-23 1 3-15,6 19-1 0,11-19-1 0,3 18-1 16,20-37 0-16,-20 40 1 0,20-22 1 0,0 1-2 0,0 0 2 16,0 0 0-16,40 0 2 0,-40-1-2 0,37 2 5 15,3 0-1-15,-3-1-5 0,-20-19 1 0,43 18 3 0,-3 1-3 0,17-1-1 16,-34 2-1-16,-3-20 0 0,0 19-1 0,3-19 0 0,34 38 0 15,-34-18 2-15,94 36 0 0,-80 1-2 0,23-18 1 16,-20 17-2-16,-17-18-1 0,-3 1 1 16,-20-1 0-16,3-19 1 0,0 18 0 0,-20-17 0 0,17 37 0 0,6 18 0 15,-23-36 1-15,0-1 0 0,-23 0-1 0,23 38 2 0,-37 1-1 16,0-22-1-16,17-16-1 0,-20 37 3 0,23-20-4 0,-20 21 3 16,-17-1 2-16,-9 0-2 0,29-19 0 0,14-19 1 15,-34 38 1-15,11-37-2 0,6-21-1 0,-20 58 2 0,3 0 0 0,14-57 0 16,20 18-1-16,-37 40 0 0,37-57 0 0,-54 74 1 15,-3-17-2-15,37-40 1 0,6 21 1 0,14-21 0 16,-20-17-5-16,40 37 3 0,-14-19-1 0,-9 0 1 16,3-19-3-16,20 18 3 0,0-37-1 0,0 40 2 15,0-40-1-15,0 37 1 0,0-17 3 0,0-20 0 0,0 37 6 16,0-17-13-16,0-3 2 0,0-17 0 0,0 39 2 0,0-20 2 16,0 0-2-16,0 1-3 0,0 17-2 0,0-17 5 0,0-3 2 0,-20 60-1 15,3-39 1-15,17 0-3 0,-17-20 1 16,17 23 1-16,-20 15-4 0,0-19 2 0,0-18-1 15,6 20 2-15,-9-20-1 0,3-1 2 0,3 21-2 0,17-1 0 16,-20-1-2-16,0-37 0 0,20 20 0 0,-37 17-7 0,37-16-10 16,-20-4 5-16,20 2-13 0,-17-19 11 0,17 0-27 0,0 20 16 15,-17-20-78-15,17 0 63 0,0 0-39 0,0 0 46 16,0-20-16-16</inkml:trace>
  <inkml:trace contextRef="#ctx0" brushRef="#br0" timeOffset="1247.9">29382 14698 101 0,'0'0'22'0,"0"0"-18"0,0 0 8 0,0 0-4 0,0 20 12 0,0-20-10 0,0 20-1 0,0-1 7 0,20-19-10 16,-20 18 4-16,0-18-7 0,17 21 3 0,-17 15-1 0,17-16-1 16,-17-3 1-16,40 4 5 0,-40-1-5 0,37-3 6 15,-17 23 0-15,0-23 3 0,20 22 2 0,-23-22 1 16,-17 24-10-16,17-41-1 0,23 36 11 0,-23 2-6 16,23-38-8-16,-23 39 1 0,23-20 0 0,-23 0 4 0,23 1-4 15,-40-20-2-15,17 17-2 0,3-17 1 0,0 20 0 16,17-20-1-16,-14 20-2 0,-9-20-2 0,6 0-20 15,20 0-24-15,-40 0 11 0,17-20-6 0,0 20-6 0,3-20-45 0,0 20 55 16,3-17-14-16</inkml:trace>
  <inkml:trace contextRef="#ctx0" brushRef="#br0" timeOffset="1983.22">30881 9795 57 0,'0'0'12'0,"0"0"-2"0,0 0-3 0,0 0-2 0,0-19 7 16,0 19-5-16,0-22 1 0,0 22 0 0,0-17 10 0,0 17-9 15,0-19 1-15,0 19 0 0,0 0-1 0,0-20 2 0,0 3 7 0,0 17-10 0,0-20 0 16,0 20 0-16,0-20-2 0,0 20 2 0,0-17 3 0,0-3 1 0,0 20-7 15,0 0 1-15,0-21 5 0,0 4 9 16,0 17-16-16,0 0 3 0,0 0-3 0,0 0-1 0,0-19 0 0,0 19 2 0,0 0-2 16,0 0 2-16,0 19 1 0,0-19-2 0,0 17-3 15,20 4 2-15,-20-1-2 0,0-3 1 0,0 23-1 16,0 16 1-16,23-17 0 0,-23-3-2 0,14 41 0 0,-14 0 0 16,20-21 1-16,-20-18-1 0,0 20 1 0,20-22-1 15,-20 3-2-15,0 19-7 0,0-20-12 0,0 19-39 16,20-39 34-16,-20 1-32 0,0 0 28 0,0-19-28 0,0 0 5 15,0 0 7-15</inkml:trace>
  <inkml:trace contextRef="#ctx0" brushRef="#br0" timeOffset="2197.41">30693 10078 94 0,'0'0'0'0,"0"0"36"0,0 0-12 0,-20 0-11 15,20 0-8-15,-20 0 5 0,20 0-6 0,0 20 2 0,0-20 2 16,0 0 1-16,0 0 8 0,0 0-8 0,0 0-1 0,0 0 7 0,0 0-10 15,20 0 0-15,0 20 0 0,-3-20 2 0,3 0 0 16,3 0-4-16,-9 0-1 0,6 0 0 0,0 0 0 0,0 0 2 0,14 0-1 16,-34 0-1-16,20 0 0 0,0 0-2 0,3 0 1 0,-23 0-1 0,14 0 1 15,-14-20-1-15,20 20-1 0,-20 0 1 0,20 0-2 0,-20 0 0 0,37 0-7 16,-37 0-1-16,17-20-22 0,6 20 9 0,-23 0-5 0,37-18-34 16,-37 18-3-16,17-20 11 0</inkml:trace>
  <inkml:trace contextRef="#ctx0" brushRef="#br0" timeOffset="2403.73">31203 9947 79 0,'0'0'14'0,"0"0"-8"0,0 0 1 0,0 0-3 0,0 0 9 16,0 0-4-16,0 19-3 0,0-19-3 0,20 0 4 15,0 0-4-15,-20 17 0 0,20-17-2 0,-20 21 2 0,17-3-2 16,-17-18-1-16,20 18 1 0,-20-18-1 0,20 20 1 0,-3-20 0 0,-17 18-1 15,0-18 0-15,23 20 0 0,-6-20 1 0,0 20-1 0,-17-20 0 0,20 18-2 16,0-18-2-16,-20 0 0 0,0 0-2 0,17 0-14 16,-17 0 5-16,0 0-22 0,20 0 19 0,-20 0-1 0,0 0-19 0</inkml:trace>
  <inkml:trace contextRef="#ctx0" brushRef="#br0" timeOffset="2601.83">31605 10022 98 0,'0'0'0'0,"0"0"34"0,-20 18 4 0,20-18-23 15,0 20 13-15,-20-2-3 0,6 2-4 0,14-20-11 0,0 20-1 16,-23-2 6-16,3 21-4 0,3-2-4 0,17-18-5 0,-20 1-1 16,20-2 1-16,-20 2-1 0,3 37 2 0,-23 38-3 0,40-58 1 15,-34 39-1-15,11-37-1 0,-14 55-1 0,37-56 1 0,-20 38 1 16,3-37 0-16,-3-21 0 0,0 58-1 0,0-38 0 0,6 38-4 16,-9-55 1-16,6 35-10 0,17-18 6 0,-20-19-2 0,20 20-2 15,-20-2-15-15,20-18-5 0,0 19-4 0,-17-19-3 0,17-19-2 16,0 0 21-16,0 18 1 0,0-18 0 0,0 0-10 0</inkml:trace>
  <inkml:trace contextRef="#ctx0" brushRef="#br0" timeOffset="2914.37">31890 10078 86 0,'0'0'0'0,"0"20"49"16,0-20-44-16,0 0 1 0,0 0 6 0,0 0 6 16,0 0-7-16,0 20 0 0,0-20 0 0,0 0-1 0,0 18 1 0,0 0 2 0,0 3-7 15,0-3 1-15,17 20-1 0,-17 20-2 16,0-40-3-16,0 58 3 0,0-18-4 0,0 35 4 0,0-52-3 15,0 15-1-15,-17 18-2 0,17 4 0 0,-20-3-2 16,3-17-4-16,-5-2-7 0,4 1-9 0,18-17 8 16,-17-22-1-16,17 1-2 0,0 0 1 0,-20 0 0 0,0 0-17 0,20-19 18 15,-20 19-24-15,20-19 1 0</inkml:trace>
  <inkml:trace contextRef="#ctx0" brushRef="#br0" timeOffset="3118.26">31927 10078 46 0,'0'0'14'0,"75"-74"58"16,-36 36-17-16,-19 38-43 0,-2 0 9 16,1 0-13-16,19 0 14 0,-38 0-18 0,22 0 2 15,-5 0-3-15,-17 0 2 0,18 17 0 0,-18-17 0 0,19 21 2 0,-19-3-1 16,20-18-4-16,-20 18 1 0,0-18 0 0,0 38-1 0,0-18 0 16,-20 0-2-16,20-2 1 0,-37 21-2 0,37-21-1 0,-39 20-5 0,1 0-1 15,1-18-4-15,-2 17-7 0,19-17 6 16,5-2-23-16,-25 20-2 0,0-38 21 0,23 20-16 0,-3-20 16 15,20 0-1-15,-17 0-15 0,-5-20 17 0,22 20-18 0</inkml:trace>
  <inkml:trace contextRef="#ctx0" brushRef="#br0" timeOffset="3415.67">32270 10193 38 0,'0'0'0'0,"0"0"13"0,19 0 5 0,-19 0-9 0,18 19 9 16,2-19-9-16,2 0-1 0,-22 0 0 0,15 19 4 0,5 1-6 0,-20-20-1 15,20 0 0-15,17 38 17 0,-37-38-17 0,20 18 2 16,-20-18-4-16,17 19-1 0,-17-19 1 0,20 0 2 0,-20 20-2 0,22-20-1 15,-22 18 1-15,15-18-1 0,-15 0 3 0,20 0-2 16,-20 19 3-16,0-19 0 0,20 0 0 0,-20 0 10 0,0 0-9 16,0-19 2-16,0 19 7 0,19-18-5 0,-19 18-7 0,0-20 8 15,0 1-6-15,0 1 7 0,0 18-8 0,0-20 3 0,0 20-4 16,-19-18 4-16,19 18-3 0,-20-20 4 0,20 1-7 0,-20 19 3 16,20 0-2-16,0-19 1 0,-15 19 4 0,-7 0-3 0,22 0 0 15,0 0 1-15,-20 0 3 0,3 0-5 0,-3 19 2 0,20 20 0 0,0-39-5 16,-18 38 1-16,-1-1 1 0,19-17-1 0,0 17 3 0,-20 2-2 15,20-1-1-15,-20-20-2 0,20 2-1 0,0-1 3 16,-15-2-1-16,15 24-1 0,0-23-3 0,0 1-1 0,0 17-1 0,0-36 3 16,0 21-3-16,0-3-3 0,0 0-22 0,0 23-23 0,15-41 15 15,-15 18-57-15,40 1-8 0,-21-1 61 0,-19-18-18 0</inkml:trace>
  <inkml:trace contextRef="#ctx0" brushRef="#br1" timeOffset="6531.68">20353 17306 53 0,'0'0'10'0,"-19"0"-1"0,19 0-5 0,0-21 16 0,0 3-16 0,0 18 1 0,0 0-3 0,19-19 2 0,-19 19-2 16,0 0 0-16,23-21 2 0,-23 4-2 0,0 17 0 0,15 0 0 0,-15-19 0 16,19 19 2-16,1-20-1 0,-20 20 4 0,20-17 2 0,-3 17-3 15,-17 0-1-15,0 0 1 0,18-21 5 0,-18 21-6 0,20 0 3 0,-20 0-4 16,20 0 0-16,-20 0 3 0,22 0-2 0,-22 21-3 16,15-21 2-16,-15 0-2 0,20 0 2 0,19 0-2 0,-21 0-2 15,-18 0 1-15,17 0 1 0,-17 0-1 0,60 0 1 0,-60 0-1 16,37 0 0-16,-17-21-1 0,19 21 1 0,-21-20-1 0,-1 20 2 15,3 0 0-15,-20-17 0 0,37 17 0 0,-17-19 0 0,-20 19-1 0,37 0 2 16,-15-21-3-16,-22 21 1 0,35 0 1 0,-15 0 1 16,-20 0-2-16,0 0 1 0,20 0-1 0,-3 0 0 0,-17 0 2 15,0 0-1-15,20 0 2 0,-3 21 1 0,-17-21-2 0,20 19 3 0,-20-19-3 16,0 0 0-16,20 17 4 0,2-17 0 0,-22 0-4 16,15 0-1-16,-15 0 1 0,0 0 0 0,40 20 0 0,-20-20 0 0,-3 0-1 15,0 0 3-15,23 0-3 0,-3-20-2 0,3 3 0 16,14-2 2-16,-14-2 0 0,-20 4-2 0,54-3 1 15,-17-16-1-15,-37 15 1 0,0 21-1 0,-3-20 0 0,20 3 1 0,6-3-1 16,-26 20-1-16,-17 0 2 0,17 0 1 0,-17 0-2 16,20 0-1-16,-20 0 2 0,20 0 0 0,-20 0 0 0,0 20-1 15,17-3-1-15,-17-17 1 0,0 20-1 0,20-20 1 0,-20 0 0 0,0 21 0 0,0-21 0 16,17 17 0-16,-17-17 1 0,0 19 0 0,20 1-1 0,-20-20 0 16,20 17 1-16,-20-17 0 0,23 0-2 0,-9 21 2 0,6-21-1 15,-20 0 1-15,20 0 1 0,17 0-1 0,-20 0-1 0,-17 0 1 0,40 0-2 16,-17 0 1-16,-9 0-1 0,6-21 2 0,-20 21-2 0,40 0 2 0,-6 0-1 15,6 0-1-15,-20 0 0 0,-3 0 1 0,3 0 1 0,17 0 0 16,-14 0-2-16,-23 0 2 0,34 0-1 0,-14 0 1 16,17 0-1-16,-17 0 2 0,17 0 1 0,3 0-1 15,-23 0-1-15,-17 0-1 0,40 0-1 0,-23 0 0 0,20 0 1 16,-37 0 0-16,20 0 1 0,23 0 0 0,-43 0-1 0,34 0 0 16,-34 0 0-16,40 0 2 0,-23 0-2 0,-17 0 0 0,37 0 0 0,-17 0 2 0,17 0-2 15,3 21 0-15,-20-21-1 0,14 0 1 16,-14 0 0-16,0 0 0 0,-20 19 0 0,37-19 0 0,-17 17-1 0,17-17 1 15,-37 0-1-15,40 20-2 0,-23-20 2 0,23 21 0 0,-40-4 1 16,17-17 0-16,3 0 1 0,0 20-1 0,-3-1 0 0,6-19-1 0,11 17 0 16,-14-17 1-16,-20 0 1 0,37 21 0 0,-17-21-1 0,17 0 1 0,-17 19-1 15,3-19-1-15,-9 0 1 0,46 0 0 0,-43 0 1 0,40-19-2 16,-20 19 0-16,3-21 2 0,14 4 0 0,6 17 0 0,-43-19 1 16,3 19-3-16,17 0 0 0,-14-20 1 0,31 20 0 0,-34 0 1 0,-3 0 0 15,23 0 0-15,-23 0-1 0,6 0 0 0,12 0-3 0,4 0 2 16,-39 0 0-16,18 0 2 0,1 0-2 0,-1 0 1 0,2 20 1 0,-1-1-1 0,4-19 0 15,12 17-1-15,-35-17 1 0,39 21 1 0,-21-2-1 0,-1-19 1 16,23 18-1-16,-18 3 0 0,-22-21 0 0,35 0 0 0,-16 19-1 16,1-19 1-16,-2 0 1 0,19 17 1 15,-37-17-2-15,40 0-1 0,-23 0 0 0,-17 0 1 0,40 0 1 0,-1 0-1 16,-21 0-1-16,19 0 3 0,-37 0-3 0,37-17 1 0,-17 17 0 16,0 0 0-16,19 0-1 0,-21 0 2 0,19 0-1 0,0-19-1 0,-17 19 1 15,-3 0 0-15,23-21 1 0,-18 21-2 0,-7 0 0 0,25 0 2 0,14-18-2 16,-34 18 1-16,0 0 0 0,3 0 0 0,-9 0 0 0,26 0-1 15,14 0 2-15,-34 0 0 0,20 0-3 0,-3 18 1 0,0-18 2 16,3 0-1-16,-40 0 0 0,37 21-1 0,-17-21 1 16,-3 19 1-16,3-19-1 0,17 0 1 0,20 17 1 15,-57-17-2-15,20 0 0 0,0 20 1 0,17-20-1 0,-20 19-1 16,3-19 1-16,23 18 0 0,-9-18 1 0,-34 0 0 0,20 20-1 16,17-20-1-16,0 18 1 0,-17-18 0 0,3 19 0 0,-9-19-1 15,-14 0 1-15,40 0 0 0,-20 21 0 0,14-21 2 0,-34 0-2 16,40 0 0-16,-3 0 0 0,-37 0 0 0,40 0 1 0,0 0-1 0,-40 0 0 15,34 0-1-15,23 0 1 0,-17-21 0 0,-23 21 0 16,23 0 1-16,-3-37-1 0,20 37 0 0,-37-20-1 0,40 2 1 16,-46 18 0-16,6-19 0 0,37 19-2 0,-40 0 1 0,3-20 0 0,23 20 2 15,-9 0 0-15,6 0 0 0,-23 0-1 0,0 0 0 16,3 0 0-16,20 0 0 0,-40 0 0 0,17 0 0 0,3 0 0 0,0 0 0 16,-3 0-1-16,6 0 0 0,-6 0 1 0,0 20 0 0,3-20 1 15,-20 0-1-15,37 0-1 0,-17 19 2 0,17-19-1 0,-14 0-1 16,-6 0 1-16,0 0-2 0,23 18 2 0,-3-18 1 15,-17 0-1-15,-3 0 0 0,26 0 0 0,-29 0 1 0,63-18 0 16,-77 18-1-16,37 0-1 0,6-19 1 0,-43 19 0 0,34 0 0 16,-14-20-1-16,17 20 1 0,-20 0 0 0,23-17 2 0,-20 17-2 15,17 0-1-15,0 0 0 0,-14 0 2 0,11-19 0 0,-14 19-2 0,17 0 1 16,3 0-1-16,17 0 1 0,-39 0 1 0,39 0-2 0,-38 19 1 16,19-19-1-16,19 17 0 0,-37-17 1 0,37 20-1 0,-40-20 3 15,3 19-3-15,0-19 1 0,2 0 0 0,13 18-1 0,4-18 2 16,-4 20-1-16,5-20-1 0,-20 0 0 0,17 18 1 0,-17-18-1 15,19 19 1-15,-4-19 0 0,5 21 0 0,-23-21 0 0,23 0-1 0,-23 19 1 16,6-19-1-16,31 17 0 0,-34-17 1 0,-3 0 1 16,3 0-1-16,17 20-1 0,6-20 1 0,-29 19 1 0,26-19-1 15,14 18 0-15,-34-18 0 0,23 0-1 0,-29 0 2 0,6 0-1 0,37 0 0 16,-40 0 0-16,43 0 0 0,-23 0 0 0,23 0 1 16,-43 0-2-16,20 0 1 0,0 0-1 0,-17 0 1 0,0 0 0 0,37 0 1 15,-20 0-1-15,-17 0 0 0,37-18 0 0,-20 18 0 0,-14 0 0 16,51 0-2-16,-57-19 2 0,0 19 1 0,23 0-1 15,-17-20 1-15,-9 20-2 0,26-17 1 0,-3 17 0 0,3-19 0 0,-23 19 0 16,20-21 0-16,3 21-1 0,14-19 0 0,-14 1 1 0,-3 18 0 16,-17-20-1-16,0 20 1 0,37 0 0 0,-40-18-1 0,23 18 1 0,-3 0-1 15,0 0 2-15,6-19 1 0,-9 19 0 0,-14 0-3 0,34-20 1 0,-14 20-1 16,-17 0 0-16,11-17 2 0,40 17-1 0,-51 0 0 0,51-19-2 16,-54-2 1-16,20 21 1 0,-26-18 0 0,63 18 1 0,-37-19-1 15,17-2-2-15,-20 21 2 0,0-17 0 0,40 17 2 0,-40-19-3 0,40 19 2 16,37-20 2-16,-57 3-3 0,20 17-3 0,-20 0 2 15,-17-21 2-15,-5 21-1 0,22 0-1 0,0-20 0 16,0 20-1-16,-38 0-2 0,19 0-1 0,-18 0-3 0,17 0-19 16,20 0-14-16,-17 0-7 0,-40 0 22 0,37 0-3 15,-37 0-2-15,37 0-35 0,-17 0 15 0</inkml:trace>
  <inkml:trace contextRef="#ctx0" brushRef="#br1" timeOffset="7580.74">17218 17362 49 0,'0'0'0'0,"0"0"13"0,0 0-6 0,0 0-2 0,0 0 1 0,0 0 7 0,0 0-6 0,0 0-1 0,0 0 1 15,0 0 5-15,0 0-7 0,0 0 1 0,0 0 4 0,0 0-6 16,0 0 3-16,0 0 1 0,0 0-2 0,0 0 11 0,0 0-7 15,0 0 13-15,0 0-3 0,0 0-10 0,0 0-1 0,0 0 9 16,0 0-3-16,0 19-2 0,0-19-3 0,0 0-5 16,0 0 0-16,0 18-1 0,0 2 2 0,20-20 0 0,-20 18-3 15,0 1-2-15,0 2 2 0,0-2-2 0,0 18-2 0,0-37 1 16,0 37 0-16,20-17-2 0,-20 0-1 0,0-20-2 16,0 17-12-16,0 22-20 0,0-39-18 0,0 18-8 0,0-18-1 15,0 0 34-15,0 0 0 0,0-18-13 0</inkml:trace>
  <inkml:trace contextRef="#ctx0" brushRef="#br1" timeOffset="7747.62">17354 16771 143 0,'0'0'26'0,"0"0"-9"16,0 0 12-16,0 0-1 0,-22 0-15 0,22 0-1 0,0 0 6 16,0 0-10-16,-20 0 4 0,20 0-4 0,0 0-6 0,-20 0 2 15,20 0-2-15,0 0-2 0,0 19 0 0,0-19-1 0,-17 21-3 0,17-21-2 16,0 20-3-16,0-3-22 0,0-17 10 0,0 20-31 0,0-20-8 15,0 0 29-15,0 17 0 0,0-17-16 0</inkml:trace>
  <inkml:trace contextRef="#ctx0" brushRef="#br1" timeOffset="8052.97">17429 17191 55 0,'0'0'32'0,"0"0"-29"0,0 0-1 0,0 19 0 0,0-19 4 15,0 0 4-15,0 0-6 0,0 17 12 16,0-17-9-16,0 21-4 0,0-21-1 0,0 0 0 0,0 0 1 0,17 0-1 16,-17 19 1-16,17-19-1 0,3 0 0 0,0 0-1 15,-20-19 0-15,37 19 1 0,-37-21 2 0,20 4-3 16,0 17 4-16,-3-19 2 0,6-1 3 0,-6 20-5 0,-17-17 1 16,17 17 10-16,-17-21-7 0,20 21 8 0,-20 0-9 0,0 0 0 0,20 0-1 15,-20 0 1-15,0 0 0 0,0 0 2 0,0 0 10 0,0 21-11 0,17-21-3 16,-17 37 8-16,0-37-8 0,0 36 5 0,0-15-8 0,0 16 7 15,0-16-3-15,0-2-3 0,0 18 1 0,0-18-3 16,0-1-1-16,0-18 0 0,0 20 0 0,0-20 0 0,0 18-1 16,0 1 0-16,20 2-1 0,-20-21-3 0,0 19 1 15,0-19-5-15,17 0-14 0,-17 17-18 0,0-17-21 0,0 0 25 16,20 0-75-16,-20 0 78 0,0 0-38 0</inkml:trace>
  <inkml:trace contextRef="#ctx0" brushRef="#br1" timeOffset="8264.17">18056 17399 135 0,'0'0'32'0,"0"0"5"0,0 0-25 0,0 20 19 16,0-20-15-16,0 0 0 0,0 0-1 0,-20 0 11 0,20 18-8 16,0-18-11-16,0 19 5 0,0-19-8 0,0 21 2 0,0-21-4 15,0 19 2-15,0-2-3 0,0-17 1 0,0 0-1 0,0 20 0 0,0-1 0 16,0-19-1-16,0 0 0 0,0 18-4 0,0-18-2 0,-20 0-3 15,20 20-20-15,0-20 9 0,0 0-34 0,0 0 24 0,0 0-32 16,0 0-26-16,0-20 11 0</inkml:trace>
  <inkml:trace contextRef="#ctx0" brushRef="#br1" timeOffset="8392.62">18110 17000 91 0,'0'0'49'0,"0"0"-34"0,0-17 13 0,0 17-13 15,0 0 18-15,0 0-16 0,0 0 1 0,0 0-2 0,0 0 12 0,0 36 14 31,0-16-41-31,0-20 1 0,0 38-1 0,-20-38-1 0,20 36-1 0,0-16-11 16,0 1-21-16,0 16-60 0,0-18 53 0,0-19-3 16,0 0 3-16,0 17 0 0,0-17-14 0</inkml:trace>
  <inkml:trace contextRef="#ctx0" brushRef="#br1" timeOffset="8563.34">18472 16411 199 0,'0'0'0'0,"0"0"66"0,0 20-26 15,-20-3-18-15,20 3-11 0,0 0 0 16,0-20-2-16,0 18-1 0,0 2-1 0,-17 16 5 0,17 3-4 0,0 20-5 16,-17 14 3-16,17-35-5 0,0 2 0 0,0-3-1 15,0 20 0-15,0 38-3 0,-23 38-11 0,6-56-14 16,17-2-22-16,-20-35 16 0,20-3-4 0,-20 38-44 16,20-35 42-16,0-4 6 0,-17 21-47 0</inkml:trace>
  <inkml:trace contextRef="#ctx0" brushRef="#br1" timeOffset="8730.49">18153 17285 136 0,'0'0'34'0,"0"0"-15"0,0 0-3 0,0-37 29 0,-23 37-30 16,23 0 17-16,0-21 8 0,0 21-24 15,0 0-9-15,0 0-1 0,23 0 6 0,-23 0-2 0,14 0-6 16,26 21 0-16,-20-21-3 0,-3 19 1 0,0-1 0 0,3-18-2 16,-20 0 0-16,20 21-1 0,17-2 0 0,-17-2-9 0,-20 3 1 15,37-1-26-15,-14-1-27 0,-6 2 23 0,-17-20-2 0,17 18 0 0,3-18 2 16,0 19-28-16,-20-19 11 0</inkml:trace>
  <inkml:trace contextRef="#ctx0" brushRef="#br1" timeOffset="8880.76">18663 17342 125 0,'0'0'0'0,"0"0"65"0,0 0-44 0,0 0 14 0,0 20-1 0,0-20-16 16,0 0 17-16,0 19-6 0,0 19 4 0,0-38-23 16,0 18 6-16,0 22-2 0,0-21-8 0,0-2 3 0,0 22-7 15,0-39 1-15,0 58-1 0,0-58 0 0,-20 38-2 0,20-20 2 0,0-18-2 16,0 38-3-16,0 0-2 0,0-38 0 0,-20 38-15 0,20-19 6 0,0-19-1 15,0 20-3-15,-17-2-36 0,17-18 17 0,0 0-5 0,0 19-45 16,0-19 9-16,-17-37-5 0</inkml:trace>
  <inkml:trace contextRef="#ctx0" brushRef="#br1" timeOffset="9015.87">18700 17056 148 0,'0'0'0'0,"0"0"43"15,0 0-15-15,0 0 1 0,0 0-5 0,0 0-12 0,-20 0-2 16,20 21 0-16,0-21 4 0,0 19-6 0,-17-2-2 0,17 3-3 15,0 1-3-15,0-4-3 0,0 3-13 0,0-20 1 0,0 19-5 16,0-2-30-16,0 4-8 0,0-2-3 0,0-1-51 16</inkml:trace>
  <inkml:trace contextRef="#ctx0" brushRef="#br1" timeOffset="9249.41">19005 16639 115 0,'0'0'0'0,"0"0"59"0,-20 0-32 0,20 21 19 0,0-21-30 16,0 0-3-16,0 0 10 0,-20 17-14 0,20-17 0 0,0 20 3 15,0-2-3-15,0-18-6 0,0 18 3 0,0 3-1 0,0-4-2 16,0-17-1-16,0 40 3 0,0-20-2 0,-14 17 3 0,-9 134 4 16,23-114-7-16,0 18-2 15,0-36-1-15,-20-1 0 0,20 39-1 0,0-40 1 0,-20 38-6 16,20-35 0-16,-17 16-15 0,17-19 6 0,-17 20-27 0,17-18 15 15,0-21-4-15,-20 40-36 0,20-20 33 0,0 1-27 0,-20-2-13 16</inkml:trace>
  <inkml:trace contextRef="#ctx0" brushRef="#br1" timeOffset="10350.53">19079 16962 36 0,'0'0'13'0,"0"0"14"0,0 0 2 15,-20 21 14-15,3-21-35 0,17 0 1 0,0 0-1 0,-17 17 15 16,17 2-17-16,-20-19 1 0,20 20 4 0,0-20-7 0,-20 17 0 16,20 4 4-16,-20 15-1 0,20-36-6 0,0 41 3 0,-14-4 0 15,14 20-2-15,0-20 3 0,-23 3-1 0,23-23-3 16,0 40 1-16,-20-19-1 0,20 38 1 0,0-19 0 0,-20 0 1 15,20 0 1-15,0-18 2 0,0-1 2 16,0-19 0-16,0 0-2 0,0-19 0 0,0 20 9 0,0-20-9 16,0 0 1-16,0 0-3 0,0 0 5 0,0 0-6 0,0 0-1 0,0-39 1 15,20 20 1-15,-20-19 0 0,0-1-3 0,0-18 1 16,0 40-2-16,20-23 1 0,-20-17-1 0,0 0 1 0,23-18-1 16,-9 0 0-16,-14 36 1 0,0-1-2 0,0 23 1 0,0-39 0 15,20 15 4-15,-20 24-4 0,0 17 1 0,0-40 0 0,0 40 2 16,0 0 2-16,0-17-1 0,0 17 2 0,0 0-1 0,0 0-1 0,0 0 4 0,0 0-4 15,0 0 7-15,0 17-3 0,0 4-4 0,0 15 5 0,0 22 0 16,0-38-7-16,0 37 2 0,0 20-4 16,-20-3 2-16,20-36-1 0,0 2 0 0,0-4 0 0,0 61 1 15,0-23-2-15,0-35 0 0,0-1-1 0,0 38 3 0,0 0 0 0,0-38-2 16,0-18 0-16,0 94-1 0,0-95 0 0,0 0 0 16,0 19-16-16,0-21 10 0,0 4-12 0,0-21 6 15,20 0-17-15,-20 0-10 0,0 0-19 0,20-21 22 16,-20 21-3-16,0-36-40 0,0 17 43 0,0-19-53 0</inkml:trace>
  <inkml:trace contextRef="#ctx0" brushRef="#br1" timeOffset="10581.87">19364 16942 43 0,'0'0'16'0,"0"0"4"0,0-17 2 0,0 17 4 16,-20 0-14-16,20 0 10 0,0 0-2 0,-17 0 1 0,17 0-8 15,0 0-6-15,0 0-1 0,0 17 1 0,0-17 0 0,-20 41 5 16,20-24-2-16,0 2-5 0,0 1 0 0,0-3 1 0,0 40 4 16,0-37-6-16,-17 38 1 0,17-22-2 0,0-15-1 0,0 93 4 15,0-57-4-15,-20 20 0 0,20-60-2 0,0 60 0 16,0-1-2-16,0-38-1 0,-20 38-11 0,20-19-15 0,0-18 7 16,0-2-4-16,0 21-32 0,-17-2-1 0,17-36 32 0,0 37-47 15</inkml:trace>
  <inkml:trace contextRef="#ctx0" brushRef="#br1" timeOffset="10765.04">19535 17761 193 0,'0'0'66'16,"-20"19"-1"-16,3 0-35 0,17 1-22 15,0-20 7-15,-20 37-7 0,20-37-5 0,0 37 1 16,-17-17-2-16,17 0-2 0,0 18-4 0,0-38 0 15,-20 36-19-15,20-16 10 0,0-20-5 0,-20 20-60 0,20-3 45 16,0 4-70-16,-17-21 71 0,17 0 3 0</inkml:trace>
  <inkml:trace contextRef="#ctx0" brushRef="#br1" timeOffset="11172.25">19535 17437 74 0,'0'0'36'0,"0"0"-14"0,0 0 3 16,0 0-4-16,0 19-10 0,0-19 18 0,0 0-21 15,0 0-2-15,0 21 3 0,0-2-5 0,0-19-2 0,0 17-2 16,0 3-1-16,0-1-14 0,0-1 6 0,0 22-23 16,0-23 14-16,0 4 8 0,0-3 7 0,20 0 1 15,-20 2 1-15,0-1 1 0,0 0 0 0,0 0 2 0,23 0-1 16,-23-19 3-16,0 19 3 0,0 1-3 0,0-20 1 0,14 0 5 16,-14 0-1-16,0 0-5 0,40-20 6 0,-40 20-8 15,20-19 3-15,-20 19-3 0,17-19 0 0,-17 19-1 0,17-19 1 16,3 0 2-16,0 19 1 0,-20-19 2 0,23 19-2 15,-9-20 4-15,-14 2 1 0,0 18-3 0,20 0 8 16,-20 0-7-16,20 0 0 0,-20 0 3 0,0 0-6 0,0 0-1 0,0 18 1 0,0 2 5 16,0-1-6-16,0 0 2 0,0 19 1 0,0-38-1 15,-20 39 3-15,0-2 0 0,6 20-1 0,-9-19 0 16,-17 1-5-16,23-2 4 0,-20 21-4 0,37-39 0 0,-40 55 1 16,26-53-3-16,-9 15 0 0,3-36 1 0,20 21 0 15,0-1 0-15,-20-3 5 0,20-17-6 0,0 0 6 16,0 0-3-16,0 0-2 0,0 0-2 0,0 0 2 0,20 0-1 15,-20-17 0-15,20 17-1 0,17-20 1 0,-37-1 0 16,40-15-3-16,-40 36-2 0,20-38-6 0,-3 19 2 16,-17 19 0-16,0-19-5 0,37 0-40 0,-37 0 33 0,20-19-39 15,3 18 36-15,-23 20-5 0,14-37-75 0,-14 37 68 16,0-19-50-16</inkml:trace>
  <inkml:trace contextRef="#ctx0" brushRef="#br1" timeOffset="11430.37">19803 18142 70 0,'0'0'29'0,"20"0"-23"16,-20 0 11-16,17 0-12 0,0 0 10 16,3 0-12-16,0 0 1 0,0-19-2 15,-20 0-1-15,17-21 1 0,3 40 0 0,-20-37 2 0,20 0 0 16,-3-2 19-16,-17 21-10 0,0-22 14 0,0 23-7 16,0-3-10-16,0 1 0 0,0 1 14 0,0 18-10 0,0-20 10 0,0 20-4 15,-17 0-5-15,-3 0-7 0,0 0 6 0,3 20-9 16,17-20 0-16,-20 37 6 0,0-37-5 0,20 20-2 0,-20-3-1 0,3 41 4 15,0-19-2-15,-3 56-2 0,0-76-3 0,20 19 2 16,-20-2-2-16,20 21-3 0,0 1-9 16,0-20-5-16,0 19-48 0,0-57 43 15,20 39-59-15,-20-39 54 0,20 0-27 0,-20 0 28 0,0 0-26 16,20-39-26-16</inkml:trace>
  <inkml:trace contextRef="#ctx0" brushRef="#br1" timeOffset="11598.32">20031 18007 91 0,'0'0'31'0,"0"0"-8"16,0 0 15-16,0 0 12 0,0 0-23 0,0 0-1 0,0 40 64 15,0-23-66-15,0 4-4 0,0 17-8 16,0-19-6-16,0 0-3 0,17-2 1 0,-17 4 1 0,20-3 0 16,-20 0 5-16,20-18-3 0,-3 0 15 15,3 0-14-15,-20 0 0 0,37 0 6 0,-14-18-8 0,-23 0-1 16,74-20 7-16,-57 38-9 0,3-19-1 0,18 0 0 0,-38 19-1 16,42-19 0-16,-8 0 1 0,6-2-3 0,-40 21-3 0,35-17-17 15,5-3-29-15,-3 20-89 0,-17 0 73 0,19-20-142 16,-39 20 139-16</inkml:trace>
  <inkml:trace contextRef="#ctx0" brushRef="#br1" timeOffset="37715.42">23506 5821 50 0,'0'0'20'0,"-17"-20"-3"15,17-19 12 1,-20 1 19-16,3 0-1 15,17 19-8-15,-20-18 1 16,20 37-17 0,0-19-4-16,-20 38-5 15,20 1 2-15,0 35-2 16,0 21-6 0,-17 57 3-16,0 77-6 15,-63 95 3-15,23-77 5 16,-17 18 8-1,17-36-8-15,17-57-9 16,20-39 2 0,20-57 1-16,0-21-1 15,20-15 2-15,20-21-1 16,57 0 0 0,14-40-5-16,77 23-2 15,-34-3-1-15,34 0 2 16,-31 20 0-1,31 0 3-15,1 0 2 16,-33 20-1-16,30-20-1 16,-32 0 1-1,34 0 2-15,-34-20-7 16,37-37 2-16,0 0 3 16,-20 19 2-1,34 1-4-15,-71 17-2 16,37 20-1-16,-20 0 2 15,3 0-2 1,20 20 0-16,-46-1 2 16,23-1-2-16,6-18 0 15,14 0 0 1,-3 0 2-16,26 0 0 16,-26 0 0-16,-17 21-4 15,20 53 2 1,-19-17 7-16,19-17-10 15,-17-4 5-15,17 2-3 16,17-18 1 0,-34-20 2-16,37 0 0 15,-80 20 1 1,60-3-3-16,-57 3 1 16,43 0-1-16,-29 16-1 15,-11 2 1 1,34-18-1-16,-37-20 1 15,37 0 1-15,-37 0-2 16,37-20 1 0,-17 3 4-16,-57-4-5 15,34 2 2 1,-34 19-2-16,20 0 2 16,-40 0-2-16,0 19 1 15,3 2-1 1,-6-21-1-16,20 0 4 15,3-21-2-15,-20 2-2 16,20-18 3-16,-3 0-2 16,-16-3-1-1,-39 2 3-15,19 2-4 16,-38-4 2 0,0-55 1-16,0 1 0 15,-18-135-2-15,-21 1-2 16,19 57 3-1,-18 0 2-15,21 39-1 16,-3-21 1 0,0 57 0-16,-17-18-1 15,-2 21 0-15,21 15 0 16,-19 2 1-16,17 20-1 16,-14 17 1-1,-9-18 0-15,-51 0-3 16,-57 0 4-16,37 0-1 15,-57-19 0 1,20 38-1-16,-60 19 1 16,20 0-1-16,-54 0 0 15,-23 19 2 1,23 19 0-16,-80 38-1 16,97-38 1-16,-91 57-4 15,88-57 5 1,-37 1 0-16,-186-40-1 31,35 1-4-15,194 19 1-16,31 19 0 15,-34-19 1 1,-148 58-4 0,31-41 2-1,157-17-1 1,34 0 0-16,-54 0 0 15,-131 59 4 1,-6 35-2 0,174-55-1-1,37-2 3-15,-15-18-2 16,87-19 2-16,7 0 0 16,16 19-2-16,-18-19 2 0,37 0 0 0,-17 0 0 0,19 0-2 15,-21 0-2-15,4 0 2 0,12 0 0 0,6 0 1 0,-23 0-2 0,3 0 4 16,0 19-1-16,20-19-1 0,-6 0 1 0,-34 0 0 0,40 19-1 15,-23-19-1-15,3 0 3 0,37 0-2 0,-17 0 0 16,-3 19-1-16,0-19 0 0,20 0 1 0,-20 0 1 0,20 0 0 16,-37 0 0-16,37 0-1 0,-17 0 1 0,-6 0 0 0,6 0 0 0,0 0-1 15,17 0 1-15,-20 0-2 0,20 0 1 0,-20 0 0 0,20 0-1 0,-20 0 0 16,20 0-3-16,-14 0-1 0,14 0-4 0,0 19-21 0,0-19 11 16,0 0-25-16,-23 0 20 0,23 0-28 0,0 20 22 0,0-20-41 15,0 20-25-15,23 16-4 0,-23-36 65 0,0 20 11 16,14-2 3-16</inkml:trace>
  <inkml:trace contextRef="#ctx0" brushRef="#br1" timeOffset="38465.82">24744 5630 4 0,'0'0'3'16,"0"0"22"-16,0 0-20 0,0 0 9 0,0 0-10 15,0 0 5-15,0 0-5 0,0 0 6 0,0 0 1 16,0 0 1-16,0 0 4 0,0 0-6 0,0 0 20 15,0 0-20-15,0 0 8 0,0 0-2 0,0 0-8 0,0 0 0 16,0 0 10-16,0 0-9 0,0 0 8 0,0 0-8 0,0 0-2 0,0 0 9 16,0 0-9-16,0 0 1 0,0 0 2 0,0 0-1 0,0 0-5 15,0 20 5-15,0-20-4 0,0 0 3 0,0 0-5 0,0 17 4 16,0 2 0-16,0-19-5 0,0 19 3 0,0 19-3 16,0-38 3-16,0 38-3 0,0 2 2 0,0-4-2 15,0 2 0-15,0-19-1 0,0 20-1 0,0-1 1 0,0 19 0 16,0-19 1-16,0 38 0 0,0-20-1 0,0-17 1 0,0 36-1 15,0-35-1-15,0 17 0 0,0 57 2 0,0-39-1 0,0-19-1 16,0-17 1-16,0 20 1 0,0 15 0 0,0-55-1 16,0 39 0-16,0-2 3 0,0-18-3 0,0 19 0 15,-20-57 0-15,20 20-1 0,0-1 1 0,0-1 0 0,0 2 0 0,0-20-1 16,0 17 0-16,0 3 1 0,0-20-2 0,0 20 0 0,0-20-3 0,0 19-7 16,0-19-9-16,0 0-10 0,0 0-15 15,0 0-24-15,0 0 26 0,0-19-4 0,0 19 2 0,0 0 8 0,0-20-36 16</inkml:trace>
  <inkml:trace contextRef="#ctx0" brushRef="#br1" timeOffset="38982.37">24039 6372 39 0,'0'0'5'0,"0"0"-1"0,0 0 1 0,0 0-2 0,0-21 7 0,0 21-4 16,0 0 10-16,0 0-7 0,0 0 0 0,0 0 13 0,0-19-11 15,0 19 11-15,0 0-2 0,0-17-2 0,0 17-2 0,0 0-9 16,0 0 17-16,20 0-16 0,-20 0 9 0,0 0-8 16,0 0 7-16,0 0-9 0,0 0 0 0,20 17 5 0,-20 2-3 15,0-19-5-15,0 38 7 0,17-38-6 0,-17 40 3 16,0-40-5-16,0 18-1 0,0 1 3 0,0 1-3 0,0-3-1 0,0 3 0 16,0 17-1-16,0-37 1 0,0 20 1 0,0 18-4 15,0-38-3-15,0 39-11 0,0-22-13 0,0 22 8 0,0-39-4 0,0 38-46 0,0-38 27 16,0 0 0-16,0 21 4 0,0-21-39 0</inkml:trace>
  <inkml:trace contextRef="#ctx0" brushRef="#br1" timeOffset="39898.41">27460 5438 15 0,'0'0'14'0,"0"0"-9"0,0 0 5 0,0 0-5 0,20 0 6 0,-20-17-6 0,20 17 11 0,-3 0-5 0,3 0 0 0,-20 0-5 0,0 0 7 0,23 0-7 16,-23 0 6-16,14 0 1 0,-14 0 1 0,0 0-8 16,0 0 0-16,20 0 0 0,-20 0 0 0,0 0 5 0,0 0 1 0,0 0 2 15,20 0-5-15,-20-20-1 0,0 20 10 0,0 0-3 0,0 0-9 16,20 0 12-16,-20 0-7 0,0 0-7 16,0-18 4-16,0 18-4 0,0 0-1 0,0 0 2 0,0 0 0 0,0 0 5 0,0 0-4 15,0 0-1-15,0 0 1 0,0 0 9 0,17 0-11 16,-17 0 3-16,0 0-4 0,0 0 5 0,0 0 1 0,0 0 1 15,0 0-2-15,0 0-3 0,0 18 2 0,0-18-1 16,0 20-4-16,0-3 1 0,0 3-2 0,0 19 1 0,0-1-3 16,0-38 1-16,0 37-1 0,0-18 1 0,0 1 0 0,0 36 1 0,0-18-1 15,0 0 0-15,0 0 1 0,0 2-1 0,0 34 2 0,17 22-1 16,-17-39-1-16,0 38 0 0,0-20 2 0,0 22 0 0,0-23-1 16,0 3 0-16,0-40-1 0,0 3 1 0,20 18 0 15,-20-2 0-15,0 0 0 0,0-37-1 0,0 21 0 0,0-23-1 16,0 2 1-16,0 1 0 0,20-2-2 0,-20 1-6 15,0 0-6-15,0 0 3 0,23-19-1 0,-23 0-18 0,0 0-10 16,0 0 13-16,0 0-4 0,0 0-49 0,0 0 36 0,0-19-38 16,0 0 52-16,0 0 8 0,0 19-10 0</inkml:trace>
  <inkml:trace contextRef="#ctx0" brushRef="#br1" timeOffset="40416.37">26226 6124 74 0,'0'0'47'0,"0"-19"-31"0,17 19-11 0,-17 0 7 0,20 0-3 0,0 0 1 0,-20-19 16 0,20 19-12 0,-3 0-1 0,3 0 11 0,0 0-14 15,-20 0-1-15,40 0 5 0,-23 0-9 0,-17 0-1 0,0 0 1 0,17 0-1 0,3 19 2 16,-20-19 7-16,20 19-6 0,-20-19 0 0,17 38 6 0,3-20-2 15,-20 3-8-15,0 15 4 0,0-16-4 0,0 0 1 0,0-2-1 0,0 19 4 16,-20-18-5-16,20 2 2 0,-17-4 0 0,-3 3-1 0,0 18 5 0,3-19-1 16,-23 18 0-16,40-37-3 0,-17 20-1 0,-3 0 3 15,20-20-5-15,-20 17 4 0,3-17-4 0,-3 0 2 0,20 0-2 16,-20 0 0-16,0-17 0 0,20-3-1 0,-17 0 4 0,17 20-1 16,0-17 0-16,0-3 0 0,0 20 2 0,17-19-3 0,3 19 1 15,-20 0-1-15,20-18 1 0,0 18 6 0,-3 0-6 0,-17 0 0 0,20 0 0 0,17 0 4 16,3 0-1-16,-23 18-3 0,3 1-1 0,0 1 0 15,17-3-1-15,-17 3 0 0,-3-20-1 0,23 37 1 0,-23-17-1 0,23 1 0 16,-23-4 0-16,3 22-6 0,0-39 0 16,-3 17-16-16,3-17 5 0,-20 0-5 0,37 20-38 0,-17-20-26 0,0 0 30 15,0 0-67-15,-3-20 22 0</inkml:trace>
  <inkml:trace contextRef="#ctx0" brushRef="#br1" timeOffset="41166.46">28316 5953 47 0,'0'0'9'0,"0"0"5"0,0 0-8 0,0-18 11 0,0-3 5 0,0 21 4 0,0 0-14 0,0 0 11 0,0 0-13 15,0 0-2-15,20-19 0 0,-20 19 6 0,0 0-1 16,0 0-6-16,0 0 7 0,22 0 6 0,-22 0-15 0,0 0 5 0,15 0-5 16,-15 0-1-16,0 0 1 0,20 0 3 0,-1 0 0 0,1 19 0 15,-20-19-3-15,0 0-1 0,18 0 6 0,-1 0-2 0,3 21-3 16,-20-21-2-16,20 0-1 0,-20 18-1 0,0-18 2 0,22 0-1 16,-22 19 3-16,0 0-3 0,15-19-1 0,-15 18 1 0,0-18-1 15,0 19 0-15,0 1 0 0,0-20 1 0,0 18-2 0,0-18 1 16,0 20-1-16,-15-1 2 0,15-19-1 0,-22 0 0 0,22 19-1 0,-20 0 1 15,20-19-1-15,-20 0 1 0,20 0-1 0,-17 19 0 0,17-19-1 16,0 0 2-16,-18 0-1 0,18 0 1 0,0 0-2 0,0-19 1 16,0 19 0-16,0 0 0 0,0-19 0 0,0 19-1 0,0 0 1 15,18 0 0-15,-1 0 2 0,-17 0-2 0,20 0 2 0,-20 0-1 16,20 0 2-16,2 0-1 0,-22 19 0 0,15 0 3 0,-15-1-3 16,20-18 1-16,-20 38 2 0,0-19-1 0,20 1 1 0,-20 18-2 0,0-38-1 15,0 37 4-15,0-18-3 0,-20 19 3 0,20 2-2 0,-20-22 0 16,-17 1 0-16,37-19-4 0,-20 20 0 0,-17-3-1 15,37-17-1-15,-18 0-1 0,18 0-1 0,-20 0-8 0,1 0-7 16,-1 0 9-16,20-17-3 0,-15 17-1 0,15-20-2 0,0 20-21 0,0-19-7 16,0 1-9-16,0-2-6 0,0 20-1 0,15-20 12 15,5 20 14-15,-1 0 8 0</inkml:trace>
  <inkml:trace contextRef="#ctx0" brushRef="#br1" timeOffset="41617.12">29171 5401 58 0,'0'0'22'0,"0"0"-5"0,0 0 9 16,0 0-14-16,0-18 1 0,0 18 14 0,0 0 3 0,0-20 11 16,0 20-30-16,0 0 11 0,0 0-12 0,0 0 6 15,0 0-4-15,0 0-7 0,0 0-1 0,0 0 4 0,0 0-3 16,0 0 5-16,0 0-4 0,0 0 0 0,20 0 7 0,-20 20-7 16,0-20-2-16,0 18 5 0,0 2-7 0,0 17 5 0,0-17 1 15,0-1-5-15,0-1-1 0,20 20 3 0,-20 0-1 0,0 1 5 0,0 17-3 16,0-18-4-16,0-19 1 0,0 59 4 0,0-42-4 15,20 21 2-15,-20 20-1 0,0-40 0 0,0 1-1 0,0 39 2 16,17-40-4-16,-17 20 3 0,0-17-3 0,0-2 1 0,17 19 0 0,-17 18 1 0,20 1 2 16,-20 2-2-16,0-42-2 0,0 1 0 0,20 40 1 0,-20-39-1 15,0 19 0-15,0 0 0 0,0-17-1 0,0-23 1 0,0 21-1 16,0-19 0-16,0 21-1 0,0-40 1 0,23 37 2 0,-23-18-1 16,0-1-2-16,0-18-2 0,0 20-6 0,0-3-9 0,0-17 6 15,0 20-20-15,0-20-9 0,0 0 19 0,0 0-3 0,14 20-38 16,-14-20 23-16,0 0-57 0,0 0 49 0,0 0 11 0,0 0 6 0</inkml:trace>
  <inkml:trace contextRef="#ctx0" brushRef="#br1" timeOffset="42132.74">30200 5838 81 0,'0'0'0'0,"0"0"60"0,0 0-49 0,0 0-5 0,0 0 14 0,0 0-5 0,17 0 1 16,-17 0 19-16,0 0-20 0,0 0-1 0,0 19-3 0,0-19 0 0,0 0-1 0,0 0-2 15,0 0-1-15,0 20 0 0,0-2 4 0,0-18-6 0,0 19-2 0,0 2 1 0,0-3 3 16,0 1-4-16,0 18 2 0,-17-37-2 0,17 39-2 0,0-21 4 0,0 2-3 16,0-1 0-16,0 0 0 0,-20 0 1 0,20 18 1 0,0-37-2 0,0 38 2 15,0-38-1-15,0 19 1 0,20-19 1 0,-20 20 4 0,17-20-5 16,-17 0 0-16,17 0 0 0,6 0 0 0,-6 0 4 0,40 0 4 16,-20-20-10-16,0 1 5 0,-17 19-5 0,0-17 0 0,17 17 0 0,3 0 1 15,-23-21-4-15,23 21 1 0,-3 0 0 0,-17 0 1 0,-3 0-2 16,23 0-4-16,-40 0 0 0,37 0-13 0,0 0-10 0,-17 0 10 15,-20 0-4-15,20 0-3 0,-20 0-2 0,20 21-38 0,-20-21 26 0,17 0-49 16,-17 0 47-16,17 0-45 0</inkml:trace>
  <inkml:trace contextRef="#ctx0" brushRef="#br1" timeOffset="42349.43">30730 5705 136 0,'0'0'0'0,"-20"0"131"0,3 0-117 0,-3 0 12 0,20 0-12 16,-20 0 0-16,3 0 14 0,-3 0-16 0,0 19 5 0,3-19-10 0,0 19 5 15,-6 0-6-15,23 20 6 0,-17-39-6 0,17 37-2 0,-20-37 1 16,0 39 1-16,3 19-1 0,17-40-2 0,-20 20-1 0,0 19 5 16,20-39-4-16,0 21 0 0,-20 18-1 0,20-18 0 0,-14-3-2 0,14 22 1 0,0 36 1 15,0-17-2-15,0 17 0 0,0-53 0 0,-23 15 0 16,23-19 0-16,0 41 0 0,0 15-2 0,0-55 1 0,-17 38-3 0,17-38-1 16,0 2 1-16,-20 91-28 0,20-74 7 15,0 0-12-15,0-19-17 0,0-19 19 0,-20 2-5 0,20-4-4 16,0-17 0-16,0 40 1 0,0-40 6 0,0 17-36 0</inkml:trace>
  <inkml:trace contextRef="#ctx0" brushRef="#br1" timeOffset="43651.66">23110 5249 19 0,'0'0'0'0,"0"0"13"0,0 0-5 0,0 0 2 0,0 0-4 15,0 0 3-15,0 0 0 0,0-19 2 0,0 19 13 0,0 0-12 0,-20 0 11 16,20-19-11-16,0 19-2 0,0 0 1 0,0 0 0 0,0 0 12 0,-20-19-12 16,20 19-1-16,0 0 10 0,0 0-11 0,0-19 0 0,-20 19 5 0,20-18 1 15,0 18-8-15,0 0-1 0,0-20 5 0,-17-18-1 0,17 38-6 16,0-19 0-16,0 19 0 0,0-38 3 0,0 19-4 0,-17-18 4 0,17 16-4 16,0-35 4-16,0 36-4 0,0-35 4 0,0 15-1 0,0 3-2 15,0-1 4-15,0-18-1 0,0-2 0 0,0 39-3 16,0-1 0-16,0-17 5 0,0 18-4 0,17 1 1 0,-17-22 3 15,0 22-4-15,0 18-1 0,0-19-1 0,0 19 0 0,0-20 2 0,0 2-1 16,0 18-1-16,0 0-1 0,0-19-1 0,17 19 3 0,-17 0-3 16,0 0 0-16,0 0 0 0,0 0 0 0,20-19 3 0,-20 19-3 0,20 0 1 15,0 0-1-15,-3-20 0 0,-17 20 0 0,40 0 1 0,17-19-2 16,0 19 1-16,0-19 0 0,-17 19-1 0,-6 0 1 0,43-18 1 16,3 18-3-16,-46-20 1 0,63 1-1 0,-43 1 1 15,40-1-1-15,-54 19 1 0,77-39 0 0,-6 20 0 0,3 0 3 16,-57 19-2-16,58-38 2 0,-58 38-2 0,57-19-1 0,-57 1 1 15,20 18-2-15,111-40 2 0,-131 40 1 0,77-37 0 0,0 18-1 16,-80 0 0-16,23 0-1 0,37 1-1 0,-57-22 0 16,57 21-1-16,-57 19 2 0,40-37 1 0,-40 37 0 0,37-18 0 15,3-2 1-15,-63 1-2 0,6 1 1 0,17 18-1 0,-17 0 0 16,14-19 0-16,3 19 0 0,0 0 0 0,-34-21 0 0,51 21 0 16,-57 0 0-16,3 0 1 0,17 0 0 0,20 0-1 0,-17 0-1 15,-23 0 1-15,3 0 0 0,0 0 1 0,17 0 0 16,-14 0-2-16,-9 0 1 0,6 0 0 0,0 0 1 0,0 0-1 0,-20 0 0 15,17 0 1-15,-17 0-1 0,17 0-1 0,3 0 1 0,0 0 0 0,3 0-1 16,-23 0 2-16,14 0-1 0,6 0 0 0,0 0-1 0,0 0 3 16,-3 0-2-16,-17 0 0 0,0 0 0 0,17 0-1 0,-17 0 2 0,20 0-1 15,-20 0 1-15,20 0-2 0,-20 21 1 0,20-21 0 0,-20 0 0 16,17 19 0-16,-17-19 0 0,20 18 2 0,-20-18-2 0,0 19 0 16,20-19-2-16,-20 0 3 0,0 20-1 0,0-20 3 0,0 18-3 15,0 1 1-15,0-19 0 0,0 0 0 0,0 18-1 16,0-18 1-16,0 0 0 0,0 19 0 0,0-19-1 0,0 21-1 0,17-21 1 15,-17 19-1-15,0-19 1 0,0 0 0 0,0 18-1 16,23-18 1-16,-23 19-2 0,0-19 2 0,0 19 1 0,17 0-1 16,0 18-1-16,-17-37 1 0,20 40 1 0,0-22-1 15,-20 1 1-15,17 19 3 0,3-19-4 0,0 0-1 16,-3 39 1-16,6-40 1 0,-6 21-2 0,0 17 2 0,3-36 0 16,-20 18 0-16,0-20 0 0,37 39-2 0,-37-17 1 0,20 16 0 0,-20 1 1 15,20-39-1-15,-20 22-1 0,0-22 0 0,17 39 0 0,-17-38 1 16,0-1 0-16,0 1 0 0,20 21 1 0,-20-40-1 0,23 37-1 0,-23-19-5 15,0 2 3-15,14-1-12 0,-14-19 6 0,0 0-19 0,20 0-9 16,-20 0 16-16,0 0-31 0,0-19 20 0,0-1-54 16,0-17-20-16,0-21 0 0,0 39 72 0</inkml:trace>
  <inkml:trace contextRef="#ctx0" brushRef="#br1" timeOffset="44133.52">24344 2911 71 0,'0'0'0'0,"0"0"28"0,0 0-15 0,-19 0 4 0,19 0-13 0,0 0 9 0,0 19-3 0,0-19 12 16,0 0-11-16,-20 19-1 0,20-19 8 0,0 0-10 0,0 19 6 16,0-19-3-16,0 19 0 0,0-19-6 0,0 18 6 0,0 20-1 15,0-18 0-15,0-1-6 0,0 0 1 0,0 0-3 16,20 18 2-16,-20 40-2 0,0-58-1 0,0 18-1 0,19 1-1 15,-19 20-11-15,0-20 2 0,0 0-24 0,0-19 10 16,0 19-34-16,0-18 25 0,0-20 2 0,0 0 1 0,0 18-52 0</inkml:trace>
  <inkml:trace contextRef="#ctx0" brushRef="#br1" timeOffset="44316.07">24476 2797 97 0,'-17'0'37'0,"17"0"-22"0,-18 0 2 15,-2 0-10-15,20 0 5 0,-19 0 0 0,-1 0 1 0,20 0-7 16,0 0-1-16,-15 0-2 0,15 0-1 0,0 0-2 0,0 0 1 16,0 0-2-16,-23 0 0 0,23 0-3 0,0 0 0 0,0 0-11 15,0 0 3-15,0 0-2 0,23 0-38 0,-23-20 34 0,0 20-1 16,15 0-15-16,-15 0-19 0</inkml:trace>
  <inkml:trace contextRef="#ctx0" brushRef="#br1" timeOffset="44570.11">24647 2682 69 0,'0'0'22'0,"0"0"-11"0,0 19 1 0,0-19 14 16,0 0-14-16,0 19 25 0,0 0-15 0,0-19-6 16,0 20-6-16,0-2-7 0,0-18-1 0,0 20 0 0,0-1 1 15,0-1 0-15,0 1-2 0,0 1 0 0,0-20-1 16,20 19 2-16,-20 0-1 0,0-19 0 0,20 19 0 0,0-19 2 16,-20 0-1-16,17 0 0 0,3 0 1 0,0-19-2 0,-3 19 0 15,5 0 0-15,-4-19 1 0,-1 0 0 0,23-20 2 16,-40 21-2-16,17 18 5 0,3-39-4 0,17 21 9 0,-15-2-3 15,-4 20 1-15,-18 0 1 0,17 0-3 0,-17 0 5 16,20 0-7-16,-20 20-2 0,0-2 1 0,0 2-2 0,0 17 1 16,0 2-4-16,0 18 2 0,0-38-1 0,-20 56 0 0,20-36-1 15,-17 18 1-15,17-38-3 0,0 38-7 0,0-37 0 0,-18-2-2 16,18 1-2-16,0 18-20 0,0-17-8 0,0-20 17 0,0 18-3 0,18-18-32 16,-18 0-1-16,0 0 10 0,0 0 8 0</inkml:trace>
  <inkml:trace contextRef="#ctx0" brushRef="#br1" timeOffset="44804.48">25465 2322 117 0,'0'0'23'0,"0"0"-3"0,0 0-14 0,0 0 9 16,-20 0-6-16,20 0 1 0,0 0 3 0,0 17 14 0,0-17-2 15,0 20-5-15,0 17 2 0,0 3-9 0,0-23-3 16,0 4-7-16,0-3-1 0,0 0 1 0,0 21 2 0,0 0-1 15,0-3-2-15,0-15-1 0,20-3 0 0,-20 39 2 0,0-18 0 0,20 18-2 16,-20-20 0-16,0-17 0 0,20 18 0 0,-20 19-1 16,17 76-10-16,-17-114 4 0,0 77-56 15,0-78 39-15,0-18-1 0,0 37-4 0,0 2-59 16,0-21 37-16,-17 1 10 0,17-19 9 0</inkml:trace>
  <inkml:trace contextRef="#ctx0" brushRef="#br1" timeOffset="45566.44">25337 3082 50 0,'0'0'26'0,"0"0"-16"0,0 0 8 0,0 0 0 0,0 0 2 0,0 0-8 0,-23-19 16 0,23 19 3 15,0 0-3-15,0 0-16 0,0 0-2 0,-20 0 4 0,20 0-4 16,0 0-5-16,0 0 2 0,0 0-2 0,-20 0-3 0,20 0 0 16,0 0 3-16,0 19-2 0,0 0 2 0,0-19-3 0,-17 19 0 0,17 0 0 15,0-19 0-15,0 36 1 0,0-15-2 0,0-1 1 0,0-2-1 16,0 19-1-16,0-37 0 0,0 19 0 0,0 19 1 0,17-38 1 16,-17 19 0-16,0-19 2 0,20 20 4 0,0-1-1 0,-20-19-3 15,23 0 0-15,-23 0-1 0,14 0 3 0,6-19 0 0,-20 19-3 16,20-39-1-16,0 21 2 0,-20-2-2 0,17-17 1 15,77-153 2-15,-74 95-2 16,17-57 0-16,3 56-2 0,-40 58-1 0,17-95 3 16,3 58-5-16,0 18 2 0,-20 17 3 0,17 2 0 15,-17-19 0-15,20 20-2 0,-20-20 1 0,0 20 0 0,0 17-1 16,0-17 4-16,-20-4 1 0,20 24 0 0,0-21 1 16,-17 38 0-16,17 0-4 0,0-18 4 0,0 18-4 0,0 0 1 15,-20 0-2-15,20 0 0 0,0 18 2 0,0 1-1 16,0 0-2-16,-20 19 2 0,20 0-2 0,0 1 0 0,0-2-1 15,-17-18-1-15,17 39-1 0,-17 16 1 0,17-36 1 0,0 38 3 16,0-37-2-16,0 18 0 0,0 18-2 0,0-17 1 16,0-20 0-16,0 19 0 0,0 0-6 0,0 20-9 0,17-1-25 15,-17-39-1-15,17 2 14 0,-17-1-38 16,20-19-14-16,-20 18 38 0,0-37 2 0,0 0 3 0,20 18-19 16,-20-18 9-16</inkml:trace>
  <inkml:trace contextRef="#ctx0" brushRef="#br1" timeOffset="45868.19">25978 2930 98 0,'0'0'42'0,"0"19"-37"0,0-19-2 0,0 19-1 0,0-19-1 0,0 19 7 0,0-19-1 0,0 18 13 0,0 1 1 16,0-19-2-16,0 19-10 0,20-19 5 0,-20 0-9 0,0 0-1 16,0 0-1-16,20 0 0 0,-20 0 1 0,20 0-1 0,-20-19-2 15,17 0 3-15,0 1-4 0,-17 18 2 0,20-19-1 0,-20 0 1 0,0 0 0 16,20-19-1-16,-20-1-1 0,23 39 1 0,-23-56 1 0,0 18 2 15,0 38-1-15,0-39 6 0,0 1 6 0,0 19-7 0,0 19 9 16,-23-18-3-16,3 18-7 0,20-21-1 0,-20 21 0 0,3 0 5 16,0 0-5-16,-23 21 5 0,20-21-5 0,6 37 1 0,-9-18-4 15,-17 39 2-15,23-40-2 0,-3 39-1 0,-17 1-1 0,37-1 2 16,-20-19-2-16,20-1 0 0,0 21-1 0,0 17 0 0,20-16 2 16,0 15-3-16,-20-17 1 0,17-18 0 15,3-1-1-15,-3-19-5 0,-17 0 0 0,20 0 0 0,-20-19-3 16,0 18-19-16,20 2-13 0,-20 0 17 0,23-20-35 0,-23 18-12 15,14-18 34-15,-14 0 2 0,0 0 3 0,0 0 5 0,20 0-28 0</inkml:trace>
  <inkml:trace contextRef="#ctx0" brushRef="#br1" timeOffset="46229.09">26055 3157 111 0,'0'0'29'0,"0"0"-23"0,0 0-5 0,0 0 3 0,0 18 7 15,0-18-2-15,17 21 11 0,-17-21-10 0,0 20-1 0,63-2 27 16,-49 1-22-16,6-1-9 0,0-18-2 0,17 19 3 16,-37-19-4-16,37 20 0 0,3-20-2 0,-3 18 0 15,0-18 0-15,3 19-4 0,-23-19 1 0,23 0-11 16,-40 0 2-16,37 0-23 0,-17-19-11 0,-3 19 23 0,6-18-20 16,-6-21 10-16,0 21 16 0,3-1 9 0,-20 1 5 0,20-2 0 15,-20-1 2-15,0-15 0 0,0-2 3 0,0 0 2 0,0 38 0 16,0-39 8-16,0 20-2 0,0 1 17 0,0-1-11 15,-20 19-1-15,20 0 0 0,-20-19 11 0,3 19-5 0,0 0-9 0,-6 0 0 16,23 19 1-16,-37-19 14 0,17 37 2 0,3-18-17 0,-40 39 12 16,40-39-15-16,-43 55 9 0,40-33-11 0,-57 33 5 0,43-36-9 15,-26 39 2-15,3-1-1 0,37-38-2 0,-34 39 0 0,34-40-2 16,-14 0 0-16,11 3-1 0,3-22 1 0,0 21-1 0,3 16-2 0,-20-36-1 16,37 2 0-16,-40 16-10 0,23-18-7 0,17-19 6 0,0 19-32 15,-17 0-28-15,17-19-8 0,17 0 23 16,-17 0 13-16</inkml:trace>
  <inkml:trace contextRef="#ctx0" brushRef="#br1" timeOffset="46728.71">27443 2303 36 0,'0'0'12'16,"0"0"11"-16,0 0 2 0,0 0-11 0,-20 0 32 0,20 0-28 0,0 0-3 0,0 0 0 15,-20 0 10-15,20 0-14 0,-17 19 11 0,0-19-1 0,17 0-9 16,-80 37 31-16,63-37-37 0,17 18 0 0,-40 1 7 16,6 21 1-16,-6-2-1 0,-57 94 6 15,97-114-17-15,-20 21 0 0,-14 37 4 16,14-18-3-16,0-21-2 0,20 2 0 0,-20 18 0 0,20-19-1 16,0-19 1-16,0 18 0 0,20 2 0 0,-20 18 1 0,20-20 0 15,0 2-1-15,-3-19 1 0,0 17 1 0,3-19 4 0,0-18-1 0,0 0-1 16,17 0 7-16,0 0-2 0,-14-18-4 0,-6-1-2 0,40-40 2 15,0-15-2-15,-17 36-3 0,34-76 3 0,-57 38-4 0,60-38 3 16,-54 56-2-16,11-75 1 0,-14 75-2 0,0-35-1 0,-20-2 6 16,0 55-3-16,0 3 0 0,0-1-2 0,0 19 1 0,0-18-1 15,-40 17-1-15,20 1-4 0,6 19 0 0,14-18-1 0,-60 18-9 16,3 0-2-16,0 18-1 0,-20 21-1 0,40-39 9 16,-3 37-2-16,23-18-3 0,-97 96-51 0,20 73-61 15,34 41-15-15,46-171 82 16</inkml:trace>
  <inkml:trace contextRef="#ctx0" brushRef="#br1" timeOffset="47456.65">28070 3956 55 0,'0'0'18'0,"0"19"2"0,0-19-13 16,0 0 5-16,0 0 2 0,0 0-7 0,0 0 18 0,0 0-17 15,0 18 6-15,0 3-8 0,0-2 15 0,0-19-14 16,0 18 0-16,0 1 7 0,0 1 8 15,0-20-15-15,0 18 8 0,0 1-2 0,17 18 0 0,-17-16-2 16,0 16-6-16,20 2 6 0,-20-2 1 0,0 2-6 16,20 56 7-16,-20-58-10 0,0 21 1 0,0 18 0 15,0-39-2-15,0 59 0 0,0-59-2 0,0 22 0 0,0-22 0 0,0-19 0 0,0 21-3 16,0-21-1-16,0 1-7 0,0 2-7 0,-20-3-7 16,20-18-16-16,0 0 12 0,0 0-5 0,0-39-38 0,0 39 37 15,0-19 7-15,0-56-50 0</inkml:trace>
  <inkml:trace contextRef="#ctx0" brushRef="#br1" timeOffset="47950.67">28127 3614 90 0,'0'0'51'0,"0"0"-15"0,0 0-23 0,-20 0-3 0,20 0-2 0,0 0 7 0,0 0-5 0,0 0 0 16,0 0 2-16,0 0 11 0,0 19-2 0,0-19-3 0,0 19-11 16,0-1 12-16,20 3-14 0,20-2 4 0,-40-19-4 15,35 18 2-15,-16 1-4 0,19 1 2 0,76 17 5 16,-75-19-8-16,16-18 0 0,42 19 3 0,-1 2 0 0,-41-21-2 15,2 0-2-15,0 0-1 0,57 0 2 0,-37 0 1 0,-20-21 0 0,57 21 1 16,-57-19-3-16,57 1 1 0,-40 18-1 16,271-94 1-16,-171 54-3 0,-140 22 2 15,80-1-2-15,-77 19 1 0,3-19 0 0,54 1 1 0,-57 18-1 16,43-20 0-16,-66 1 1 0,6 19 0 0,37-18-1 0,-17 18-1 0,-23-20 1 16,23 20 1-16,-40-20 0 0,37 20 0 0,-17-18-1 0,37-1 5 15,-57 19-4-15,0 0-1 0,17 0 2 16,3 0 1-16,-20 19-3 0,0-19 0 15,23 18 2-15,-23-18 0 0,0 20-2 16,0 0 1-16,14-2 0 0,-14 1-2 0,0-19 3 0,0 20-2 0,20-20 1 16,-20 18-1-16,0-18 0 0,0 19 0 0,20 0 1 15,-20-1-1-15,20-18 0 0,-20 21 1 0,17-2 2 0,-17-1-2 16,0-18 0-16,17 19-1 0,3 1 1 0,-20-2 1 0,20 1-2 16,17 18 0-16,-37-16 1 0,40 16-3 0,-20-18 1 15,-20 0 1-15,17 19 0 0,0-20-1 0,6 3 1 0,-6 16 2 0,-17-18-1 16,57 75 3-16,-57-54-4 0,20 54 2 0,20-55-2 15,-26 93-1-15,6-37 2 0,0 2 0 0,-20-3 0 16,0-57 0-16,20 97 1 0,-3-58-3 0,3 19 2 16,-20-77-1-16,20 22 1 0,-3 73 0 15,6-55-2-15,-23-40-1 0,17 1-1 0,-17 1 0 0,17-2-10 16,-17 2-6-16,0-3-9 0,20-17-110 16,-20 0 88-16,0 0-56 0,-20 0 39 0,20-17 46 15</inkml:trace>
  <inkml:trace contextRef="#ctx0" brushRef="#br1" timeOffset="48368.43">29265 3157 109 0,'0'0'31'0,"0"0"-22"0,0 0 3 0,-17 0 0 0,17 0 0 0,0 0 9 0,0 0-10 0,0 0 11 0,0 0-12 0,0 0-2 0,0 0-1 16,0 0-2-16,0 0 4 0,0 0 0 0,0 0-5 0,0 0 1 16,0 18 6-16,0 3-6 0,0 17-4 0,0-38 1 0,0 37-1 15,0-37 0-15,17 39-3 0,-17-21-2 0,0 1-2 16,0 1-3-16,0-20-4 0,0 19-30 0,0 0-20 0,20 0-8 15,-20-19 41-15,0 19 4 0,0-19-24 0</inkml:trace>
  <inkml:trace contextRef="#ctx0" brushRef="#br1" timeOffset="48517.9">29097 2588 103 0,'0'0'0'0,"0"0"37"0,0 0-33 0,0 0 0 0,0 18-1 0,-20-18 2 0,0 0-1 16,20 18-2-16,-17 3 2 0,17-3 0 15,-20 1-3-15,20-19-1 0,-20 19-18 16,20 0-13-16,-17-19-11 0,17 19 23 0,0-19-3 0,0 0-17 16</inkml:trace>
  <inkml:trace contextRef="#ctx0" brushRef="#br1" timeOffset="48769.24">29248 2834 77 0,'0'0'32'0,"0"0"-12"0,0 0 35 16,0 39 7-16,0-20-48 0,0-19-8 15,0 19 3-15,0 0-3 0,0-19-1 0,0 19-4 16,0-19 1-16,0 0-1 0,17 19 1 0,-17-19-1 0,20 0 0 0,0 0 1 0,3 0 0 16,-9 0-1-16,6 0 0 0,-20 0 0 0,0 0-1 15,20 0 1-15,0 0 0 0,-3-19 0 0,0 19 0 0,-17-19-1 0,23 19 3 16,-23 0-2-16,17 0 1 0,-17-19 3 0,20 19 3 0,-20 0 4 16,17 0-6-16,-17 19 6 0,0-19 2 0,0 19-8 15,0 0-1-15,0 0-1 0,0 37 5 0,0 97-2 16,0-115-8-16,0-1-1 0,20-18-2 15,-20 1-2-15,0-2-13 0,20 1-2 0,-20-19-4 16,17 0-8-16,-17 0 11 0,23 0-6 0,-23 0-49 16,34-37-33-16,-14 17 59 0</inkml:trace>
  <inkml:trace contextRef="#ctx0" brushRef="#br1" timeOffset="49036.02">29955 2282 91 0,'0'0'34'0,"0"0"2"16,0 0-15-16,0 0-10 0,0 0 16 0,0 0 1 0,0 0-15 15,-23 0 18-15,23 21-21 0,0-21-1 0,0 19 0 16,0 18 13-16,0-19-17 0,0 1 5 0,0 2-4 0,0-2 0 16,0-2 0-16,0 22 5 0,0 57-1 0,0-21-4 15,0-37-5-15,0 0 1 0,0 57 1 0,0-18-2 0,0-20-1 16,0 38 1-16,0-38-1 0,0 39 0 0,0-59 0 0,0 0-1 15,0 20-1-15,-20-18 0 0,20 18-6 0,-17 19-5 0,17-56 4 16,-20 17-15-16,20 1-6 0,-20 18-39 0,20-56 42 16,0 21-27-16,-17-21 9 0,17 0 25 0,0 0-33 15,0 0 41-15,0-21 3 0,0 21-23 0</inkml:trace>
  <inkml:trace contextRef="#ctx0" brushRef="#br1" timeOffset="49708.53">29764 3157 59 0,'0'0'0'0,"0"0"21"0,0 0-2 0,0 0 32 0,0 0-41 15,0 0 9-15,0 0-3 0,0 0-7 0,0 0 6 16,-23 0-3-16,23 0-6 0,0 0 6 0,0 0 0 0,0 0-7 16,0 0 7-16,0 0-7 0,-17 0 7 0,17 0-6 0,0 0-1 0,0 0 1 15,0 0-1-15,0 0 6 0,0 0-6 0,0 0-1 0,-20 0 1 0,20 0-2 16,0 0 1-16,0 0 2 0,0 0-4 0,0 0-1 0,-20 0 2 0,20 0-2 16,0 0 1-16,0 0 1 0,-17 18 0 0,17 3-2 15,0-1 0-15,0 17 0 0,-20 0 1 0,20-37-2 16,0 38 0-16,0-19 1 0,0 1 0 0,0-1 1 0,0 19 2 0,0-19 2 15,0 19 1-15,0-20-4 0,0 22 1 16,0-22-1-16,0 1 0 0,20 19 1 0,-20-19 1 16,0 0-4-16,0-1 1 0,17 3 0 0,-17-21 0 0,20 0-2 15,-20 19 1-15,37-1 1 0,-37-18 0 0,23 0-2 0,-6 0-4 16,0 0-1-16,3 0-11 0,17 0-8 0,-17 0 9 0,-20 0-20 16,37-18-13-16,-37 18 18 0,20 0-7 0,3-19-44 15,-23 19 43-15,14 0-19 0,6 0 17 0</inkml:trace>
  <inkml:trace contextRef="#ctx0" brushRef="#br1" timeOffset="50133.02">30294 3063 77 0,'0'0'31'0,"0"0"-20"0,0 0-1 0,-20 0 8 0,20 0 2 0,0 0-2 0,0 0-8 16,0 19 9-16,0-19-12 0,0 19 6 0,20 0-4 0,-20-19-7 15,17 37 3-15,3-37-1 0,0 18 0 0,-3 3 4 16,40-1 8-16,-57-20-13 15,0 0 0-15,20 0 2 0,-20 0-3 0,20-20 2 0,-20 20-3 16,17-39 2-16,-17-17-1 0,20 56-2 0,-20-38 2 16,0 18-1-16,0 1 0 0,0 0 1 0,0-18 3 0,-20 37-2 0,20-38 3 15,-17 19 3-15,-3 0 3 0,20 19-7 0,-40 0 5 16,26 0-2-16,-26 0 1 0,20 0-4 0,-17 19 3 0,37-19-5 16,-37 38 3-16,-3 0-1 0,23-38-4 0,17 18 0 0,-20 1 1 15,0 0 2-15,20 39-3 0,-20-20 0 0,20-38 0 0,0 36-1 16,0 5-2-16,0-23 0 0,20 19 0 0,-20-18-2 0,20 19-14 15,-20-19 3-15,20 1-4 0,14 18-41 0,-34-19 17 0,23 19-61 0,14-19 14 16</inkml:trace>
  <inkml:trace contextRef="#ctx0" brushRef="#br1" timeOffset="50336.74">30710 2797 153 0,'0'0'0'0,"0"19"41"0,0-19-33 0,-17 0 10 0,17 0-7 0,0 0 0 0,0 0 2 0,0 18 13 16,0 1-2-16,0-19-15 0,17 39 11 0,-17-20-12 16,43 38 0-16,-9-1-5 0,-14-17-2 15,0-20-1-15,-3 19 0 0,20-1 2 0,-17 2-5 0,17 36-21 16,-17-56-14-16,-20 1 12 0,20-2-5 0,0-18-5 16,-20 19-40-16,17 1 42 0,0-20-40 0</inkml:trace>
  <inkml:trace contextRef="#ctx0" brushRef="#br1" timeOffset="50485.22">30958 2816 163 0,'-20'0'58'0,"6"0"-18"15,-9 18-21-15,23 1-2 0,-40 20 14 0,6-20-18 0,14 19-1 0,-20 0-2 16,-34 57 7-16,34-38-11 0,3 0-1 0,-40 37 2 0,60-56-5 16,-40 58 0-16,17-21-4 0,6 2-8 0,11-57 2 15,6 17-17-15,17 0 10 0,0-37-4 0,0 21-2 0,0-21-4 0,0 0-4 16,0 19-1-16,0-19 0 0,0 0-24 0,17 0 7 0,20-19 9 0,-17-2-11 15</inkml:trace>
  <inkml:trace contextRef="#ctx0" brushRef="#br1" timeOffset="50952.6">31947 2339 129 0,'0'0'32'0,"-20"0"12"0,20 0-19 0,-20 0 4 0,20 0 18 0,-17 0-35 0,17 0 11 0,0 0-14 0,-20 20 4 16,20-20-7-16,0 0 4 0,0 0-5 0,-17 0 3 0,17 0-4 15,0 18 0-15,0-18 2 0,0 19-2 0,0 2 5 0,0-2-1 16,0-2-4-16,17 22 5 0,-17-39-5 0,0 18-1 0,0 40-1 16,0-38 0-16,0-2 0 0,0 39 3 0,20 19-2 0,-20 19-2 15,0-56 0-15,0 56-2 0,0-58 2 0,0 59 0 0,0-58-1 16,0 39-3-16,0-40-3 0,0 20-16 0,0-20 5 0,0 21-28 16,0-20 16-16,0 0-47 0,0 0-18 0,0-18 5 15,0-2 55-15,0-18-15 0</inkml:trace>
  <inkml:trace contextRef="#ctx0" brushRef="#br1" timeOffset="51185.83">31813 2245 149 0,'0'0'0'0,"0"0"57"0,0 0-43 0,-17 0 1 0,17 0-5 0,0 20 2 15,0-20 15-15,0 0-15 0,-20 0 20 0,20 17-15 16,0-17-10-16,0 21 5 0,0-21-5 0,0 0-1 0,0 19 5 15,0-2-7-15,0 3 1 0,0-20-1 0,0 18 2 0,0 22 0 16,0-40-3-16,0 36 0 0,0-36-2 0,0 57 4 0,0-18-4 16,0 0-5-16,0-21 1 0,0 0-2 0,-20 40-15 15,20-39 5-15,-34 19-26 0,34-18 14 0,-43 18-43 0,43-19 27 0,-17-1-2 16,-3 1-1-16,20 1 6 0,-17 18-27 0</inkml:trace>
  <inkml:trace contextRef="#ctx0" brushRef="#br1" timeOffset="51374.97">31471 3539 150 0,'0'0'51'0,"0"0"-13"16,0 0-31-16,0 0 6 0,20 0 8 0,17 18 23 15,-14-18-18-15,-9 0-5 0,26 0-1 0,-3 0-11 16,20 0 7-16,0 0-3 0,-17 0-7 0,54-18 5 0,-57 18-8 16,38-20 4-16,-36 20-5 0,-1-20 1 0,19 20-2 15,39-18-1-15,-58-1 1 0,-1 19-1 16,40-19-26-16,-57 19 12 0,-1 0-29 15,-19 0 14-15,0 0-7 0,18 0-5 0,-18 0-6 0,0 0-1 0,0 0-43 0,20 19 3 16</inkml:trace>
</inkml:ink>
</file>

<file path=ppt/ink/ink3.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08-27T19:29:45.28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8000"/>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800080"/>
    </inkml:brush>
    <inkml:brush xml:id="br4">
      <inkml:brushProperty name="width" value="0.05292" units="cm"/>
      <inkml:brushProperty name="height" value="0.05292" units="cm"/>
      <inkml:brushProperty name="color" value="#FFA500"/>
    </inkml:brush>
  </inkml:definitions>
  <inkml:trace contextRef="#ctx0" brushRef="#br0">12351 6580 37 0,'0'0'11'0,"0"0"7"0,0 0-1 0,0 0 0 0,0 0-8 0,-19 0 9 16,19 0-8-16,-18 0 10 0,18 0-11 0,-20-20 9 0,20 20-2 15,0 0-8-15,-17 0-1 0,17 0 0 0,0 0 6 0,-20-17-7 16,20 17 1-16,-20 0 9 0,20-20-7 0,0 20-1 0,0 0 0 0,-17-20 10 0,17 20-8 15,0-17-1-15,-17 17-2 0,17-20 8 0,0 20-9 0,-23 0 0 16,23-19 7-16,0 19-7 0,-20-18 6 0,20 18-1 0,0-20-6 16,0 20 5-16,-17 0-2 0,17 0-2 0,0-20-1 0,0 20-2 15,0 0 2-15,-20 0-3 0,20 20 1 0,0-20 0 16,0 0 0-16,-17 20-1 0,17-2 0 0,0 1 0 0,-20 1-1 16,20 37 2-16,-20 1-1 0,3 35 0 0,0-36-1 0,-6 0 0 15,3 0 0-15,3 1 0 0,-3 76 1 0,3-60-1 0,-3-17-1 0,0 0 1 16,3 20 0-16,-3 38 5 0,3-21-3 0,17-57-3 0,-23 60 0 15,23-40 1-15,0-20 1 0,0-17-2 0,0 37 1 0,23-39-1 16,-23 22 0-16,17-23-2 0,3 3 4 0,-20-20-1 16,0 0 1-16,37 0-1 0,-37 0-1 0,37 0 0 0,-17 0 1 0,-3 0-1 15,3-20 1-15,37-18-1 0,-17 38 1 0,-23 0 0 16,40-37-1-16,-34 37 0 0,11-19 0 0,23-2 0 0,-19 21-1 0,1-17 2 16,18-3-1-16,18 20 0 0,2-19 0 0,-58 19-1 0,58 0-1 15,-20 0-1-15,-2 0 3 0,-13 0 2 0,-7 0-1 16,5 0-1-16,-23 0-1 0,3 0 2 0,39 0 0 0,-4 0 0 0,2 0 0 15,-20 0-1-15,5 0 0 0,-27 0 0 0,25 0-1 0,-20 0-1 16,34 0 1-16,-12 19 2 0,-7-19-1 0,22 0 0 0,0 0 1 0,-20 0 0 16,-17 0-1-16,17 0-1 0,20 0 1 0,-17 0-1 0,14 20 0 0,23-20 0 15,-37 0 1-15,14 17 3 0,-14-17-5 0,-3 21 1 16,40-21-1-16,3 19 3 0,-46-1-1 0,43 1 2 0,-3-19-2 16,6 0 1-16,-26 21-1 0,-17-21 0 0,43 0 1 0,-6 0 0 15,-37 0-1-15,20 0 1 0,-20 0 1 0,3-21-2 0,34 21-1 0,23-19 1 16,-23 1 0-16,-17-1 2 0,23 19 0 15,-46 0-1-15,23-21-2 0,23 21 2 0,-6-17 0 0,-20 17-2 16,23 0 2-16,0 0 1 0,-20 0-1 0,20 0-3 0,17 0 3 16,-57 0 2-16,0 0-3 0,6 0 0 0,-9 17 0 0,43-17 1 0,-17 0 0 15,-6 21-1-15,-17-21 0 0,40 19 1 0,-54-19 0 0,51 18 0 16,-39-18-2-16,-15 0 0 0,57 19 1 0,-38-19 1 0,-4 0-1 0,24 0 0 16,-4 0 0-16,22 0-1 0,-57 0 1 0,54 21 0 0,-54-21-1 15,20 0 1-15,-23 0 0 0,60 0-2 0,-60 0 3 0,45 0 1 16,-7 0-1-16,-1 17-1 0,8-17 1 0,-27 0-1 15,-15 0 0-15,0 20-1 0,34-20 1 0,3 19 2 0,-17-19-2 16,-23 17-1-16,40 4 3 0,-37-21-2 0,0 0 2 0,34 17-4 0,-11 3 4 16,-26-20-2-16,0 0 0 0,40 20 0 0,-37-20 0 15,-3 0 0-15,3 0-2 0,37 20 0 0,-37-20 3 0,37 0 1 0,-20 0-2 16,6 0 0-16,-29 0 0 0,46 0-1 0,-43 0 2 0,40 0-2 16,-37 0 0-16,37 0 0 0,-17 0 2 0,-6 0 1 0,23 0-3 15,-20 0 0-15,-17 0 1 0,3 0-1 0,11 0 0 0,-14 0 2 0,0 0-2 16,17 17 1-16,-20-17 1 0,3 0-1 0,23 0-2 0,-9 0 3 0,23 0-1 15,0 0-1-15,-34 0 1 0,31 20-1 0,-34-20 1 0,34 0-2 16,3 0 3-16,0 17 1 0,-17-17-1 0,17 0-3 0,-20 0 3 16,23 0 0-16,-26 0-1 0,6 0 0 0,-23 0 1 0,20 0-1 15,26 0 0-15,-29 0 1 0,23 0-1 0,0 0-2 0,20 0 3 16,-23 0 0-16,-14 0-1 0,-20 0 0 0,17 0 1 0,0 0-1 16,20 0-3-16,-17-17 3 0,-3 17 1 0,-19 0 0 0,41 0-1 0,-22 0-1 15,0 0-1-15,-17 0 3 0,18 0-1 0,-19 0 0 0,38 0 0 0,-17 0-1 0,-23 0 3 16,63 0-3-16,-26 0 1 0,1-20 0 0,-15 20 0 15,-20 0 1-15,-3 0-1 0,-17 0-1 0,40 0 1 0,-23-17-1 0,5 17 1 16,-4 0 0-16,-18 0 1 0,37 0-2 0,-37-20 4 0,20 20-3 16,-20 0 1-16,0 0-1 0,17-20 0 0,-17 20 1 15,20 0 1-15,-20-20-2 0,0 3 1 0,0-4 1 0,0 4-3 16,0 17 0-16,0-19 4 0,0-1-3 0,0 20 1 0,0-17-1 0,0 17-1 16,0 0 1-16,0-40 1 0,0 22-1 0,-20-1 0 0,20 19 1 15,0-38 0-15,0 38 0 0,0-20-1 0,0 20 1 0,-17-37-2 0,17 37 1 16,0-40 0-16,0 23 1 0,0-40-2 0,0 17 1 0,-20 23 1 15,20-40-1-15,0 36-1 0,0-15 0 0,0 16 4 0,0-57-1 0,0 59 0 16,0-59-1-16,0 40 0 0,0-3-1 0,0-34 0 0,0 37 0 16,0 17 0-16,0-57 0 0,0 40 0 0,0-40 1 0,0 3 0 15,20-4-1-15,-20-15 2 0,0 52-2 0,17-16 1 16,-17-17-1-16,0 54-1 0,20-17 1 0,-20-3 0 0,0 23 0 16,0-21 0-16,0-21 1 0,0 42-1 0,0-4 0 0,0 3 0 0,0-1 1 15,0 0 0-15,0 0-3 0,-20-20 1 0,20 39 1 0,0-18 0 0,0-2 1 16,0 20-1-16,0 0 0 0,0-19 0 0,0 19 1 0,-17-18-2 15,17 18 1-15,0 0 0 0,0-19 0 0,0 19 1 0,0 0 0 0,0-19-1 16,0 19 0-16,0-18 1 0,0 18-1 0,0-21 0 0,0 2 1 16,0 19-1-16,0-18-2 0,-20-2 2 15,20 20 1-15,0 0-1 0,0-19 0 0,0 19-2 0,0 0 2 0,-20-17 0 0,20 17 0 16,0 0-1-16,0 0 1 0,-17 0 0 0,17 0 1 16,-18 0 0-16,-21-20-1 0,19 20 0 0,20 0 0 15,-20 0 0-15,3 0 0 0,-23 0 0 0,20-20-1 0,3 20 1 16,-21 0 1-16,19-19-1 0,-16 19 0 15,-7 0 1-15,22 0-2 0,2 0 0 0,1 0 2 0,-23-19-2 16,21 19 1-16,-19 0 1 0,-19 0 0 0,20 0-1 0,17 0 1 16,0 0-1-16,3-19 0 0,0 19 1 0,-43 0-2 0,3 0 1 0,37 0 0 15,-37 0 1-15,20-19-1 0,0 19-1 0,-23 0 2 0,26 0 0 0,-6 0 0 16,-17 0-2-16,17 0 1 0,6-19 0 0,-26 19 0 0,23 0 0 16,-20-19-1-16,20 19 1 0,17-17-1 0,-34 17 2 0,-26-20-3 15,63 20 1-15,-57 0 0 0,14-19 0 0,23 19 1 0,17 0 1 16,-20 0 0-16,6 0 0 0,-26-20 0 0,-34 20 0 15,37 0 0-15,23 0 1 0,-9 0-3 0,6 0 1 0,-40 0 1 0,43 0 0 16,-26-19-1-16,23 19-1 0,-3 0 1 0,23 0-2 0,-60 0 3 0,40 0-1 16,17 0 1-16,-20 0 0 0,6 0 0 0,-6-19-1 0,-17 19 0 0,37-18-1 15,-54 18 2-15,20-20-2 0,-26 20-1 0,60 0 2 16,-17-18-1-16,-17 18 2 0,-6-19 1 0,-17 19-3 0,20-20-2 16,20 20 3-16,-40-20 1 0,3 20 0 0,34 0 1 15,-37 0-2-15,60-17 0 0,-20 17 0 0,-18 0 1 0,13 0 0 0,22 0-2 16,-54-20 1-16,19 20 0 0,13 0-1 0,-12 0 1 0,-21 0 1 15,53 0-1-15,-15 0 0 0,-1 0-1 0,19 0 3 0,-56-18-2 0,36 18 0 16,-19 0-1-16,19 0 0 0,21 0 1 0,-58 0 1 0,38 0 1 16,18 0-2-16,-17 0-1 0,17 0 2 0,-54 0-3 0,14 0 0 0,23 0 2 15,20 0 1-15,-57 0 0 0,14 0-1 0,23 0 0 0,-23 0-1 16,26 0 1-16,-26-20-1 0,3 20 2 0,20 0-1 16,-20 0 0-16,23-19-1 0,11 19 1 0,-34 0 1 0,20 0-1 0,-20 0 1 15,40-18-2-15,-26 18 1 0,-11 0 0 0,34 0-1 0,-34 0 2 16,31 0 0-16,-34 0 1 0,0 0-4 0,20 0 3 0,20 0-1 15,-23 0 0-15,20 0 1 0,-37 0-1 0,37 0 0 0,-34 0 0 0,0 18 0 16,31-18-2-16,-34 0 2 0,37 0 0 0,-17 0-3 0,0 0 4 16,20 0-1-16,-43 0 3 0,40 0-3 0,3 0 0 0,-23 0-1 15,6 0 1-15,-9 0 0 0,6 0-1 0,0 0 0 0,0 0 0 16,17 0 1-16,3 0-1 0,-43 0 1 0,3 0 1 0,20 0-1 0,0 0 1 16,-3 0-1-16,26 0 1 0,-29 0-1 0,-14 0 1 0,40 0-2 15,-40 19 2-15,-3-19-1 0,43 0-1 0,-40 20 0 0,20-20 1 16,20 0 1-16,-26 18 0 0,26-18-2 0,-40 0 2 0,37 0-2 0,-34 20 2 15,14-20-1-15,20 0 1 0,5 0-1 0,-47 0 0 0,28 0 0 16,14 0-1-16,-35 0 2 0,13 0-1 0,5-20-1 0,17 20 1 0,-37 0 1 16,40 0 0-16,-1 0-2 0,-24 0 0 0,-12 0 1 0,34 0-1 15,-18 0 2-15,38 0-2 0,-39 0-1 0,19 0 3 16,20 0 0-16,-17 0-2 0,17 0 2 0,0 0-1 0,-20 0-1 16,20 0 0-16,0 0 0 0,-18 0 0 0,18 0 1 0,0 0 0 15,0 0-1-15,0 20-1 0,0-20 3 0,0 0-2 0,0 0 2 0,0 0-3 16,18 0 3-16,-18 17-1 0,0-17-1 0,0 0 2 0,0 0 1 15,0 0-2-15,0 20 0 0,0-20 0 16,0 0 0-16,0 0-1 0,0 0 2 0,0 0-1 0,0 20-1 0,0-20 1 16,0 0 1-16,0 0-1 0,0 0 0 0,-18 19 0 0,18-19 1 15,0 0-1-15,0 0 0 0,0 0 0 0,-19 18 0 0,19-18-1 0,0 20 0 16,-20-20 1-16,20 18-1 0,0-18 1 0,-18 19 0 0,18 0-1 0,0 1 1 16,-20 19 1-16,20-22-2 0,-17 2 2 0,-5 19-1 15,22-19-1-15,-18 0 1 0,-1 0 1 0,19 1-1 16,-15 0 0-16,15-20 0 0,-23 17 0 0,4 2 0 0,19 1 1 15,-20-2-2-15,20 1 0 0,-18-19 1 0,18 39 1 0,-17-39-2 16,17 19 2-16,0 0-1 0,0-19-1 0,-20 18 1 0,20 21-2 0,0-21 2 16,-20-18 0-16,20 39 0 0,-20 18-1 0,20-39 1 0,-14 20 1 15,14 1-1-15,0-1 1 0,-23 18-1 0,3 2-1 16,20-38 1-16,-19 17-2 0,19-17 1 0,0-3-1 0,0 3-5 16,0 17-6-16,-18-17 4 0,18 1 0 0,0-4-1 0,0 2-10 15,0 1-4-15,-20 17-6 0,20-37 12 0,0 19-1 0,0-19-2 16,0 19-3-16,0 0-32 0,-17 2-4 0,17-21 30 0,0 17 0 0,0-17-25 15,-20 19 7-15,20 1 29 0,0-20 1 0</inkml:trace>
  <inkml:trace contextRef="#ctx0" brushRef="#br0" timeOffset="2275.5">21836 5762 39 0,'0'0'10'0,"0"0"-4"15,0 0-1-15,0-19 10 0,0 0-9 0,0 0 4 0,0 19-3 0,0-19 8 0,0 0 3 0,0 19-9 0,0-17 7 0,0 17-9 16,0 0 0-16,0-20 15 0,0 20-12 0,0 0-5 0,0 0-2 15,0 0 0-15,0 0 5 0,0 0-3 0,0 0 0 0,0 0 1 0,0 0 0 16,0 0 7-16,0 20 1 0,0-20-8 0,0 17 5 0,0 2-6 16,0 19 3-16,0-19-2 0,0 19-4 0,0-18-1 0,0 0 0 15,0 112 2-15,0-94-2 0,0 57 0 0,0 20 0 16,-20-1-1-16,3 18 0 0,0-19 0 0,-26 1 1 16,26 1-1-16,-3-58 0 0,3 0 0 0,17-17 0 0,-40 15 1 0,23 60-1 15,0-77 1-15,-6 19-1 0,23-20 1 0,-37 58 1 0,17-55 1 16,3 17 5-16,-3 0-1 0,20-40-3 0,0 23-1 0,-20-40 0 15,20 37-2-15,-20 0 7 0,20-18 0 0,-17 2-1 0,17-21-4 16,0 17 0-16,0-17 0 0,0 20 2 0,0 0 1 0,0-20-1 16,0 0-3-16,0 18 2 0,0 1-3 0,0-19 0 0,0 20 1 15,0-20-1-15,17 17 1 0,3 4-1 0,-20-2 1 0,20-19-2 16,-20 18 0-16,20-18 0 0,-20 19 0 0,17 2 1 0,23-4 0 0,0 3 0 16,-40-1-1-16,34-19 1 0,-34 17-1 0,20-17 0 0,0 21 2 0,-3-4-2 15,3-17-1-15,17 40 2 0,-14-20 1 0,11-3-3 16,6 3 1-16,-40-20 0 0,37 17 1 0,-20-17-1 0,3 19 0 15,0-19 1-15,17 21-1 0,23-1 0 0,-43-20 0 0,20 17 2 16,-17-17-1-16,3 0 0 0,31 0 0 0,-17 0 1 0,20 21-1 0,0-21-1 16,-20 0 2-16,20 0 1 0,-17 19-1 0,17-19 1 0,17 0 1 15,-17 17-1-15,-20-17-1 0,3 0-1 0,-3 0 1 16,23 20 1-16,-43-20-2 0,40 0 0 0,0 0 0 0,0 0 0 16,20 0 0-16,-20 0 1 0,0-20 0 15,-20 20-2-15,40 0 1 0,-3-17 2 0,-17-2-3 16,-20 19 2-16,-17 0-2 0,57-21 2 0,-20 21-1 0,-40 0 0 15,23-17 0-15,17 17 0 0,-37 0-1 0,54 0 2 0,-54 0-2 16,17 0 1-16,20 0-2 0,-34 0 2 0,11 0 0 0,-14 0-1 0,57 0 2 16,-60 0-2-16,23 17 0 0,17-17 0 0,-39 0 1 0,19 21 0 0,25-21 0 15,-8 0 0-15,1 19 0 0,-33-19-1 0,18 17-1 16,-25-17 2-16,44 0 0 0,-4 20 0 0,-35-20-1 0,17 0 2 0,-17 0-2 16,17 17 1-16,20-17 1 0,-37 0-2 0,17 0 0 0,3 0 1 0,17 20 0 15,0-20 0-15,-20 0 0 0,-20 0-2 0,23 0 1 0,17 0 0 16,17 0 2-16,-54-20-2 0,23 20 1 0,11 0 0 0,-17 0-1 15,-20 0 1-15,23 0-1 0,-20 0 1 0,37-17-3 0,0 17 2 0,-20 0-1 16,-17 0 2-16,54 0 0 0,-51 0 1 0,11-20-1 0,-14 20 1 0,37 0 1 16,-40 0-1-16,46 0-1 0,-29 0-1 0,6 0 0 0,-6 0 2 15,29 0-1-15,-49 0-1 0,26 20 1 0,-3-20-1 0,20 0-1 16,-37 0 0-16,-3 0 2 0,23 0 1 0,-23 0-2 16,40 17-1-16,-37-17 1 0,0 0 0 0,17 0 1 0,-17 0-1 0,-3 0 0 15,23 0 0-15,-3 0 0 0,-17 0 0 0,17 0 1 0,-17 0-1 0,17-17 2 16,-14 17 0-16,-9 0-2 0,6 0 0 0,20 0-1 0,-23-20 1 15,0 20 1-15,23 0 0 0,-3-17 0 0,-17 17-1 0,0 0 2 16,0-19-2-16,-3 19 0 0,0 0 0 0,23 0 2 0,-40 0-2 16,20 0 0-16,-20 0 1 0,37 0 0 0,-17 0-3 0,-3 0 2 0,23 0 2 15,-3 0-1-15,-37 0-1 0,0 0-1 0,37 0 3 16,-37 0-2-16,40 0 1 0,-40 0 0 0,0 0-1 0,17 0 0 0,6 0-1 16,-6 0 1-16,0 0 0 0,-17 0 1 0,20 0 0 0,0 0 1 15,-20 0-2-15,17 0 0 0,3-21 1 0,-20 21-1 0,20 0 0 0,-3 0 1 16,-17 0-2-16,43 0 3 0,-29 0-2 0,6 0 0 0,-20-17 1 15,20 17-1-15,-20 0 0 0,20 0-1 0,-3 0 2 0,-17 0-1 16,0 0 1-16,17 0-1 0,3 0 1 0,-20 0 0 0,0 0 0 16,20 0-2-16,-20 0 1 0,0 0 0 0,23 0 1 0,-23 0 0 0,0 0-1 15,0 0 0-15,14 0 0 0,-14 0 1 0,0 0 0 0,0 0-1 16,0 0 1-16,0 0-1 0,0-20 1 0,0 20 0 0,0 0 0 0,0 0-1 16,0 0 1-16,0 0 0 0,0 0-2 0,0-21 1 15,0 21 0-15,0 0 1 0,0 0-2 0,0 0 3 0,0 0-2 0,0 0 1 16,0 0-1-16,0 0 0 0,20 0 1 15,-20 0-1-15,0 0 1 0,0 0-2 0,0 0 1 0,0 0 1 16,0-19-1-16,20 19 2 0,-20 0-3 0,0 0 1 0,0 0 0 16,20-17 1-16,-20 17-1 0,0-20 1 0,0 3-2 15,0 17 1-15,17-20 0 0,-17 0-1 0,0 20 2 0,0-20 0 16,17 20-1-16,-17-17 0 0,0-4 1 0,23 21-2 0,-23 0 2 16,0-17-1-16,0-2 1 0,17 19 0 0,-17-20-2 0,0 20 0 15,0-17 2-15,0 17 0 0,20-21-1 0,-20 21-1 0,0 0 1 0,0-19 0 16,0 1 0-16,0-1 1 0,0-2-1 0,0 4 0 15,0-3 0-15,0 20-1 0,0-37 3 0,0 17-1 0,0-17-1 16,0 37-1-16,0-57 0 0,0 37 2 0,0 0 0 0,17 3 0 0,-17-3-2 16,0-38-2-16,0 39 0 0,0-38 5 0,20 19-2 0,-20 19 1 15,0-19-2-15,0-19 2 0,0 20-1 0,20-3-1 0,-20 3 2 16,0 19-1-16,0-1 1 0,0-38 0 0,0 18-1 0,0 1 1 16,0 1-1-16,0-2 0 0,0 20 1 0,0-18-1 0,0 17 0 0,0-56 0 15,0 57 0-15,0-20 0 0,0 2 0 0,0-20 0 0,0 37 1 0,0-54 0 16,0 17 2-16,0 37-4 0,0-38 2 0,0 39-2 15,0-18 2-15,-20 19-1 0,20-2-2 0,0-36 3 0,0 17 0 0,-20 20 0 16,20-19-1-16,0-1 1 0,0 39-1 0,0-18-1 0,-17-2 1 16,17 20 0-16,0 0 0 0,0-37-1 0,0 37 2 0,-20 0-1 0,20 0 1 15,-17-19-1-15,17 19-1 0,-23-19 0 0,6 19 1 16,17-18-1-16,-17 18 2 0,17 0-1 0,-20-21 0 0,0 21 0 16,0 0-1-16,20 0 1 0,0 0-1 0,-14 0 1 0,14-19 1 0,-43 19 0 15,6 0 1-15,37 0-2 0,-37 0-1 0,37 0 1 16,-40-18 0-16,26 18-1 0,14 0 1 0,-43 0-1 0,26 0-1 15,-23-20 3-15,3 20-1 0,0 0-1 0,37 0 1 0,-40 0 1 16,40 0-1-16,-17 0 1 0,-23 0 0 0,-17 0-1 0,23 0 1 16,11 0-1-16,-14 0 0 0,0 0 1 0,-23 20 0 0,43-20-2 15,0 0 1-15,-43 0 0 0,3 18 0 0,37-18 0 0,-88 0 2 16,85 19-1-16,-14-19-2 0,-20 0 0 0,-17 0 1 16,34 21 0-16,-37-21 0 0,57 0 1 0,-54 0-2 15,17 0 1-15,17 0 0 0,20 0-1 0,-54 0 3 0,17 0-2 16,0 0-1-16,-20 0 2 0,20 0 0 0,20 0-2 15,-20-21-2-15,20 21 3 0,-40 0 0 0,0 0 2 0,43-19-1 16,11 19-1-16,-51 0-1 0,34 0 1 0,-14 0 0 0,14 0 1 16,6-18-1-16,-9 18 0 0,-31 0-1 0,-3 0 0 0,0 0 3 15,40 0-2-15,-57 0 0 0,37 0-1 0,-18 0 1 0,16 0 0 16,22 0-1-16,-3 0 1 0,3 0 0 0,-55-20 2 0,52 20 0 0,1 0-3 16,-38 0 2-16,-18-19-2 0,1 19-2 0,54 0 1 0,-54 0 2 15,57 0-1-15,-60-17 0 0,3 17 3 0,17 0-2 16,-94-20 1-16,77 20-2 0,57 0 2 15,-60 0-2-15,23 0 1 0,-23 0 0 0,23 20-1 16,14-20 1-16,-14 0 1 0,-40 0-1 0,23 17-1 16,-66-17 3-16,83 0-1 0,34 0-3 15,-34-17 1-15,-117-3 1 16,20 0 2-16,114 1-2 0,37 19 0 16,6 0 0-16,-49 0 1 0,9-19-1 0,34 19 0 0,0 0 0 0,-14 0-2 15,-9 0 2-15,6 0-1 0,20 0 1 0,-23 0-2 16,40 0 0-16,-17 0-1 0,0 19-10 0,17-19 3 0,-23 0-17 15,6 0-9-15,-3 19-10 0,20-19 19 0,0 0-35 16,0 0-16-16,0 20-14 0,0-20 45 0,0 20-56 16,20-20 77-16</inkml:trace>
  <inkml:trace contextRef="#ctx0" brushRef="#br0" timeOffset="4083.42">29496 5838 52 0,'0'0'20'0,"-20"0"-12"0,3 0-3 0,-6 0-1 16,6 0 6-16,-20-17-6 0,37 17 1 0,-20 0 0 0,-14 0 7 0,34 0-4 15,-43-20 12-15,23 20-9 0,20 0 1 0,-34 0 9 0,14 0-12 16,0 0 0-16,0-20 6 0,6 20-8 0,-9 0-1 0,3 0 4 0,3 0-5 16,17 20 0-16,-20-20 1 0,0 20 6 0,3-20-6 0,-3 36 6 0,20-36-5 15,-20 38 1-15,3 2-1 0,0-22-3 0,-23 57 0 0,0 2 0 16,23-2-1-16,-23 2-1 0,40-39-1 16,-35 56 1-16,13 3 0 0,22-60-1 0,-17 20-1 0,17-19 0 0,-20 57 3 15,20-57-1-15,-20 0-1 0,20 1 1 0,0-2 0 0,-17 1 0 0,17 38 1 16,-20-18-1-16,20 18 0 0,0-1 1 0,-18-36-1 0,18 0-1 15,0 17 3-15,0-19 1 0,0-16-1 0,0 16-1 0,0 19 0 0,18-35 0 16,-18 16 0-16,20-17 0 0,-3-3-1 0,-17 23 1 0,20-23-3 16,0 23 3-16,-3-40-1 0,5 17 2 0,-4 3-3 0,-1-20 0 0,3 20 1 15,17-2 0-15,-17-18-1 0,40 19 1 0,-26 1 0 0,23-3 4 16,-37-17-3-16,37 21 2 0,-20-2-4 0,3-19 2 0,-3 18 1 0,43 1 1 16,-26-19-3-16,23 21 3 0,17-4-1 0,-37 3-3 15,-20-20 1-15,20 19 0 0,37-2 1 0,3 4-1 0,-60-4-2 0,20-17 1 16,37 20 1-16,-51 0-2 0,-9-20 2 0,63 20 1 0,-60-20-2 15,60 0 1-15,-23 0-2 0,-17 0 1 0,-17 0-1 0,14 0 0 0,-17 0 0 16,20 0 0-16,-14 0 1 0,48 0 3 0,3 0-2 0,0 0-2 16,-54 0 0-16,-3 0 0 0,43-20 2 0,-26 20-1 0,-17 0 0 0,60-20 1 15,-23 0-1-15,-34 3-1 0,-3 17 0 0,40-21 0 0,-40 21 1 16,43-17 0-16,-6 17-1 0,0-19 1 0,-54 19-1 16,37-20 1-16,-17 20-1 0,-25 0 2 0,44 0-1 0,-41-17 0 0,39 17 0 15,0 0-1-15,-38 0-1 0,19 0 0 0,-18 0 1 16,-1 0 0-16,41 0 1 0,-25 0 0 0,-15 0 1 0,-1 0-2 0,-1 0 0 15,2 0 0-15,17 0 1 0,0 0 1 0,-17 0-1 0,19 0-1 16,-4 0-2-16,-35 0 3 0,40 0 1 0,-3 0-2 16,3 0-1-16,-1 0 1 0,-39 0 0 0,38 0 1 0,-21 0 1 15,20 0-1-15,-37 0 0 0,20 0-1 0,17 0-1 0,-14 0 1 16,11 0 2-16,-34-21-2 0,20 21 1 0,-20 0-2 0,37 0 1 0,-17 0 0 16,-20 0 1-16,20 0-1 0,17-19 0 0,-37 19 0 0,23 0 2 0,-9 0-1 15,6 0-1-15,0 0 0 0,17 0 0 0,-37 0 0 0,20 0-1 16,-20-18 1-16,17 18 1 0,3 0 0 0,3 0-2 0,-9 0 0 0,-14 0 4 15,20 0-4-15,0 0 2 0,-20 0 0 0,20 0-1 16,-3 0-3-16,-17 0 3 0,17 0 0 0,6 0 1 0,-23 0-2 16,17 0 2-16,-17 0-1 0,0 0 0 0,20 0 1 0,-20 0 0 0,0 0 0 0,17 0-3 15,-17 0 1-15,0 0 1 0,20 0 0 0,-20 0 0 16,0 0 1-16,0 0-2 0,0 0 3 16,0 0 0-16,0 0-2 0,20 0-1 0,-20 0 0 0,0 0 2 15,0 0-1-15,0 0 2 0,0 0-2 0,0 0 1 0,0-19 0 0,0 19-1 16,0 0 0-16,0-21 1 0,-20-16-2 0,20 37 1 0,0-37 1 15,0 17 0-15,0 20 0 0,0-20-1 0,-20-18-1 0,20 19 0 0,0-38 4 16,0 40-2-16,0-3-1 0,0 0 0 0,-17-37-2 0,17 20 1 16,0-40 2-16,-20-18 1 0,20 38-2 0,0 20-1 0,0-1 1 15,0-58 0-15,0 39 0 0,20 20 1 0,-20-2 0 0,0-56-1 0,17 57-2 16,-17 0 2-16,0-18 1 0,20-21 1 0,-20 0-2 0,20 40 1 16,-20 0-2-16,0-41 2 0,0 42-1 0,0 16 1 0,0-18-1 0,0 18 1 0,0-37 1 15,17 20-3-15,-17-20 0 0,0 37 1 0,0-18 2 0,0 1-3 16,0 18 2-16,0 0-1 0,0-20-1 0,0 39 1 15,0-19 0-15,0 19 1 0,23-18-2 0,-23 18 2 0,0 0 0 0,0-20-1 16,0 20-2-16,0 0 2 0,0 0 0 0,0 0-1 0,0 0 1 16,0 0 1-16,0 0-2 0,0 0 0 0,0 0 0 0,0 0 1 15,0 0 0-15,0 0 1 0,0 0-1 0,0 0 1 0,-23 0-2 0,23 0 1 0,0 0 1 16,0 0-1-16,-17 0 0 0,17 0 0 16,0 0-1-16,-20 0 1 0,20 20 2 0,-20-20-1 0,20 0-1 0,-17 0-1 15,17 18 2-15,-37-18-2 0,14 0 1 0,6 0 1 16,-20 19 1-16,37-19-2 0,-54 0 1 0,-6 0 0 15,40 21-1-15,-37-21 0 0,37 0 0 0,-37 0 1 0,0 0 1 16,20 0-1-16,-17 0-1 0,14-21-1 0,-17 21-1 0,20 0 2 16,14 0 1-16,-14-19 1 0,-37 19-1 0,37 0 0 0,-3-18-1 0,22 18 1 15,-21 0-1-15,4 0 0 0,-7-20-1 0,-32 1 1 0,34 19-1 0,25 0 1 16,-27 0 1-16,-33-17 1 0,1 17-2 0,14-20 1 0,23 20-1 16,-2 0 1-16,19 0-1 0,-55 0 1 0,55 0 0 0,-17-20 0 0,-2 20 0 15,-16 0-1-15,15 0-1 0,26 0 1 0,-66 0 1 0,-11-19 2 16,11 0-4-16,43 19 0 0,-20-19 1 15,17 0 1-15,-17-19 0 0,20 38 0 0,-17-17 3 0,-6-22-1 0,40 19-4 16,-34 20 1-16,14-19 1 0,3 0-1 0,-3 19-1 16,3 0-1-16,17 0 2 0,-17 0 1 0,-20 0 0 0,37 0-1 0,-17 19-3 15,0 0 2-15,-3 1-2 0,-17-1 2 0,40 1 1 16,0-3 0-16,-43 2-1 0,23 0-1 0,-3 0 1 0,-74 38-4 16,97-57 3-1,17 0 1-15,-20 20 0 0,3-20-1 0,17 0 2 0,-23 0-1 16,6 0 1-16,17 0 0 0,0 0 1 0,-17 0-3 15,-3-20 0-15,20 20 0 0,-20 0 1 0,0-19-1 16,20 19 1-16,-14 0-2 0,-9 0-1 0,23-19 2 0,-20 19-3 0,0 0 3 16,3 0-5-16,0 0 2 0,-3 0 0 0,0 19-10 0,0-19-1 15,-17 19-5-15,37-19 9 0,-20 0-1 0,3 20-17 0,-23 0-10 16,23-3-13-16,-3-17 22 0,20 19-2 0,-20-19-36 16,3 20 34-16,17-20-32 0,-17 0 40 0,17 18-5 0</inkml:trace>
  <inkml:trace contextRef="#ctx0" brushRef="#br1" timeOffset="9628.61">13001 6218 17 0,'0'0'8'0,"0"0"3"0,0 0-1 0,0-17-5 0,-22 17 0 16,22 0 0-16,0 0 1 0,0 0 6 0,0-21-5 0,0 21 6 0,-20-18-8 16,20 18 6-16,0 0-6 0,0 0 6 0,0 0-6 0,0-19 6 15,0 19-6-15,0 0-1 0,0 0 1 0,0 0 3 0,0 0-4 0,0-19 4 16,0 19 0-16,0 0 0 0,0 0 1 0,0-19 0 15,0 19-4-15,0 0 0 0,0 0 0 0,0 0 4 0,0 0-2 16,0 0-4-16,0 0 3 0,0 0-4 0,0 0 4 0,0 0-3 16,0 0 4-16,0 0 0 0,0 19 0 0,0 0 0 15,0-19-4-15,0 0 0 0,0 19 3 0,-17 20-4 0,17-39 0 0,0 36 2 16,0-36-2-16,-20 58 1 0,20-38-1 0,0-3 0 0,-17 40 2 16,17-37-2-16,0 18 0 0,-20 18 1 0,0 1-1 15,20-16-1-15,-18-5-1 0,18 40 1 0,-17-38 0 0,17 0-1 0,-22 19 2 0,22-19-1 16,-20 21 0-16,3-4 0 0,17-16 1 0,-20 18-1 15,2-20-1-15,18 0 3 0,-19 3-2 0,19-21 2 0,-20 20 4 16,20-22-2-16,0 2-2 0,0-19 0 0,-18 20 3 0,18-2-2 0,0 1-2 16,0-19-1-16,0 0-1 0,0 21 2 0,0-21 1 0,18 0 3 15,2 0-3-15,-1 0 1 0,-19 0-3 0,38 0 1 16,-21 0 0-16,-17-21-2 0,20 21 1 0,19 0 0 0,-39 0 1 16,38 0-1-16,-1 0 0 0,0-19 0 0,5 19-2 0,-7 0 3 15,5-18-1-15,-3 18 0 0,0 0-2 0,-17 0 1 16,2 0 0-16,13 0 1 0,5-20-1 0,14 20 1 0,-12 0-2 15,13 0 1-15,-18-19 0 0,-17 19 1 0,17-17 1 0,0 17 0 16,20-21 0-16,-17 3 0 0,-23 18-2 0,3-19 2 0,37 19 1 16,-40-20-2-16,26 0 1 0,-9 20-1 0,-14 0 0 0,0-17 2 15,-3 17-2-15,3 0-1 0,37-20 1 0,-34 20 0 0,-9 0-1 0,6-18 0 16,37 18 1-16,-40 0-1 0,46-19 1 0,-29 19-1 0,6 0 2 0,14 0-2 16,3 0 1-16,-37 0 0 0,17 0 0 0,20 0-1 15,0 0 2-15,-37 0-1 0,57 19 0 16,-60-19 0-16,23 0 0 0,-40 0-1 0,94 0 0 15,-17 0 3-15,-57 0-2 16,77-19 1-16,-63 19 0 0,23 0 0 16,0 0 0-16,-20-20 1 15,43 20 0-15,-6 0-1 16,-57 0-1-16,-17 0 0 16,20 0-2-16,-3 0 1 0,3 0 1 0,3 0 0 0,-6 0-1 15,-17 0 1-15,17 0-1 0,-17-17 0 0,20 17 0 0,-20 0 0 0,20 0 1 16,-20 0-1-16,17 0 0 0,3 0 1 0,-20 0 0 0,17 0-2 15,3 0 1-15,-20 0 0 0,20 0 1 0,3 0-1 0,-23 0 0 16,0 0 1-16,14 0-1 0,6 0 1 0,0 0 0 16,-20 0-1-16,20 0 0 0,-20 0 0 0,0 0 0 0,17 0 0 0,-17 0 1 15,17 0-1-15,-17 0 1 0,0 0-1 0,20 0 0 0,-20 0 1 16,0 0-3-16,20 0 2 0,3 0 0 0,-23 0 0 0,0 0 0 0,14 0-1 16,-14 0 2-16,20 0-1 0,-20 0 0 0,20 0 1 0,0 0-1 15,-20 0 1-15,0 0-2 0,17 0 1 0,-17 0 1 0,0 0 0 16,17 0 0-16,3 0-1 0,-20 0 0 0,0 0 0 0,20 0 1 15,-20 0 0-15,0 0-1 0,20 0 1 0,-20 0-1 0,17 0 0 0,-17 0-1 0,20 0 3 16,-20 0-2-16,17 0 0 0,3-20-1 0,-20 20 1 0,23 0 0 16,11-20 0-16,-34 20 0 0,20-19 1 0,-20 19-1 15,20-19 0-15,-3 19 0 0,3-19 1 0,-3 19 0 16,3 0-2-16,-20-17 1 0,0 17 0 0,40 0 0 0,-40 0-1 16,17-20 0-16,3 20 3 0,-20 0-1 0,20 0-2 0,-3 0 0 15,-17 0 1-15,20 0 0 0,-20 0 0 0,18 0 0 16,-18 0 1-16,19 0-1 0,-19 0 0 0,0 0-1 0,20 0 3 15,-20 0-1-15,0 0 0 0,0 0-1 0,0 0 0 16,0 0 1-16,0 0-1 0,0 0 1 0,0 0 0 0,0 0 0 16,0 0-1-16,0 0 1 0,0 0-1 0,0 0 1 15,0 0-1-15,0 0 0 0,0 0 1 16,0 0-1-16,0 0 1 0,0 0-1 0,0 0 1 0,0 0 0 0,0 0 0 16,0 0-1-16,0 0 0 0,0 0 1 15,0 0 0-15,0 0 0 0,0 0-1 0,0 0 1 0,0 0-1 16,-20 0 0-16,20 0 0 0,0 0 0 0,0 0 1 0,0 0 0 0,-19-20-1 15,19 20 0-15,0 0 1 0,0-19-1 0,0 19 0 0,0-19 1 0,0 0-1 16,0-19 1-16,0 19 0 0,0 19-1 0,0-38 0 16,0 0 2-16,0 19-2 0,0-1 0 0,0-36 1 0,-18 18 0 15,18 18 0-15,0-17-1 0,0 37-1 0,0-37 2 0,0-2-2 16,0 21 2-16,0-2-1 0,0 0 1 0,0-18-1 0,0 38 1 16,0-19-1-16,0 19 0 0,0-17 0 0,0-3 1 0,0 20-2 0,0-38 1 15,0 38 1-15,-20-20-1 0,20 1 1 0,0 19-1 0,0-17 0 16,0 17 0-16,-17 0 0 0,17 0 1 0,0-21-2 0,0 21 1 15,0-18 0-15,-20 18-1 0,20 0 2 0,0-19-2 0,0 19 3 0,0-19-2 16,-20 19 0-16,20 0 1 0,0 0 0 0,0 0-2 0,-17-19 2 16,17 19 1-16,-17 0-2 0,17 0 0 0,-23 0 0 0,23 0 2 15,0 0-2-15,-20 0-1 0,20 0 1 0,-17-19 0 16,17 19 1-16,0 0-1 0,-20 0 0 0,20 0 0 0,-17 0 0 16,-23 0 0-16,40 0 0 0,-17 0 0 15,0 0 1-15,-6 0-2 0,23 0 2 0,-20 0-1 0,3 0-1 0,-3 0 1 16,3-20 1-16,-3 20-1 0,0 0 0 0,0 0 0 15,20 0 1-15,-34-18-1 0,34 18 0 0,-40 0 0 0,20 0 1 16,6 0-1-16,-9 0 0 0,3 0 1 0,0 0-1 0,3 0 1 16,-20-20-1-16,17 20 0 0,-14 0-1 0,11 0 1 0,3 0 1 15,-17 0 1-15,37 0-1 0,-37 0-1 0,-3 0-1 0,40 0 1 0,-17 0-1 16,-23 0 2-16,20 0-1 0,3 0 1 0,-40 0 0 0,37 0-1 16,3 0 0-16,-23 0 1 0,20 0 0 0,3 0-1 0,-3 20-1 0,-17-20 1 15,17 0 0-15,0 0 1 0,-14 0-2 0,-26 0 2 0,23 18-3 0,17-18 4 16,-17 0-3-16,20 0 2 0,-3 0-2 0,-20 20 3 0,26-20-2 15,-29 0 0-15,23 0-1 0,-17 19 1 0,20-19-2 0,-23 0 3 16,23 0-1-16,0 0 2 0,-26 19-2 0,43-19 1 0,-17 0-1 16,-3 0 1-16,3 19-1 0,-23-19-1 0,40 0 2 0,0 0-2 0,-34 19 3 15,-9-19-4-15,43 0 1 0,-37 18 2 0,37-18 0 0,-17 0-1 16,-3 0 2-16,20 0-2 0,-20 0 0 0,3 21-2 0,-20-21 1 0,37 0 1 16,-20 0 0-16,0 17 1 0,-14-17-2 0,11 0 2 15,3 0 1-15,-17 0-2 0,20 19 0 0,-3-19 0 16,-20 0 2-16,3 0-2 15,37 0 0-15,-57 20-1 0,37-20 3 16,3 0-1-16,-3 20 0 0,-57-2-3 16,57-18 2-16,3 0 0 15,-3 0 1-15,3 20-1 0,-3-20 0 0,0 0 1 0,3 0-1 16,17 0 2-16,-17 0-2 0,-6 0-1 0,3 0 2 0,3 0 0 16,-3 0-2-16,3 0 2 0,-3 0-2 0,20 0 2 0,-20 0-2 15,3 0 1-15,17 0 0 0,-20 0 0 0,20 0 0 0,-17 0 1 0,-3 0-1 16,-20 0 0-16,40 0 0 0,-15 0 0 0,-7 0-1 0,-18 0 1 15,40 0 0-15,-34 0-1 0,34 0 1 0,-20 0 0 0,0 0 1 16,0 0 0-16,5 0 0 0,15 0-1 0,-22 0 1 0,2 0-1 16,0 0 0-16,3 0 1 0,-3 0-1 0,3 0-1 15,17 0 0-15,-20 0 0 0,0 0 2 0,20-20-1 16,-17 20-1-16,17 0 1 0,-18 0-1 0,18 0 1 0,-22 0 0 0,22 0 0 16,0 0 0-16,-20 0-2 0,20 0 0 0,0 0-1 0,-17 0 1 0,17 0-2 15,0 0-4-15,0 0 0 0,-20 0 0 0,20 0-4 0,-17 0-16 0,17 0 12 16,0 0-24-16,-20 0 15 0,20 20-34 0,0-20 23 0,0 0-5 15,-20 0-2-15,20 17-44 0,0-17 48 0,0 19-22 0,0 2 26 16</inkml:trace>
  <inkml:trace contextRef="#ctx0" brushRef="#br2" timeOffset="13800.58">17010 6409 9 0,'0'0'0'0,"0"0"17"0,0 0-12 15,0-20-2-15,0 20 1 0,0-17 2 0,0 17-3 0,0 0-1 0,0-40 6 16,0 40-1-16,0-17-2 0,0-3 5 0,0 20-5 16,0-18 15-16,-18 18-12 0,18-20 0 0,0 20 9 15,0-20 6-15,0 20-16 0,0 0 6 0,0 0-7 0,0-19 7 16,0 19-7-16,0 0 7 0,-22 0-2 0,22 0-6 16,0 0 0-16,0 0 5 0,-20 0 1 0,20 0-5 0,0 0-1 0,0 0 1 0,0 0 0 15,0 0 5-15,0 0-5 0,-17 0-1 0,17 0-1 0,0 0 2 16,-20 0 0-16,20 0-2 0,0 0-1 0,0 0 3 0,-17 0-2 15,17 0-2-15,0 19 2 0,-20-19 1 0,20 20-2 0,-20-20 2 16,20 38-1-16,-17-38-2 0,17 37 1 0,-18 20 0 16,-4-37 0-16,2 0-1 0,3 37 2 0,-21 0-2 0,-1-40 1 15,19 24-1-15,3 15 4 0,-21-39-3 0,38 3 0 0,-77 94 8 16,77-94-9-16,-19 17 1 0,19-18-1 0,-20 20 0 0,20-2 2 16,0-37-2-16,0 0-1 0,0 38 1 0,0-38 1 15,0 19-2-15,0-19 1 0,39 20-1 0,-16-20 0 0,12 20 0 0,4-20 1 16,16 17-2-16,-16-17 2 0,16 0 1 0,-13 0-2 0,33 0 0 15,-58 0-1-15,62 0 1 0,-24 20 1 0,19-20-1 16,-34 0-2-16,-18 0 2 0,53 19-1 0,-58-19 1 0,20 0-1 0,20 18-1 16,20-18 1-16,-60 20 1 0,23-20 2 0,-3 0-3 0,20 17 4 15,-17 3-4-15,-23-20 3 0,40 20-4 0,-37-20 3 0,-3 19-2 0,26-19-1 16,-9 18 2-16,6-18 1 0,14 21-2 0,-34-21-2 16,0 0 2-16,17 0 0 0,23 17 3 0,-6-17 1 0,-11 0-1 15,11 0-1-15,-34 0-1 0,34 0 1 0,-34 0 0 16,37 0-1-16,-37 19 1 0,20-19-2 0,-23 0 0 0,20 0 1 0,-17 0-1 0,-3 20 2 15,40-20-1-15,-34 0 0 0,11 18 1 0,6 1-2 0,-40-19 1 16,37 0-1-16,-37 0 1 0,37 21 0 0,6-21 1 0,-9 17 0 0,-34-17 0 16,20 0-1-16,17 20 2 0,0 0-1 15,6-20-2-15,-9 0 0 0,6 0 1 0,-40 17-1 0,34-17-1 16,-14 0 0-16,0 0 2 0,0 0 2 0,-3 0 1 0,23 0-3 0,0 0 2 16,-40 0-1-16,34 0 0 0,-14 0-2 0,17 0 1 0,0 0 2 15,-17 0-3-15,20 0 2 0,-23 0-2 0,23 0 0 0,-40 0 1 16,37 0 1-16,20 0-1 0,-57 0-2 0,37 19 1 0,-37-19 1 15,40 0-1-15,-40 0 0 0,37 0 1 0,-20 0-1 0,3 21 0 0,0-21 0 16,17 0 1-16,-37 0 0 0,20 0 0 0,20 0 0 0,-40 0-1 0,17 0-1 16,20 0 2-16,-17 0 0 0,0 0 0 0,17 0-1 0,-17 0 2 15,-20 0-2-15,17 0 0 0,23 0 0 0,-40 0 0 16,17 0 0-16,3-21 1 0,0 21-1 0,-20 0 0 0,17 0 2 0,-17 0-1 16,38 0-1-16,-38 0 1 0,0 0-1 0,19-19 0 0,4 19 0 15,-23 0 0-15,17 0-1 0,0 0 1 0,-17 0 1 0,20 0 1 16,-20-17-2-16,0 17 0 0,0 0 0 0,20 0 1 0,-20 0 0 15,0 0-1-15,17 0-1 0,-17 0 2 0,0 0-2 0,0 0 2 16,0 0-1-16,0 0 1 0,20 0-2 0,-20-20 0 16,18 20 1-16,-18 0 1 0,20 0-3 0,-20 0 1 0,0 0 0 15,19 0 1-15,-19-20 0 0,23 20 0 0,-23 0 2 0,0-17-3 16,0 17 0-16,15 0 2 0,-15 0 0 0,19-21 1 0,-19 21-2 0,0-19 3 16,20-19 0-16,-20 38-3 0,0-19 1 15,0 2-1-15,0-22 1 0,20 39 0 0,-20-19-1 0,0-1 1 16,0 0-2-16,0 3 1 0,0 17-1 0,0-20 1 0,0 2 1 0,0-1-1 0,0 19 1 15,0-37-2-15,0 17 1 0,0 20 0 0,0-20 2 0,0-18-3 0,0 38 1 16,0-19 1-16,0 2 0 0,0-3-2 0,0 0 1 0,0-18 0 16,0 19 0-16,17 1 1 0,-17-21 0 0,0 1-1 0,0 38 0 15,18-38 0-15,-18 19 2 0,0-18-2 0,0 37 0 0,0-20 0 16,0-16 0-16,20 15 0 0,-20 1 1 0,0 3 0 16,0-3 0-16,20 0-2 0,-20 3 2 0,0-3-1 0,0-17 1 0,0 37-1 15,0-40 0-15,0 40 0 0,0-17 0 0,0 17 0 0,-20-21 0 16,20 21 0-16,-20-19 1 0,20 19-1 0,-18-17 0 0,1 17 0 15,17 0 1-15,-20-20 0 0,20 20-1 0,-20 0 0 0,1 0-1 0,19 0 0 16,-38 0 3-16,38-18-1 0,-39 18 1 0,1 0-3 0,21 0 0 16,-23 0 2-16,23-20 0 0,-23 20-1 0,-17 0 0 15,40 0 1-15,-3 0-1 0,-34-20 2 0,14 20-2 0,-17-19-1 16,17 19 1-16,3 0 1 0,-20-17 0 0,37 17 0 0,-57 0-1 0,3-21 1 16,-23 3 0-16,60 18-2 0,-37 0 1 0,34 0 0 15,3 0 2-15,-40 0-2 0,43 0-1 0,-46 0 0 0,43 0 1 16,-3 0 1-16,-14 18-1 0,-23-18 1 0,3 21 1 0,14-21-1 15,-17 17-1-15,40 2 0 0,20-19 0 0,-57 20 1 0,31-20-1 16,6 0 1-16,20 0-1 0,-57 20 2 0,14-2-1 0,-17-18 1 16,40 0-2-16,0 0 0 0,17 0 1 0,-57 20-1 0,57-20 1 0,-14 0-1 15,-6 0 1-15,20 0 0 0,-57 0-1 0,40 0 0 0,20 0 0 16,-40 0 2-16,-3-20-2 0,43 20 0 0,-40 0 1 0,37 0-2 16,-37 0 0-16,40 0-2 0,-23 0 3 0,-17 0-2 0,37 0 2 15,3 0 0-15,-40 0 1 0,37 0-1 0,-17 0 0 0,37 0-2 16,-57 0 3-16,57 0-1 0,-17 0 1 0,-3 0-2 0,20 20 0 15,-20-20-1-15,0 17-3 0,20-17-3 0,-37 19-30 16,37 2 31-16,0-21-11 0,-20 0 8 0,20 17-13 16,-20-17-10-16,20 20-16 0,-17-20 20 15,17 0-41-15,0 20 25 0,0-20-4 0,0 18-5 0,0-18 4 0,0 19-19 0,0-19 41 16</inkml:trace>
  <inkml:trace contextRef="#ctx0" brushRef="#br1" timeOffset="16425.56">22158 6923 16 0,'0'0'0'0,"0"0"11"0,0 0 4 0,0 0-4 16,-14-20 0-16,14 20-5 0,0-19 10 15,0 19-11-15,-23-19 5 0,23 19 2 0,0 0-6 0,0-19 8 16,-20 1 2-16,20 18-7 0,0 0 1 0,0-20 10 0,0 20 1 15,0 0-10-15,0-19 20 0,0 19-20 0,0 0 0 0,0-17 11 16,0 17-3-16,0 0-5 0,0 0-8 0,0-21-1 16,0 21 7-16,0 0-6 0,0 0 6 0,0 0 1 0,0 0 1 15,0 0-4-15,0 0-5 0,0 0 6 0,0 0-7 16,0 0 3-16,0 0 1 0,-20 0-1 0,20 0-1 16,0 0-3-16,0 21 2 0,-17-21-1 0,17 17 0 0,0 2-1 15,-17 1 0-15,17-20-2 0,0 37 0 0,-20 21 1 16,0-21-1-16,0 1 1 0,20 1-1 15,-14-19-1-15,14 17 1 0,-23-18-1 0,23 36-3 0,-20 22 2 0,0 18 5 16,3-55-2-16,17-23-2 0,0 23 1 0,0-23-1 16,0 60-1-16,0-77 0 0,0 37 4 0,0-37-3 0,17 40 0 15,-17-40-2-15,20 17 3 0,-20-17-1 0,0 19 1 0,43-19 0 16,-43 0-1-16,14 0 1 0,26 0 1 0,-40 0-1 0,37 0 0 0,20 0 1 16,-20 0-1-16,-17 0 1 0,37 0-1 0,-40 0 0 15,23 0-1-15,17 0 3 0,-37 0-5 0,20 0 4 0,14 0 0 0,23-19 6 16,-60 19-5-16,60 0-1 0,-3 0-1 0,-54 0-2 15,37 0 1-15,3 0 4 0,-26 0-3 0,-14 0-1 0,23 0 0 16,-29 0 0-16,26 0 1 0,-3 0 0 0,0 0 1 0,-17 0-1 0,0 0 0 0,17 0 0 16,0 19-1-16,-14-19 0 0,31 0-2 0,-17 0 1 0,3 0 3 15,-23 0 0-15,23 0-2 0,17-19 4 0,-40 19-4 16,20 0 1-16,-37 0-1 0,40 0 0 0,-17 0 1 0,-9 0 0 16,6 0-1-16,20 0 0 0,-23 0 0 0,23 0-1 0,-23 0 1 15,6 0 0-15,-9 0 1 0,26 0 2 16,-20 0-3-16,-3 0-1 0,0 0 0 0,3 0 2 0,-20 0-1 0,40 19 2 15,-23-19-2-15,3 0 1 0,0 0-1 0,20 21 0 16,-40-21 1-16,17 0-3 0,0 0 4 0,23 0-1 16,-23 0-1-16,-17 0 0 0,40 0 0 0,-23 0 1 0,-17 0-1 0,58 0 1 15,-39 0-2-15,1 0 0 0,-2 0 0 0,-18 17 0 16,19-17-1-16,19 0 3 0,-38 0 0 0,19 0 1 0,4 0-1 16,12 0-2-16,-16 20 2 0,19-20-1 0,1 0 2 0,-21 20 0 15,4-20-1-15,-7 0 0 0,5 0-2 0,-1 0 1 16,1 0-1-16,-2 0 1 0,-1 0 4 0,3 0-2 0,-20 0 0 15,57-20-2-15,-57 20-1 0,0 0 2 0,57 0 1 16,-57 0-2-16,22 0 0 0,-4-20-2 0,-18 20 5 0,37 0-2 0,-37 0-1 16,20-17-1-16,-3 17 1 0,-17 0 1 0,20 0-2 0,-20 0 0 0,0 0 2 15,20 0 0-15,-3 0-2 0,5 0 0 0,-22 0 1 16,35 0 4-16,-35 0-3 0,20 0-2 0,-20 0 2 0,0 0-1 16,0 0-1-16,0-21 2 0,20 21 0 0,-20 0-1 0,0 0 0 15,0-19-1-15,0 19 1 0,0-17 1 0,0 17-1 16,0-20 0-16,0 20-1 0,0 0 2 0,0-20 0 0,0 3 0 0,0-3-2 15,0 20 1-15,-20-20 0 0,20 3 0 0,0 17-1 0,0-21 3 0,0 2-2 16,0 2 2-16,0-3-5 0,0 20 3 0,0-20-2 16,0 3 4-16,0-23 0 0,0 22 1 0,0-38-3 15,0 17 0-15,0 20 1 0,0-1-2 0,0 0-1 0,0-17 4 0,0 0-2 16,20 0 1-16,-20-3 0 0,0 2 0 0,0 2 0 16,0 16 0-16,0 0 0 0,0-18-2 0,0 19 0 0,0-19 1 0,0 2 0 0,0 15 1 15,0 2 0-15,0-19 0 0,0 38-2 0,0-37 1 0,0 37 0 0,0-56-1 16,0 35 2-16,0 1-1 0,0 20 1 0,0-17 0 0,0 17-1 15,0-20 0-15,0 0-1 0,-20 20 1 0,20 0 0 0,-20 0 1 16,3-17-2-16,17 17 2 0,-18 0-1 0,-21 0 0 0,19 0-1 16,-17 0 2-16,37 0 0 0,-40 0 1 0,23 0-1 0,-23 0-2 15,3 0-1-15,17 0 3 0,-17 0-1 0,17 0-1 16,0 0 3-16,3 0-3 0,-40 0 1 0,37 0-1 0,5 0 1 16,-7 0 0-16,4 0-1 0,-39 0 1 0,37 0-1 0,-19 0 2 0,24-20-1 0,-8 20 0 15,-53 0 0-15,38 0-2 0,1 0 2 0,-3 0 0 0,3 0 1 0,0 0 1 16,-37 0-2-16,34 0 0 0,0 0 1 0,-37 0 1 0,43 0-1 0,-26 0 1 15,23 0-2-15,-3 0 1 0,6 0-1 0,-63 20-1 0,20-20 1 0,3 0 0 16,34 0 0-16,-34 0 2 0,34 0-1 0,-34 0-4 0,54 0 3 16,-17 0 0-16,-3-20 0 0,-14 20 1 0,34 0-1 15,-20 0 0-15,26 0 0 0,-49-19-4 0,46 19 2 0,-40 0 2 0,-40 0-1 16,80-18-1-16,-40 18 8 0,20 0-4 0,-3 0-2 16,3 0 0-16,-20 0-1 0,37 0 1 0,-37 0 0 15,20 18-1-15,17-18 1 0,-17 0 1 0,37 19-2 0,-20-19 1 0,0 20-1 16,3-20 2-16,0 17-3 0,-3-17 1 0,0 20-2 0,-14 0-7 15,-9-3-2-15,23 3-1 0,3 1 4 16,0-21 6-16,-3 17-9 0,0-17 1 0,0 19-17 0,6 1 10 16,14-3-24-16,-23-17-9 0,23 20 24 0,23-1-38 0,-23-19 27 15,0 0-5-15,14 19-1 0,6 0-41 0,20-19 53 0,-40 0-3 16</inkml:trace>
  <inkml:trace contextRef="#ctx0" brushRef="#br2" timeOffset="18723">25676 6637 40 0,'0'0'0'0,"0"0"20"0,0 0-8 0,0 0-1 0,0 0-5 0,-20 0 6 16,20 0-5-16,0 0-1 0,-20 0 8 0,20 0-8 0,-17 0 5 0,17 0-6 15,-17 0 3-15,-6 0-1 0,6 0 2 0,17 0-3 16,-20 0 0-16,20 0 0 0,-20 0 7 0,3 0-6 0,-3 0 8 0,20 0-8 15,0 0-1-15,-20 20 0 0,20-20-2 0,-20 17 5 0,3-17-7 0,17 20 2 16,-37 18 3-16,17-19-6 0,20 2 1 0,-20 15 3 0,6-16-2 16,-9 17 2-16,23 1-1 0,-20-18 0 0,20 0 0 0,-20-3 1 0,3 40 5 15,0-37-6-15,17 0 2 0,-20 17-1 0,20-18 0 0,-20-1 2 0,20 2-2 16,-20 17 7-16,5 2-5 0,15-21-4 0,0-18-1 0,-22 21 2 16,22 15 8-16,0-16-1 0,0-2-9 0,0-18 0 15,0 19 4-15,0 2-2 0,0-21 0 0,22 17 4 0,-22-17-4 16,0 20-1-16,15-20 3 0,5 20-4 0,0-3 1 0,0 2-1 15,-3-19 1-15,0 21 0 0,23-4-2 0,-40 3 0 0,23-20 1 16,11 20 3-16,-14-20-3 0,17 17 1 0,20 3 1 0,-20 0-2 16,20-20 1-16,-34 0-2 0,31 0 1 0,-17 0 3 0,43 0 2 15,-63 0-5-15,20 0 1 0,-17 0 1 0,54 0-1 0,-54-20-1 16,37 20-2-16,17 0 4 0,-11 0 0 0,-9 0 1 16,-34 0-3-16,14 0-2 0,43 0 1 0,3 0 1 15,-26 0 1-15,-34 0-3 0,37 0 2 0,-40 0-1 16,40 0 0-16,-17 0-2 0,-23-20 2 0,40 20 1 0,-37 0-2 15,37-17 1-15,-17-3 0 0,-6 20 1 0,6 0-1 0,17-20-2 16,-37 20-1-16,17 0 1 0,-20-17 0 0,23 17 1 0,-20 0 2 0,37-21 2 0,0 2-3 16,0 19 0-16,-40 0 0 0,3-17 0 15,17 17 0-15,-37-20-2 0,23 20 0 0,-23 0 2 0,17 0-2 0,20 0 3 16,-17 0-2-16,-20 0 1 0,17 0-1 0,3 0 4 0,0 0-3 16,-20 0-1-16,0 0 2 0,17 0-3 0,3 0 3 0,3 0-1 15,-9 0 0-15,-14 0 0 0,20 20-1 0,-20-20 0 16,20 0 0-16,0 0 1 0,-20 0 1 0,0 0-1 0,17 0-3 0,-17 0 2 15,0 0 0-15,0 0 3 0,0 0-3 0,0 0 1 0,17 0-2 16,-17 0 0-16,0 0-1 0,0 0 2 0,0-20 1 0,0 20 0 0,0-20 0 16,0 3 0-16,0-23-2 0,20 40 1 0,-20-18 1 0,0-2-1 15,0 1 0-15,0 19 1 0,0-17 0 0,0 17 0 0,0-21 1 16,20 3-2-16,-20 18 0 0,0-19 0 0,0 19 0 0,0-20 1 0,0 0 0 16,0 3 0-16,0 17-2 0,0-38 3 0,0 38-2 15,0 0 1-15,0-19 0 0,0-1-1 0,0 20 0 0,0-17 1 0,0 17 0 0,-20-40 0 16,20 21-1-16,0-19 1 0,0 38 0 0,-20-37-2 0,20-2 1 15,0 20 1-15,0-18-1 0,-17 37 0 0,17-20 1 0,0-16 0 16,0 36 0-16,0 0-1 0,0-21 0 0,-17 2 1 0,17 19 0 0,-20-19 0 16,20 19 0-16,-20 0 1 0,20 0-2 0,-20 0 0 0,6-19-1 0,-9 19 2 15,3 0 0-15,3 0 1 0,-3 0-2 0,0 0 0 0,-17 0 1 16,17 0 1-16,3 0-2 0,-40 0 2 0,17 0-2 0,3 0 0 16,17 0 1-16,-37 0 1 0,0 0-1 0,-20 0-1 15,43 0 1-15,-63 0 1 0,3-20-1 0,-3 3-1 0,40-3 1 16,-34 1 0-16,-46-39 1 0,43 41-3 15,57-3 0-15,-3 0 2 0,-34 20-3 0,34-17 3 0,-17-3-1 0,20 20 0 16,20 0 1-16,-23 0-1 0,20 0-1 0,-37 0-1 0,37 0 1 0,-34 20 0 16,34-20 0-16,-17 0 0 0,-3 17-2 0,23-17-6 0,-23 20 0 15,3 0-1-15,17-20 2 0,-14 17-10 0,34 3 7 0,0-20 0 16,-23 0-9-16,6 21 11 0,17-21-12 0,-20 0 8 0,20 0-1 16,0 17-2-16,0-17-24 0,0 0 16 0,0 0 0 0,0 0-30 0,0 0-6 15,0 0 27-15,0 0-1 0,0 0-3 0,20 0-31 0,-20 0 43 0,0-17 1 16</inkml:trace>
  <inkml:trace contextRef="#ctx0" brushRef="#br1" timeOffset="21055.59">29496 6447 49 0,'0'0'42'0,"0"0"-12"0,-20 0-22 0,20 0 11 0,0 0-7 16,-17 0 16-16,17 0 0 0,-23 0 8 15,6 0-18-15,17 0-1 0,-17-18-9 0,-3 18 6 0,20 0-2 16,-20 0-7-16,20 0-1 0,0 0 0 0,0 0-1 0,-20 0 1 0,20 0-1 0,0 0 0 16,0 0 5-16,0 18-1 0,-14 1-2 0,14 18 2 0,0 3-2 15,0-3-1-15,-23-16-1 0,23 35 2 0,0-39-3 16,-20 60 1-16,20-56-2 0,-20 53 0 0,20-17 2 0,-17-17-2 15,17 15 2-15,0-16 0 0,0 18 1 0,-17 0 0 16,17-40-2-16,0 3 1 0,0 19-1 0,0-39-1 0,0 18 2 16,0 3-2-16,17-21 1 0,-17 17 1 0,17 2-1 0,3-19 3 15,-20 20-2-15,20-20 0 0,-20 0-1 0,0 0 1 0,37 18 2 0,-17-18-1 16,20 0-2-16,-23 0 1 0,23-18 0 0,-3 18-2 16,0 0 0-16,-17-20 0 0,-3 20-1 0,60 0 5 0,-40-19-5 15,3 19 0-15,-23 0 1 0,40 0-1 0,-17 0 0 16,-3 0 0-16,-17 0 2 0,-3 0-3 0,26 0 2 0,-9 0-2 0,-14 0 1 0,17 0 0 15,-20 0 1-15,23 0 0 0,-3 0 0 0,3 0-1 16,-3 0 0-16,3 0 2 0,-23 0-2 0,3 0-1 0,17 0 2 16,0 0-1-16,0-17 0 0,3 17 1 0,-40 0-1 0,57 0 0 15,-37 0 0-15,-3 0-1 0,6-21 3 0,11 21-2 16,-34 0 0-16,20 0-1 0,0 0 1 0,-3 0 0 0,-17-18-1 0,57 18 1 16,-57 0 1-16,20 0 0 0,-20 0-1 0,37-19 2 0,-17 19-2 15,0 0 0-15,0 0 0 0,14-20 1 0,-14 20-1 16,-20-20 1-16,43 20-1 0,-29 0-1 0,6-17 3 0,-20 17-3 15,20 0 2-15,0 0-1 0,-20-20 0 0,17 20 1 0,0 0-1 16,-17 0 0-16,40-18-1 0,-40 18 1 0,37 0-1 0,-37-19 1 16,0 19-1-16,20 0 1 0,-20 0 1 0,0 0-2 15,0 0 2-15,20 0-1 0,-20 0 2 0,0 0-2 0,17 0 0 16,-17 0 0-16,0 0 1 0,23 0-2 0,-23 0 1 16,0 0 0-16,0 0 0 0,14 0 1 0,-14-20 0 15,0 20-1-15,20-17 0 0,-20 17-1 0,0 0 1 0,0-20 0 16,20 20-1-16,-20 0 1 0,0 0-1 0,0-20 1 0,0 20 1 0,20-19 0 15,-20 19-1-15,17 0 0 0,-17-19-1 0,20 19 2 0,-20-19-1 16,0 19 1-16,20-17 1 0,-20 17-2 0,0 0 0 0,0-20-1 16,0 20 0-16,17 0 2 0,-17-20-1 0,0 20 1 0,0 0-1 0,23-19 1 15,-23 19-1-15,0-19 1 0,0 19 0 0,0-19-1 0,0 19 0 16,17-18 1-16,-17-2-1 0,0 1 0 0,0 19 0 0,0-17 0 16,17-4 1-16,-17 2-2 0,0 0 2 0,0 19 0 0,0-19 0 15,0-1-1-15,0 3 1 0,-17 17 0 0,17-20 0 0,-17 1 0 16,17 2 0-16,-23-4 1 0,23 21-1 0,-17-20 0 0,17 3-1 0,-40 17 2 15,40-20-1-15,-37 0 1 0,17 3-1 0,-14 17 1 0,34-20 0 16,-40-17 1-16,-17 17-1 0,20 0 1 0,-20-18-1 16,-3-18 1-16,23 38-2 0,-3-2-1 0,-54-36 0 0,57 35 1 15,-40-35 3-15,60 37-2 0,-57 0 1 0,14-19 0 0,23-1-2 16,-23 21 1-16,46-1-1 0,-46 19 0 0,40-19 0 0,-17 19 1 16,20 0-3-16,-23 0 2 0,3 0 0 0,-3 0 1 0,26 0-1 0,-29 19 0 15,-11 0-1-15,-6-1 1 0,46 1-3 0,-29 1 3 0,-31 37-1 16,54-38 1-16,-57 19-2 0,40-20 0 0,-20 39 0 0,20-37 1 15,-3 18-2-15,3-18 0 0,-20 37-5 0,17-40 2 0,-14 23-6 16,34-22 4-16,-37 1-8 0,37 1 7 0,0-20-1 0,3 0-2 0,0 17 0 0,-23-17-14 16,40 0 12-16,-20 0-3 0,-17 0-18 0,37 0 13 0,-20 0-2 0,3-17-5 15,17 17-3-15,-20-20-4 0,0 1-39 0,20 19 38 0,-17-18 3 0,17-2 4 16,-20 0-17-16,20 3 19 0</inkml:trace>
  <inkml:trace contextRef="#ctx0" brushRef="#br1" timeOffset="21952.98">14384 7568 85 0,'0'0'24'0,"0"0"-16"0,0 0-4 0,0 0 10 0,0 0 6 0,0 0-9 15,0 0 14-15,0 0-12 0,-17 0-2 0,17 0 11 0,0 0-6 16,0 0-2-16,-20 0 0 0,20 0-8 0,0 0 5 16,0 0 0-16,0 0-1 0,0 20-3 0,0-20-3 15,0 0 4-15,0 0-4 0,0 20 5 0,0-20-5 0,0 0 1 16,0 17 0-16,0 2-2 0,0 2 1 0,0-4-2 0,0 3-2 0,0 0 3 15,0 17-1-15,20 0 0 0,-20-16-1 0,0 16 0 16,0 20 0-16,0-1 0 0,0-18-1 0,0 22 0 16,0-23 0-16,0-1 0 0,0 22-5 0,0-18-7 0,0-3-6 15,0-37 7-15,0 17-18 0,0-17-9 0,0 0-15 16,0 0-11-16,0 0 1 0,0-17 39 0,0-20-9 16,17-3 9-16</inkml:trace>
  <inkml:trace contextRef="#ctx0" brushRef="#br1" timeOffset="22169.42">14555 7702 35 0,'0'0'28'0,"0"0"-20"0,0-20 5 0,0 20 3 15,0-17-6-15,0 17 1 0,20 0 9 0,-20 0 0 0,0 0-8 16,0 0 14-16,0 0-11 0,0 0 13 0,0 0-5 16,0 0-14-16,0 37 8 0,0-17-1 0,-20 17 0 15,3 0 0-15,-3 3-4 0,20-22-5 0,-17 22 3 0,17-23-3 16,-20 3 2-16,0 16-2 0,20 2-4 0,-17 2 2 0,0-20 0 16,17 17-2-16,-23-37-1 0,23 36 1 0,0 5 2 15,0-24-3-15,0 4 1 0,0 15 2 0,23-36-2 16,-23 20-2-16,0-3 0 0,17-17 0 0,0 20-1 0,-17 1 1 15,20-21 0-15,17 19 1 0,-37-2-2 0,37-17-1 0,-17 0 2 0,-20 21-2 16,40-21-4-16,17 0-15 0,-20 0-15 0,-37 0 13 0,37 0 0 16,6 0-28-16,-43 0 23 0,34 0-2 0,-34 0-1 0,20 0-1 0,0 0-1 15,-3 0 1-15,0-21-23 0,-17 21 6 0</inkml:trace>
  <inkml:trace contextRef="#ctx0" brushRef="#br1" timeOffset="23058.81">23395 7950 57 0,'0'0'34'0,"-17"0"-15"0,17 0-12 0,0 0 4 0,0 0-4 0,0 0-1 0,-23 0 1 0,23 0 10 0,0 0-6 0,-17 0 0 0,17 0 15 0,0 0-13 0,-20 0-1 0,0 0 10 15,20 0-11-15,-17 0 9 0,17 0-11 0,0 0-1 0,-20 0 1 0,20 0-1 16,0 0 0-16,-20-19 7 0,20 19-9 0,-17 0 8 0,17 0-8 0,0 0 0 16,0 0 1-16,0 0-4 0,0 0 0 0,-17 19-1 0,17-19 1 0,0 17-1 15,0 4 3-15,0-4-3 0,0 3-1 0,0 20 1 0,0-40-1 16,0 54 4-16,17 6-3 0,-17-22-1 0,0 55-1 0,0-15 1 15,0-22 1-15,0 19-1 0,0 2 1 0,0 0 0 16,0-20-1-16,0 0 0 0,0-19 0 0,0-2-4 16,-17-15-5-16,17-2 2 0,0-19-17 0,0 17-9 0,0 3-16 15,0-20-23-15,0 0 29 0,0-20-1 0,0 3-30 16,0-23 28-16,0 23 27 0</inkml:trace>
  <inkml:trace contextRef="#ctx0" brushRef="#br1" timeOffset="23301.73">23526 8179 40 0,'0'0'28'0,"0"0"-19"0,0-20 5 0,0 20-8 0,20-21 9 15,-20 21 10-15,23-19-8 0,-23 19 2 0,0 0 2 0,0 0-1 0,0 0 0 16,0 0-2-16,0 0 13 0,0 0-18 0,0 19 9 0,0-19-5 0,0 41-2 16,-23-41-8-16,23 38 0 0,-20-38-1 0,0 36 8 0,3 1-2 15,-20 4-3-15,37-41-6 0,-40 36 3 0,23-15-3 16,0-21 0-16,-6 36 2 0,6 1 2 0,-3-37-5 0,0 21 1 16,20-1 1-16,-17-3 4 0,-3-17-2 0,20 19-4 0,0-19 0 15,0 21 3-15,0-4-3 0,20 3 0 0,-20-1 1 0,17-19-1 16,3 18 3-16,0 2-5 0,-3 0 2 0,23-20-2 0,-3 17 2 15,0 4 0-15,-37-21-2 0,37 19 0 0,-17-19-1 0,23 17 2 16,-9 3-2-16,-34 0 0 0,40-3 1 0,-23-17-1 16,23 21-7-16,-40-2 0 0,17-19-5 0,20 17-24 0,-37-17 14 0,40 21-34 15,-20-21 21-15,-20 19-5 0,17-19-50 0,0 0 46 0,23 17-25 16,-40-17 38-16</inkml:trace>
  <inkml:trace contextRef="#ctx0" brushRef="#br1" timeOffset="23983.77">29875 8065 29 0,'0'0'7'0,"0"0"-6"0,0 0 0 0,0 0-1 0,0-20 1 0,0 20 0 0,0 0-1 0,0 0 0 16,0-20 1-16,0 20 0 0,0-20 1 0,0 3-1 0,0-4 0 0,20 21 2 16,-20-17-1-16,17-2 1 0,-17-1-2 0,20 20 2 15,-20-17 3-15,23-4 5 0,-23 2-4 0,0 1 6 0,0 18-7 16,0 0 0-16,0-19 0 0,14-2 7 0,-14 21-6 0,0 0 0 0,0-17 10 16,20 17 0-16,-20-20-2 0,0 20-1 0,0-19-8 15,0 19 0-15,0 0 3 0,0 0 6 0,0-18-5 0,0 18-1 0,0 0 2 16,0 0-2-16,0 0 11 0,0 0-11 0,0-20 10 0,0 20-11 0,0 0 1 15,0 0-1-15,0 0 7 0,0 0-8 0,0 0 6 0,0 0-7 16,0 0 0-16,0 0 5 0,0 20-2 0,0-20-6 0,0 37 3 16,0-17-3-16,0 18 3 0,0 39 1 0,0-4-5 15,0 25 0-15,20-25 1 0,-20 25-3 0,20 33 0 16,-20-93 0-16,17 39-1 0,-17-40-2 0,17 3 0 16,-17 34-10-16,20-54 3 0,0 38-23 0,-20-39 12 0,0-19-3 15,23 17-1-15,-23 3-37 0,14 0-12 0,-14-20 38 0,20 0-24 0,-20-20 39 16,0 0 6-16,20-16-4 0,0 15 10 0,-3-16-1 0</inkml:trace>
  <inkml:trace contextRef="#ctx0" brushRef="#br1" timeOffset="24235.41">30445 8025 41 0,'0'0'29'0,"0"0"-4"16,0-20-15-16,0 20-1 0,20 0 2 0,-20-17 14 0,0 17-11 0,0-21 13 15,0 21 6-15,0 0-15 0,0 0 16 0,0 0-21 16,0 0-2-16,0 0-2 0,-20 38 8 0,20-38-10 0,-20 20 1 0,20 0-1 16,-34 0 7-16,11 17-1 0,6-1-2 0,-3-15-6 0,-37 16 3 15,40-16-4-15,-23 15 5 0,3 1-3 0,17-17-3 0,-14 1 4 16,34-2-6-16,-23-19 1 0,23 17-1 0,-20-17 1 0,20 21 0 15,-20-21-3-15,20 0 4 0,0 0-1 0,20 17 0 0,-20-17-1 16,20 0-1-16,3 0 2 0,-23 0 0 0,14 19 0 0,6-19 4 0,0 0-5 16,0 0 1-16,14 20-1 0,6-3 0 0,17-17 0 15,-20 21 0-15,0-21-1 0,3 20 1 0,-3-3 0 0,43 2 1 16,-63 2-2-16,20-21 1 0,0 17-2 0,-17-17 1 16,0 20-2-16,17-20-9 0,-37 19-1 0,37-19-25 0,3 18-14 15,-20-18 20-15,14 0-47 0,-34 0 30 0,20 0-2 0,0 20 1 16,3-20-48-16</inkml:trace>
  <inkml:trace contextRef="#ctx0" brushRef="#br2" timeOffset="27471.3">17523 8025 39 0,'0'0'0'0,"0"0"35"15,0 0-26-15,0 0 11 0,0 0 2 0,0 0-11 0,0-20 23 16,0 20-21-16,0 0 34 0,0-17-37 16,17 17 15-16,-17 0-17 0,0 0 15 0,0 0-16 15,0 0 0-15,20 0 13 0,-20 0-15 0,0 0-2 0,20 0 5 16,-20 0-2-16,0 0 3 0,17 0-7 0,-17 0 1 16,0 17-1-16,23 3 3 0,-23 20 0 15,0-23-3-15,0 20-1 0,0-18 0 0,0 22 1 16,0-24-1-16,0 4 1 0,0-2 0 0,0 18-2 0,0-37 1 15,0 17-2-15,-23 3 4 0,23 1-2 0,0 15 2 0,0-36 0 16,0 21-2-16,0-21 1 0,0-21 8 16,23 21-6-16,-6-57 1 0,0 37-3 0,3-53 4 15,0 52-6-15,17-37-1 0,-37 39 1 16,17 2 2-16,-17-3-2 0,60-57 4 0,-60 60-4 0,37-21 2 16,-17 38-2-16,-20-39 1 0,37 39 0 0,-37 0-1 15,37 0 1-15,-37 0 1 0,20 20 0 0,-20-20-1 16,23 19 0-16,-9-2 5 0,6 21-2 15,-20-18-4-15,0-20 1 0,0 20 1 0,20 0 1 0,0-20-2 16,-20 17 1-16,17 3 3 0,-17-20 0 16,17 0-1-16,3-20 4 0,0 3-6 15,3-3 2-15,-9 0-1 0,26-55-1 16,-40 56-3-16,37-18 2 0,-20 37 0 0,3-40-1 0,20 22 0 16,-40-1 1-16,17 19 1 0,3-21-1 0,0 21 1 0,-3-17-3 0,-17 17 2 15,23 0-3-15,-6 0 2 0,20 38 0 16,-37-38-1-16,20 19 1 0,-20-1 1 0,17 1 0 0,-17 19 1 15,20-18-2-15,-20-1 1 0,0 36 3 0,0-35-1 0,17 0 0 16,-17 0 3-16,0-3-4 0,0 3 0 0,20-3 3 0,-20 23 1 16,0-20-4-16,23 37 7 0,11 17-3 15,-34-74-3-15,20 57-6 16,-20-57 0-16,20 21-15 0,-3-4-1 16,-17-17-9-16,20 19 10 0,-20-19-4 0,0 0-33 15,0 0 18-15,17-19-57 0,-17 2-16 0,20 17 14 16</inkml:trace>
  <inkml:trace contextRef="#ctx0" brushRef="#br2" timeOffset="29524.8">31642 6257 58 0,'0'0'15'0,"0"0"-5"0,0 0-2 0,0 0-1 0,0 0-1 0,-17 0 0 0,17-20 7 0,0 20 6 16,-20 0 4-16,20 0-13 0,-20 0 7 0,20 0-5 15,0 0-8-15,0 0 0 0,-20 20 0 0,20-20 0 0,0 0 6 16,-14 0-5-16,14 20 6 0,0-20-6 0,0 18 5 0,0-18-1 0,-23 20 0 16,23-3-4-16,0 2 1 0,0 2 4 0,0-4-4 15,0 23 3-15,0-3 1 0,0 0-4 0,0 3 0 16,0-23-5-16,0 24 4 0,0-24-3 0,0 22 0 0,23-22 0 0,-23 22 3 15,0-39-2-15,0 38 5 0,0 0-3 0,14-19 6 0,6 19-3 16,-20-19-1-16,20 0-4 0,-20 0 0 0,20 21 3 0,-20-40-4 16,17 17 0-16,20 21 3 0,-17 1-2 0,17-39-1 15,-37 20-1-15,20-20-1 0,0 17 1 0,17 3 0 0,3-1 0 16,-3-19 0-16,-20 0 0 0,23 18-1 0,54-18 2 16,-17 0-1-16,-20 0 0 0,-20 0-1 0,1 0 0 0,-18 0 0 15,59 0 1-15,-24 0-1 0,-18 0 0 0,0 0 0 0,-17 0 0 16,37 20 1-16,-37-20-1 0,34 17 1 0,-31-17 0 0,14 0 0 0,-20 0-1 15,23 0 1-15,14 0-2 0,-31 0 2 0,-6 0-1 0,3 0 0 16,17 0 0-16,-17 0 1 0,20 0-1 0,-23-17 1 0,20 17-1 16,0-20 0-16,-37 20 1 0,40 0 0 0,-23 0-1 0,3 0 0 15,3 0 0-15,-9 0 1 0,-14 0-1 0,40 0 1 0,-40 0-2 16,0 0 2-16,20 0-1 0,-20 0 0 0,0 0 0 0,17 0 0 0,-17 0 1 16,20 0 0-16,-20 0 0 0,0 0 0 0,0 0 1 15,0 0-2-15,0 0-1 0,0-18 1 0,17 18 0 0,-17-19 1 16,0-18 3-1,0 17-5-15,0 0 2 0,0 1-1 0,0 19 1 0,0-38-1 16,0 21 0-16,0-3 0 0,0-19 0 0,20 39-1 0,-20-38 2 16,0 20-1-16,0 18 1 0,23-39-1 0,-23 1 0 0,0 19 0 15,0-19 0-15,0 1 0 0,14 37-1 0,-14-39 1 16,0 1 1-16,0 18 0 0,0 20-1 0,0-37 0 0,0 17 0 16,0 20 1-16,0-17-1 0,0-3 1 0,0 1-1 0,0 19-1 0,0-18 3 15,0 18-1-15,-14 0-1 0,14 0 0 0,-23-20 0 16,3 20 2-16,20 0-1 0,-17 0 0 0,-3 0-1 0,20 0 1 15,-17 0 1-15,-3 0-1 0,20 0-1 0,-20 0 2 0,0 0-1 0,20 0 0 0,-14 0 1 16,-9 0 0-16,3 0 0 0,-17 0 3 0,17 0-4 0,3 0 2 0,-3 0-2 0,-17 0 3 16,-20 0 0-16,37 0-1 0,-37 0 1 0,-20 0 0 15,3 0-2-15,37 0 1 0,-21-20-2 0,-38 20 2 0,2-17-3 16,54-4 0-16,3 2 1 0,-58 19 1 0,21-17 2 0,-5-3-2 16,41 20-1-16,-1 0 0 0,1-18-1 0,-36 18 2 0,54 0-2 15,-37-20 1-15,0 20 0 0,37 0-1 0,-37 0 1 0,40 0-1 16,-20 0-2-16,17 0 0 0,-20 0-4 0,3 20-6 15,37-20 2-15,-37 0-15 0,17 18 10 0,0-18-23 0,3 0-11 16,-3 20 21-16,20-20-5 0,0 17-47 0,-20-17 35 0,20 0-1 16,0 19-35-16,0-19 53 0,0 0-5 0</inkml:trace>
  <inkml:trace contextRef="#ctx0" brushRef="#br2" timeOffset="30203.84">32193 7817 107 0,'0'0'57'0,"0"0"-43"0,0 0-13 0,0 0 1 15,-18 0 5-15,18 0 12 0,0 0-5 0,0 19 12 16,-17-19-7-16,17 0-4 0,0 0-8 0,0 0 0 0,-22 18 4 0,22-18-5 16,0 0 6-16,0 0 1 0,-18 19-3 0,18-19-6 15,0 21 5-15,0-21-5 0,0 0 1 0,0 17-1 0,-20 3 3 16,20-1-1-16,0-19-3 0,0 17 3 0,0 4 0 0,0-4-5 15,0-17 0-15,0 20 2 0,0-20-1 0,0 20 1 0,0-20-2 16,0 0 1-16,0 0 0 0,0 0 0 0,0 20 2 0,0-20-2 0,0 0-1 16,0 0 0-16,20-20 0 0,-20 0 1 0,18 0 0 0,-18 3-1 15,22-4-1-15,-22 4 1 0,17 17 0 0,1-39 2 0,1 1-2 0,-19 19 1 16,20-18-1-16,-2 16-1 0,-18 21 1 0,20-37 1 0,-20 37-1 16,19 0 2-16,-19 0-3 0,18-19 3 0,-18 19-2 0,20 0 2 0,-20 0 0 15,0 19-2-15,0-19 1 0,22 0-1 0,-22 20-2 0,0-3 2 16,0 4-1-16,0-2 4 0,15-1-3 0,-15 1 0 0,0 2-1 15,0-21 3-15,20 17-1 0,-20-17 2 0,0 0 6 0,20 0-3 16,-20 0-1-16,19-17 2 0,-19-4-6 0,18 21-2 16,-18-37 4-16,37-3-1 0,-37 23-3 0,20-3 0 15,17-17 3-15,-37 17-3 0,20-17 1 0,0 37 0 0,-1-40 0 0,-1 3 0 16,22 17 0-16,-23-17 0 0,-17 37 0 0,37-20 2 16,-37 3-1-16,20 17-3 0,0 0 2 0,-20 0 1 0,17 0-1 15,5 17 1-15,-22 3 1 0,15-20-2 0,-15 20 1 16,0 17 0-16,0-17 0 0,23 16 1 0,-23-15 0 0,17 16 0 15,-17-17-2-15,0-20 1 0,0 18 0 0,20-18 1 0,-20 19-2 0,0-19 3 16,17 20 1-16,-17-20-4 0,20 0 4 0,-20 17-1 16,0-17-4-16,20 0 2 0,-3 0 1 0,-17 21-1 0,0-21-1 15,23 0 0-15,-23 0-4 0,17 19-6 0,-17-19 0 16,0 0-22-16,17 18-20 0,-17-18 17 0,0 19-44 0,0-19 31 16,0 0-65-16,0 21-7 0,0-21 36 0</inkml:trace>
  <inkml:trace contextRef="#ctx0" brushRef="#br3" timeOffset="34152.4">17902 6295 6 0,'0'0'8'0,"0"0"-5"0,0 0 1 0,0-18 2 0,0 18-1 0,0 0-1 16,0 0-2-16,0-20 0 0,0 20-1 0,0 0 1 0,0 0-1 16,0-20-1-16,0 20 1 0,0 0 0 0,17-19 0 0,-17 19 1 0,0-17-1 15,20 17 1-15,-20-21-1 0,0 21 2 0,0-18-2 0,0 18 9 16,20-19-5-16,-20 19 6 0,0 0-5 0,0-19 0 16,0 19 9-16,0-19-7 0,23 19 0 0,-23 0-1 0,0 0 22 15,0 0-18-15,0 0-6 0,0 0 0 0,0 0 14 16,0 0-13-16,0 0 1 0,0 0-1 0,0 0 8 0,0 0-2 0,0 0-7 15,0 0 0-15,0 19 3 0,0 0-2 0,0 0 0 16,0-19-4-16,0 39 1 0,0-39-1 0,0 17-1 0,0 22 1 16,0-19 0-16,0-20-1 0,0 18 0 0,0 19 1 0,0-18-1 0,0 2 0 15,0 16 3-15,0-37-3 0,0 38 1 0,0 1 2 0,0-2-1 16,0-37-2-16,0 37 0 0,0 4 1 0,0 15 1 0,0-19-2 16,0-18 1-16,0 57-2 0,0-37 0 0,-23 36 2 0,23-55-1 15,0 74 2-15,0-37-2 0,-20 0 0 0,20-37 0 16,0 17-1-16,0-17 1 0,0-20-1 0,0 19 1 15,0-19-1-15,0 0 0 0,0 0-4 0,0 0-1 0,0 0-19 0,0 0 4 16,0 0-38-16,0 0 22 0,0-19-37 0,0-1 15 0,0 0 6 16</inkml:trace>
  <inkml:trace contextRef="#ctx0" brushRef="#br3" timeOffset="35120.81">17523 5857 19 0,'-20'0'10'0,"20"20"-3"0,0-20-3 0,0 0 7 0,0 0-1 0,-20 0-5 0,20 0 0 0,0 18-1 0,0-18 0 16,0 0 0-16,0 0 4 0,-20 0-1 0,20 0-4 0,0 0 1 0,0 19 0 16,0-19 6-16,-17 0 3 0,17 0-5 0,0 0 6 0,0 0-7 15,0 0 6-15,-17 0 0 0,17 0-7 0,-20 0 5 0,20 0-7 16,0 0 5-16,-20 0-6 0,20 0 1 0,0 0 1 0,0 0-1 15,0 0-3-15,0 0 0 0,-20 0 1 0,20 0 3 0,0 21-3 16,0-21-2-16,-15 0 3 0,15 0 0 0,0 18-3 16,0-18 1-16,0 19-1 0,0-19 1 0,0 19 0 0,0-1-1 0,0-18 1 15,0 0 0-15,0 19 2 0,15-19 0 0,-15 0 2 0,0 20 2 16,20-20-1-16,-20 0-2 0,0 0-2 0,20-20 5 16,0-17-2-16,14-19 1 15,-34 35-5-15,0 21-1 0,40-76 4 16,-40 59-3-16,0-3 0 0,0 20-1 0,20-20 3 15,-20 1 2-15,0 19-2 0,0 0-2 16,0 0 3-16,0 0-3 0,0 0 2 0,0 0-1 0,0 19 0 0,0-19 1 16,0 20 2-16,0 0 0 0,0-3-1 0,0 2-3 15,0 19 2-15,0 2-2 0,0-22 0 0,0-18 0 0,0 38 0 16,0-20 0-16,0 21 0 0,0-39-1 0,17 18 0 16,-17 2 0-16,0-1 1 0,0-19-1 0,0 19-2 0,0-19 2 0,20 19-7 0,-20-19-8 15,0 19 4-15,0-19-3 0,20 0-4 0,-20 0-5 0,17 0-36 16,-17 0 25-16,0 0-32 0,23 0 15 0,-23-19-11 0</inkml:trace>
  <inkml:trace contextRef="#ctx0" brushRef="#br3" timeOffset="35860.4">18854 6124 49 0,'0'0'14'0,"0"0"-10"0,0 0 5 0,-20 0-4 15,20-19 1-15,0 19 10 0,0 0-7 0,0 0 1 0,0 0 1 0,0 0 10 16,0-19-11-16,0 19 8 0,0 0-4 0,0 0-7 16,0-20 3-16,0 20-5 0,0 0 6 0,0 0-6 0,0 0 1 0,0 0 7 15,0 0 0-15,0 0-8 0,0 0 4 0,0 20-5 0,0-20-1 16,0 19 0-16,0-19-1 0,0 19 2 0,0 0-2 0,0 0 2 0,0-1-3 16,0-18 1-16,0 21-1 0,0-4 0 0,0 22 0 0,0-1 1 0,0 18-1 15,0-18 0-15,0 2 1 0,0-22-1 16,0 1 0-16,0 38 3 0,0-20-1 0,0 60 5 15,0-80-6-15,0 22 1 0,0-1 0 0,0 19-1 0,0-37-1 16,0 36 0-16,0-37 0 0,0 21-1 0,0-23 1 0,0 21 0 16,0 1 0-16,0-2-1 0,0-17 0 0,0 37 2 0,0-20-3 0,0-17 0 15,0 17-1-15,0-16 2 0,0 15 1 0,0-16-1 16,20 17 1-16,-20-16-1 0,0-4-1 0,0-17 0 0,0 20-2 0,0-20-7 16,0 20-8-16,0-3 6 0,0-17-15 0,0 0 10 15,0 19-19-15,0-19-3 0,0 0 1 0,0 0 20 16,0 0-19-16,0 0 19 0,0 0 1 0,0 0 2 0,-20 0-25 0</inkml:trace>
  <inkml:trace contextRef="#ctx0" brushRef="#br3" timeOffset="36458.78">18529 5438 23 0,'0'0'9'0,"0"0"0"0,0 0-4 0,-20 0 7 16,20 0-5-16,0 0 9 0,0 0 3 0,0 0-9 16,0 0-1-16,-17 0 11 0,17 0-10 0,-20 20 18 0,0 0-16 15,20-20-5-15,0 19 5 0,-17-19-5 0,17 18 12 16,-17-18-13-16,17 20 5 0,0-20-7 0,-23 0 0 0,23 0-1 0,0 18 0 15,0-18 2-15,0 19-2 0,-17 0 4 0,17 1-2 0,0-1 1 16,0 1-1-16,-20-3-1 0,20 2-3 0,0 0 3 16,0 0-3-16,0 0 2 0,0-19-2 0,0 19 0 0,0 0 1 0,0 1 0 15,0-20-2-15,0 20 3 0,0-20-2 0,0 17 2 16,20-17 0-16,-20 0 0 0,0 0 0 0,17 0 3 0,-17 0-2 0,23 0 4 16,-6-17-5-16,-17-3-2 0,17 20 2 0,3-20-1 15,0 1 3-15,-3 0-4 0,3 19 1 0,-20 0-1 16,17-19 0-16,-17 19 1 0,20 0 1 0,-20 0-1 0,23 0 2 0,-6 0-1 15,-17 0-1-15,0 0-1 0,0 19 1 0,0-19-1 0,0 19 0 0,0-19 2 16,0 19-1-16,-17 1-2 0,17 0 0 0,-23-20 2 0,3 17-2 16,20-17 0-16,-17 19 0 0,-3-19 1 0,3 0-2 0,-3 20-4 15,0-20-7-15,3 0-18 0,0 0 17 16,17 0-4-16,-23 0-20 0,23-20 15 0,0 20-24 0,0 0 23 0,0 0-22 16,0 0 23-16,0 0-19 0,0 0 23 0,0 0-14 15,23 20-1-15</inkml:trace>
  <inkml:trace contextRef="#ctx0" brushRef="#br3" timeOffset="37971.51">19803 5497 36 0,'0'0'18'0,"0"0"-10"0,0 0 0 0,0 0 1 0,0 0 0 0,0 0 2 0,0 0 13 0,0 0-12 0,0 0-1 16,0 0 0-16,0 0 6 0,0 0-9 0,0 0-1 0,0 0 7 0,-20 0-7 15,20 0 9-15,0 0 0 0,0 0 0 0,0 18-8 16,0-18 1-16,-20 0 8 0,20 0-2 0,0 0 0 0,0 0-7 16,0 20 6-16,0-20-8 0,-14 0 1 0,14 0-1 0,0 0 0 0,0 0 5 15,0 0-1-15,-23 0-2 0,23 18-5 0,0-18 4 16,-20 0-4-16,20 19 1 0,0-19-4 0,-20 19 4 0,3 20 2 15,17-39-4-15,0 37 3 0,-17-37-3 0,17 19-1 0,0 0 2 16,0 0-2-16,0 0 2 0,-20 0-1 0,20 0-1 0,0 1 0 0,0 0-1 16,0-3 1-16,0 2 0 0,20 1 3 0,-3-2-3 15,-17 1 0-15,17 2 0 0,3-3 0 0,-20-18 0 0,20 19 0 16,3-19-2-16,-23 19-2 0,14-19-10 0,6 0 2 16,-20 0-7-16,0 0-5 0,20-19-42 0,0 19-26 0,-20 0 41 0,17 0 1 15,-17-19-28-15,0 19 40 16</inkml:trace>
  <inkml:trace contextRef="#ctx0" brushRef="#br3" timeOffset="39169.83">25941 6580 53 0,'0'0'52'0,"0"0"-43"0,0 0-6 0,0 0 6 15,0 0 8-15,0 0-6 0,0 0 0 0,0 0 13 0,0 0-4 16,0 0-10-16,0 0-1 0,0 0 7 0,0 0-4 16,0 0-8-16,0 21 11 0,0-21-9 0,0 0-2 0,0 0 6 15,0 0-1-15,0 17-2 0,0-17-3 0,23 19 2 16,-23 1 0-16,0-20-4 0,0 17-1 0,14 3 2 0,-14-20-2 16,0 19 1-16,0 0 0 0,0 38 0 0,0-18-1 15,0-21 2-15,0 20-1 0,0 1 1 0,0-19-3 16,0 35 2-16,0-16-2 0,0 18 0 0,0-20 0 15,0-17 0-15,0 17 2 0,0 2 0 0,0 17 1 0,0-37-3 16,0 19 1-16,0-19-1 0,0 2-2 0,0 36-6 0,0-40 3 16,0-17-15-16,0 19-17 0,0-19 10 0,0 0-42 0,0 0 31 15,0 0 1-15,0 0-23 0,0-36 4 0</inkml:trace>
  <inkml:trace contextRef="#ctx0" brushRef="#br3" timeOffset="39787.43">25941 5572 31 0,'0'0'17'0,"0"0"-10"0,0 0 7 0,-20 0 10 0,20 0 10 0,0 0-20 0,-20-19 16 0,20 19-14 0,0 0-3 0,0-18-2 0,-17 18 8 0,17 0-9 0,0-20 6 0,-20 20-1 16,20 0-9-16,-17 0 6 0,17 0 0 0,0 0-1 15,-20 0-2-15,20 0-5 0,0 0 3 0,-20 0-5 16,20 0 0-16,0 20 0 0,0-20 0 0,0 37 1 0,-17 2-2 16,17 0 2-16,0-22-2 0,0 21 1 0,0 19-2 15,0-57 1-15,0 19 0 0,0 1 2 0,0 0-2 16,0-3 0-16,0-17 0 0,0 19 3 0,0-19-1 0,0 20 0 15,0-20 2-15,0 0-4 0,0 0 2 0,0-20-1 0,0 20 3 0,17-19-3 16,-17 2 0-16,0-3 0 0,0 0-2 0,0 20 1 0,0-19 0 0,20-19 2 16,-20 0 1-16,0 38-3 0,0-19 3 0,0-18 0 15,20 18 2-15,-20 19-3 0,0-20 5 0,0 1 2 16,0 0-3-16,0 19-5 0,0 0 2 0,0 0 1 0,0 0 0 16,0 0-2-16,0 19 1 0,0 0 0 0,0 1 0 0,0-1 1 15,17 1-2-15,-17-3-1 0,0 2 0 0,0 0 1 0,0 0-2 16,20 19 1-16,-20 1-1 0,0-19-1 0,0-20 0 15,0 36 2-15,0-16-2 0,17-2-5 0,-17 1 1 0,0-19-4 0,0 21-3 16,0-3-3-16,20 1-22 0,-20 0-12 0,0-1 19 0,20 1-41 16,-20 1 28-16,0-20-2 0,0 18-39 0,0-18 50 0,23 20 7 0,-23-20-15 15</inkml:trace>
  <inkml:trace contextRef="#ctx0" brushRef="#br3" timeOffset="40552.48">26702 6732 5 0,'0'0'3'0,"0"0"-1"0,0 0-1 0,0 0 0 16,0 0 0-16,0 0 0 0,0 0-1 0,0-19 1 15,0 19-1-15,0 0 1 0,0-19 0 0,0 19 0 16,0-20 0-16,17 20 0 0,-17 0 3 0,0-17-2 0,0 17 3 0,0-20-1 15,0 20-2-15,0-19 1 0,0 19-2 0,20 0 0 16,-20 0-1-16,0 0 0 0,0-17 1 0,0 17-2 16,0 0 0-16,0-21-1 0,0 21 0 0,0 0 2 15,0-20 0-15,0 20 0 0,0 0 0 16,0 0 1-16,0-17-1 0,0 17 0 0,0 0 1 0,0-20 0 16,0 20 2-16,0-20-1 0,0 20 4 0,0 0-1 0,0 0 7 15,0-17 1-15,0 17-6 0,0 0 6 0,0 0 2 16,0 0 5-16,0 0-9 0,0 0 12 0,0 0-12 0,0 0 9 15,0 0-3-15,0 0-9 0,0 0 1 0,0 17-1 0,0-17 8 0,0 0-8 16,0 20 6-16,0-20-1 0,0 20-8 0,0-20-1 0,23 17 8 16,-23-17-6-16,0 20-2 0,0 1 1 0,0-4-1 15,0-17-2-15,0 0 0 0,14 19 0 0,-14 1-1 16,0-20 2-16,0 17-2 0,0 22 1 0,20-20-1 0,-20 0-1 16,0 2 1-16,0-21-1 0,0 36 1 0,20 2 0 0,-20 19 1 15,0-17 0-15,20 15 0 0,-20-36-1 0,0 1 1 16,0 56 1-16,0-21-1 0,0-15 0 0,0 18 0 0,0-22 0 15,0-16-1-15,0 38 1 0,0-21-1 0,0 0 0 0,0-18 1 0,0 19-1 16,0-38-1-16,0 40 1 0,0-23-2 0,0-17 1 16,0 20 0-16,0 0-5 0,0-20-10 0,0 0 1 15,0 0-8-15,0 0-43 0,0 0 21 0,0 0-47 0,0-40 53 0,0 23-47 16</inkml:trace>
  <inkml:trace contextRef="#ctx0" brushRef="#br3" timeOffset="41071.29">26283 5326 79 0,'0'0'15'0,"0"0"3"0,0 0 1 16,0 0-9-16,-20 0 10 0,20 0 11 0,0 0-11 15,0 0-10-15,0 18 6 0,0-18-10 0,0 19-1 0,0-19-1 0,0 0 0 16,0 20 0-16,0-2 3 0,0-18 1 0,0 20-5 0,0-3 2 15,0 3-2-15,0 0-1 0,0-1 3 0,20-1-4 0,-20-18 1 0,0 38-1 0,0 0-1 16,20 1 2-16,-20-2 0 0,0-37-1 0,0 38 0 16,0-38 0-16,17 38 0 0,-17-38-1 0,0 38 1 0,0-18-1 0,20 17 4 15,-20-18-3-15,0 1 1 0,0-2 0 0,20-18 0 0,-20 19 4 0,0-19-2 16,17 0 0-16,-17 0 1 0,23-19-2 0,-23 19-1 16,17-18 1-16,0-2-2 0,3 1 0 0,0 19 3 15,-20-17-2-15,0 17 2 0,17-20 5 0,-17 20-5 0,0 0-2 0,20 0 3 16,-20 0 2-16,0 0-6 0,0 20 2 0,0-3 0 15,0-17 0-15,0 19-3 0,-20 1 2 0,20-20-1 0,-17 18 2 16,-3 1-2-16,0 2-1 0,20-21 1 0,-17 18-3 16,0-18-4-16,-6 0 0 0,23 0 0 0,-17 0-8 15,17 0-4-15,0 0 7 0,0 0-1 0,0-18-1 0,0 18-3 0,0 0-3 16,0 0-4-16,0 0-3 0,0 0-3 0,17-21-32 0,-17 21 33 0,23 0 1 0,-6-19-14 16,0 19-3-16</inkml:trace>
  <inkml:trace contextRef="#ctx0" brushRef="#br3" timeOffset="41669.5">27346 5743 30 0,'0'0'14'0,"0"0"5"0,0 0-4 0,0 0-7 0,0 0 12 0,0-19-7 0,0 19 16 0,0-19-16 0,0 19 11 16,0 0-13-16,0-19 8 0,0 19-10 0,0 0 0 0,0-19 8 16,0 19-9-16,0-17 7 0,0 17-7 0,0-20 5 0,0 20-5 15,-17 0-1-15,17-19 7 0,0 19-7 0,0 0 8 0,-20 0-3 16,20 0-4-16,0 0-4 0,0 0 5 0,-20 19-3 0,20 1 2 16,-17-3-2-16,17 21-1 0,-20-19-2 0,20 0 0 15,-20 0-2-15,20 20 2 0,-17-2 0 0,17-37-1 16,0 19 0-16,-17 19 2 0,17 2 0 0,0-22 0 15,-23-18-2-15,23 19-1 0,0 0 1 0,0-19-1 0,0 37 1 0,0-17-1 16,0-20 0-16,23 18 0 0,-23 2-4 0,0-1-2 16,17 0-16-16,0-19 4 0,-17 0-6 0,0 19-4 0,20-19-7 0,-20 19-7 0,20-19-57 15,-3 18 4-15,3 3 14 0</inkml:trace>
  <inkml:trace contextRef="#ctx0" brushRef="#br3" timeOffset="42656.49">32250 6295 19 0,'0'0'0'0,"0"0"17"0,0 0-8 0,0 0 0 0,0 0-4 0,0 0 11 0,0 0 5 0,0 0-10 16,0 0 11-16,0 0-5 0,0 0-10 0,0 0 5 0,0 0-7 15,0 0 0-15,0 0 7 0,20 0 1 0,-20 0 0 16,0 20-7-16,0-20 1 0,0 0 1 0,0 0-1 0,19 0 7 0,-19 0-6 0,0 17 7 16,0-17-8-16,0 19 9 0,0 2-1 0,0-21-9 15,0 17 6-15,0 3-3 0,0 18-1 0,0-38-4 16,0 19-1-16,0-19 1 0,0 37 3 0,0-37-5 0,0 40 3 0,0-3-3 16,0-37 0-16,0 21 0 0,0 15 1 0,0 1 0 0,0-37-3 15,0 77 2-15,0-77-1 0,0 38-2 0,0 1 1 16,-19-2 1-16,19-18-3 0,0-19 0 0,0 39-9 0,-20-2-2 15,20-37 6-15,0 19-7 0,0-19 6 0,0 19 0 0,0-19-12 16,-18 0 7-16,18 19-25 0,0-19-17 0,0 0-8 16,-20-19 34-16,20 19 4 0,0-38-13 0,0 21 8 0</inkml:trace>
  <inkml:trace contextRef="#ctx0" brushRef="#br3" timeOffset="43154.02">31853 5078 66 0,'0'0'26'0,"0"0"-11"0,0 0-6 0,0 0 1 0,0 0-5 0,-22 0 12 0,22 0-3 0,0 0 4 16,-18 0 19-16,18 0-5 0,-17 0-18 0,17 0-2 0,-20 0 7 0,0 0-6 15,20 0-7-15,0 0-2 0,-20 0 3 0,20 0-4 0,-14 19 2 16,14-19-2-16,-23 18 2 0,23-18-3 0,0 20 1 0,0-20-2 16,-20 20 2-16,20-2 0 0,0 20-2 0,-17-19 1 0,17 0-1 15,0 18 1-15,0 3-2 0,0-22 1 0,0 21 0 16,0-39-1-16,0 38 1 0,0-38 0 0,17 17 2 0,-17 3 0 15,20-20-1-15,-20 0 0 0,0 0-1 0,23 0 1 16,-23 0-2-16,14-37 0 0,-14 37 1 0,0-20-1 0,20 2 1 16,0-2 1-16,-20 1-1 0,20-18-1 0,-20 37 0 0,0-21 1 0,0 3 0 15,17-1-1-15,-17 0 2 0,18 0 0 0,-18 0-1 0,0 0 3 16,22 19 3-16,-22-18-2 0,0 18 6 0,0 0-5 0,0 0-1 16,0 0 0-16,17 0 6 0,-17 18-6 0,0 1 5 0,20-19-6 15,-20 19-1-15,0 0 2 0,17 19-2 0,-17 1 1 0,0-20-3 16,20 18 1-16,-20 1-1 0,20-18 0 0,-20 17-1 0,17 20-2 15,-17-19-2-15,0-19-5 0,23 20-13 16,-8 0-17-16,-15-22 14 0,0 21-39 0,20-38 24 0,-20 19-5 16,0 0-50-16,19-19 52 0,-19 0 9 0,20 19-24 0</inkml:trace>
  <inkml:trace contextRef="#ctx0" brushRef="#br3" timeOffset="43838.19">32763 6351 22 0,'0'0'0'0,"0"0"28"0,0 0-17 0,0-19-6 0,0 19 12 0,0 0 12 16,0 0-4-16,0 0-1 0,0 0-14 0,0 0-2 0,0 0-1 16,0 0 0-16,0 0-1 0,0 0 8 0,0 0-6 0,0 0-1 0,0 0 5 15,0 19-5-15,22-19 4 0,-22 0-5 0,0 21 3 0,0-4 0 16,0-17-3-16,0 0-1 0,0 0 0 0,0 20 3 0,0 0-4 0,15-2 2 16,-15-18-4-16,0 19 1 0,0 1-1 0,0-3 1 0,0 3 0 15,23 0 3-15,-23-3-3 0,17-17-1 0,-17 41 2 16,0-5 1-16,0-16-3 0,20 17 1 0,-20 1 1 0,0 2-2 15,0-23-1-15,0 2-1 0,0 19 2 0,0 19 2 16,0-57-3-16,0 40 0 0,0-23-1 0,0 21 1 0,0-38-1 16,0 19 0-16,0 1 0 0,0-20-1 0,0 20 0 0,0-20-3 0,0 17-13 15,0 3-3-15,0-20 7 0,0 0-1 0,0 0-2 16,0 0-16-16,0 19 17 0,0-19-17 0,0 0 15 0,0 0-1 0,0 0-1 16,0 0-38-16,0 0 41 0,0 0 1 0,0 0-9 0,0-19 13 15,0 19 1-15,0 0-8 0</inkml:trace>
  <inkml:trace contextRef="#ctx0" brushRef="#br3" timeOffset="44320.25">32669 4963 66 0,'0'0'36'0,"0"0"-28"0,-17 0 8 0,17 0 8 0,0 0 6 15,0 0-14-15,-23 21 27 0,23-21-21 0,0 0-7 16,0 0-9-16,0 18 3 0,0-18-5 0,0 19 0 0,0-19-1 15,0 37 3-15,0-17 1 0,0-1-5 0,0-1 0 0,0 2 0 0,0 0 1 16,0 17-3-16,0 20 2 0,0-38-1 0,0-1 0 0,0 22 0 16,0-3-1-16,0-17 1 0,0-2 0 0,0 19 1 0,0-17 0 15,23 19 6-15,-23-21-5 0,0-18 14 16,17-37-10-16,-17 37-6 16,37-57 1-16,-17 37-1 0,-20 2 1 0,20-2 1 15,-20 20-1-15,17-19-1 0,-17 19 3 0,22-18 1 16,-22 18-3-16,0 0 1 0,0 0 2 0,0 0-3 0,0 0 0 0,0 0-1 15,0 0 4-15,0 0-1 0,0 0-2 0,0 18 0 0,-22 1-1 16,22-19 1-16,-17 0 0 0,17 20 0 0,-20-20-1 0,0 0-1 16,20 0-2-16,0 0 1 0,-17 0-1 0,-3 0 0 0,20 0-1 0,0 0-1 15,-17 0-21-15,17 0 1 0,0 0 9 0,0 0-23 16,0 0 14-16,0 0-3 0,0 0-35 0,17 0 29 0,-17 18-28 16,20-18 35-16,-20 0 4 0,17 20-34 0</inkml:trace>
  <inkml:trace contextRef="#ctx0" brushRef="#br3" timeOffset="44679.46">33276 5268 105 0,'0'0'45'0,"0"0"-12"0,0 0 13 0,0 0-18 0,-17 0 6 0,17 0-15 0,0 0-2 0,-20-19 13 0,3 19-2 0,-3 0-16 0,0 0-3 16,0 0-2-16,20 0-4 0,0 0 0 0,-14 0 3 15,14 19-3-15,-23-1 4 0,23 3-4 0,0 16 0 0,0 2 0 16,-20-39-1-16,40 95 0 15,-20-58 1-15,0-17-3 0,23 17-3 0,-23 2 3 16,14-20 0-16,-14 1-1 0,20-3-1 0,20 21-29 16,-40-38 19-16,17 38-86 15,3-38 57-15,-20 0-5 0,0 0-87 0,0 0 102 16,17 0 0-16</inkml:trace>
  <inkml:trace contextRef="#ctx0" brushRef="#br3" timeOffset="65038.94">3913 16754 10 0,'0'0'7'0,"-17"-21"14"16,17 21-15-16,-37-18 5 0,14-20 9 0,-14 21-7 16,37 17-8-16,0-21 0 0,-14 1 0 0,-9 2 5 0,3 18-4 0,0-18 7 15,3-3 0-15,0 21-1 0,-23 0 1 0,40 0-6 16,-20 0-1-16,20 0 0 0,-14 0 6 0,-29 0 3 15,23 21-8-15,20-21-5 0,0 18 4 0,0-18-3 0,0 38 6 16,0-38-6-16,0 38 0 0,20-38-2 16,0 38 2-16,3-38-2 0,-9 39 1 0,6-39-1 0,-20 17 0 0,40 2 0 15,-6 2-2-15,-14-1 2 0,0-20 0 0,37 37 0 0,-40-20-1 16,43 3-1-16,14 17 4 0,-37-37 0 0,23 41-1 0,34-5 1 0,-34-36-1 16,-26 20 0-16,6-3 1 0,14-17-1 0,43 21 0 0,-57-21-2 0,14 19 2 15,3-19-1-15,40 0 5 0,15 17-1 0,22-17 0 0,-77 0-2 16,20 0 1-16,-3 0-1 0,63-17 3 0,-63 17-6 0,60-19 5 0,20 19-3 15,-26 0-3-15,6 0 3 0,0 0 0 16,-77 0-2-16,74-21 2 0,-71 21-1 0,-3 0 0 0,-3 0 0 16,63-37 0-16,-3 37 3 0,-3-36 1 0,-48 15-3 0,45 1 2 15,-11-17 1-15,-40 17-2 0,0 20 0 0,37-17 2 0,3-20 0 16,-60 37-3-16,77-20 1 0,57-20 0 0,-114 40-3 16,57 0-3-16,-57 0 2 0,0 0 2 0,0 0-1 0,77 0 1 0,-80 0-2 15,6 19 2-15,14 2-1 0,-17-21 0 0,20 0 0 0,-20 37 1 0,75-17-1 16,-55-3 0-16,37 3-1 0,-37 17 0 0,-20-37 0 0,20 20 1 0,34 18 2 15,26-19-2-15,-6 18-1 0,3 3 2 0,-80-23-1 16,63 3 1-16,-63 1-2 0,80-4 3 0,0 3-1 0,-77-20-2 16,97 19 2-16,-23-19-1 0,-17 0 0 15,-40 0-1-15,-14 0 1 0,51-39 0 0,-48 39 0 0,65-17 0 0,-11-24 0 16,-63 24 0-16,3-2-1 0,57-2 2 0,-57-16 0 0,40 18 3 0,-60 2-3 16,20-4 0-16,0 21-1 0,-20-20 2 0,23 20-1 0,37-17 3 0,14-3-1 15,-74 20-3-15,57 0 4 0,-37 0-4 0,-17 0 0 0,74 0 3 16,17 20-1-16,-88-20-1 0,31 17 0 15,-39 3-1-15,42 1 1 0,-1 15-1 0,-56-36 1 16,18 20-2-16,19-3 0 0,2 4-7 0,-42-21 0 0,21 0-18 0,-1 19-21 16,0-19-26-16,-17-19 26 0,-20-2-52 0,22 4 59 15,-22-3 8-15</inkml:trace>
  <inkml:trace contextRef="#ctx0" brushRef="#br3" timeOffset="66677.85">13817 16448 60 0,'0'0'24'0,"0"0"-20"0,0 0 0 0,-17 0 6 0,17 0-4 16,0 0 1-16,-23 0 1 0,23 0 1 0,0 0 12 0,-20 0-10 15,20 0 0-15,0 0 11 0,-17 0-10 0,17 0 7 0,-20 0-12 0,20 0 0 16,0 0 7-16,-17 0-8 0,17 0 0 0,0 0-1 0,0 0 3 0,0 0-3 16,-20 0 6-16,20 0 1 0,0 0-8 0,0 0 4 0,0 0-1 15,20 0-3-15,-20 0-2 0,0 20 1 0,17-20 0 0,3 38 1 0,-3-18-1 16,-17 16-2-16,20 3 2 0,3-21 0 0,-6 2 1 16,-17 18 0-16,17-38 0 0,3 38 5 0,-20-20-1 0,37 3 3 15,-37-4-7-15,37 2 4 0,-37-19 2 0,40 21-5 16,-17-21 7-16,11-21-3 0,-14 21-6 0,-20-19 1 0,37 2-2 0,-20-4 3 15,3 3-6-15,0 0 3 0,-20-2 0 0,23-18 0 0,11 0-1 16,-14-1-1-16,0 22-4 0,-20-2 0 0,17-1-5 0,3 20-11 16,-20-18-6-16,17 18-6 0,-17 0 9 0,0 0-3 15,0 0-5-15,0 18-40 0,0-18 37 0,0 20-1 0,20 16-29 0,-20-36 36 16,0 39-27-16</inkml:trace>
  <inkml:trace contextRef="#ctx0" brushRef="#br3" timeOffset="67005.03">15507 16468 159 0,'0'0'55'0,"-20"-20"-35"0,20 20-13 0,0-17 1 0,0-3-3 0,0 20 0 0,-17-20 9 0,17 20 0 0,0 0-6 0,0 0 5 0,0 0-8 0,0 0-2 0,0 0 3 0,0 20-3 16,0 0-3-16,0-20-2 0,0 37-6 0,0-37-3 15,0 20-7-15,0-2-39 0,0 2 22 0,0-1-1 0,0-2-34 0,17 4-18 16</inkml:trace>
  <inkml:trace contextRef="#ctx0" brushRef="#br3" timeOffset="67154.74">15695 15803 188 0,'0'0'0'0,"0"0"63"0,-17 0-55 15,17 0 1-15,-17 0-7 0,-23 0 6 0,20 0-4 16,20 17-1-16,-14 2 1 0,-9 20 0 0,3-39-3 0,0 57 1 0,3-38-2 15,-3 18-1-15,-17 78-14 0,17-38-6 0,3-57 7 16,17 17-3-16,0 0-3 0,-17 2-2 0,17 19-22 0,0-1 2 0,0-20 23 16,17-17 2-16,0 37-13 0,23-40-4 0</inkml:trace>
  <inkml:trace contextRef="#ctx0" brushRef="#br3" timeOffset="67354.55">16057 16355 113 0,'0'0'33'0,"0"0"-10"0,0 0-4 0,0-20-3 0,0 1 11 0,0 0-3 0,0 19-12 0,0-20 12 16,0 20-13-16,0-17-2 0,0 17 1 0,0-20 15 0,0 0-16 15,0 20-5-15,0 0 1 0,0 0-3 0,0 0 0 0,0 0 5 16,0 20-4-16,0-20-1 0,0 20 1 0,0-20-2 0,0 17 6 16,0 22-1-16,0-20-4 0,0 1 2 0,0-1-1 0,0-2-4 0,0 3 1 15,0-20 1-15,0 37 0 0,0-17-1 0,0 18 0 0,-17-18-1 0,0 16-6 16,-6 3-7-16,-34-21-7 0,40 23 8 0,-43-4-19 16,-91 37-145-16,114-55 110 15,20-19 38-15,17 0-17 0</inkml:trace>
  <inkml:trace contextRef="#ctx0" brushRef="#br3" timeOffset="68806.28">15601 15269 39 0,'-14'0'10'0,"14"0"6"0,0 0 4 0,0 0-9 0,0 0 0 16,0 0-1-16,0 0 10 0,0 0-11 0,0 0 10 0,0 0 2 15,0 0 1-15,0 0-11 0,0 0-1 0,14 0 6 0,-14 20 1 16,0-20-1-16,0 20-2 0,0-20-6 0,0 0 0 15,0 0-2-15,20 0 1 0,-20 17 5 0,0-17-3 0,0 0-7 16,0 0 2-16,0 0-2 0,20 0 1 0,-20 0-3 0,0 0-2 16,0 0-2-16,0 0-2 0,0 0-23 0,0 0 5 0,0 0-4 15,0 0-35-15,0 0 0 0,0 0 34 0,0 0 1 0,0 0 1 0,20 0-23 16</inkml:trace>
  <inkml:trace contextRef="#ctx0" brushRef="#br3" timeOffset="69457">17939 15023 65 0,'0'0'0'0,"0"0"27"0,0 0-10 0,0 0-10 16,0 0 0-16,0 0 9 0,-20 0-7 0,20 0 11 0,0 0-11 16,0 0 3-16,-17 0 20 0,17 17-19 0,0 4 3 15,-20-21-1-15,20 20-4 0,-17 37 10 16,17-40-11-16,0 2-5 0,0 1 2 0,0 38-1 15,17-41-5-15,-17 23 0 0,0 18 2 0,20 15 0 0,-20-16-3 16,17 21-3-16,3 15 0 0,0 2 3 0,-20-55-1 16,23 54 1-16,-23 0-1 0,0-36 0 0,0-1 0 0,0-18 2 0,0 76-2 15,0-20-4-15,0-59 2 0,-23 21-10 0,23-37 0 16,0 18-4-16,-20-18-3 0,20-20-1 0,-20 36-22 0,20-15 21 0,-17-3-21 0,-3 0 2 16,3-18 4-16,-3 0 21 0,0 0-13 0</inkml:trace>
  <inkml:trace contextRef="#ctx0" brushRef="#br3" timeOffset="69623.53">17354 15917 93 0,'0'0'40'0,"0"0"-28"16,0 0 9-16,0 0 9 0,0 0-5 0,0 0 12 15,0 0-24-15,15 0-1 0,-15 18-2 0,20-18-1 0,0 19-2 16,0-19 3-16,-3 20-6 0,0-3 5 0,3-17-5 0,0 0-1 16,-20 21-1-16,37-1 0 0,-17-20-1 0,0 0 0 0,-3 17 1 0,23 2-3 15,-40-19 1-15,37 0-6 0,-17 21 0 0,-3-21-20 0,3 0 8 0,17 0-25 16,-14 0 20-16,11-40-26 0,-34 40 25 0,40-37-25 0,-23 16 23 15,-17-16 2-15,20 18 3 0,-20 1-10 0</inkml:trace>
  <inkml:trace contextRef="#ctx0" brushRef="#br3" timeOffset="70154.98">18153 15232 98 0,'0'0'0'0,"0"0"62"0,0 0-45 0,0 0-3 0,0 0 7 0,0 0-11 0,0 0 10 16,0 0-8-16,0 0 2 0,0 20 11 0,0-20-13 0,0 17 6 15,0 3-13-15,0 0-1 0,0 17-5 0,0 1 5 0,0-38-4 16,0 56 1-16,0-35 0 0,0 15 2 0,0-16-4 0,0 38-3 0,0-39 3 15,0 19 0-15,0 20 2 0,0-22-1 0,0 1-1 0,0-17 3 16,14 17-2-16,-14-37 2 0,0 19-3 0,20-19 1 0,0 22 2 16,-20-22-2-16,20 0 1 0,-20 0 1 0,17 0 0 0,0-22-1 15,-17 3 2-15,40 2 2 0,-40-3-4 0,0 20 2 0,20-20-2 16,17-17 7-16,-37 20-3 0,0 17-1 0,20-19 1 0,-3-3 1 0,-17 22-1 16,0 0-2-16,23-19-1 0,-23 19-3 0,17 0 2 0,-17 0 1 0,17 19 0 15,-17 3 0-15,0-22-1 0,20 36 1 0,-20 1-2 0,0-17-1 16,0 0 0-16,0 16 1 0,0 3-1 0,0 0-3 0,0-21-2 0,0 1-3 15,0 39-11-15,0-21 5 0,0-18-1 0,0 19-28 0,0 18-8 16,0-35 23-16,0-1-1 0,0-3 2 0,0 23-22 0,20-23 12 0,-20 3 14 16,0-20 17-16,17 0-1 0,-17 0 5 0,20-20 1 15,-3 20 1-15,-17-17 1 0,20-3 0 0,-20 0 0 0,23-17 2 16,-6-1 3-16,0 19 1 0,3-1 13 0,-20 3-7 0,0-4-1 0,20 2 10 16,-3-18 7-16,3 16-10 0,-20 4 1 15,17 17-10-15,-17 0 14 0,0 0-11 0,20-20-1 0,-20 20 8 0,20 0-2 16,-20 0-8-16,0 20-2 0,0-20 0 0,23 0 0 0,-23 17-1 15,14 4 3-15,6-21-5 0,-20 0-3 0,20 20 2 0,0-3-1 0,-3-17 0 16,0 19 0-16,-17-19-1 0,20 21 3 0,-20-21-3 16,43 0 3-16,-43 0-1 0,0 0-1 0,14 0 3 0,-14 0-3 15,20-21 0-15,0-56 12 16,-20 40-12-16,0 18 5 0,0 1-2 0,-20-2 9 0,20 1-6 16,-20 2 7-16,-57-24 3 0,60 41-8 15,-20 0-2-15,17 0-3 0,0 0 2 0,-17 41-2 16,17-5-1-16,0 21-2 0,20-37-1 0,-17 38 0 15,-3-1-1-15,20-20 0 0,0 20-3 0,0-37 1 0,0 17-4 0,20 20-21 16,17 1-23-16,-17-22-29 0,17-16 28 0,3 17-49 16,-20-17 55-16,-3-20 9 0,20 20-21 0</inkml:trace>
  <inkml:trace contextRef="#ctx0" brushRef="#br3" timeOffset="70873.12">20716 15309 74 0,'0'0'20'0,"0"0"6"0,0 0-6 0,0 0 2 0,-20-20 5 0,20 20 2 16,0 0-14-16,0 0 12 0,-20 0-4 0,20 0-13 15,0 0 10-15,0 0-12 0,0 0 8 0,-20 0-9 0,20 0 2 16,0 0 3-16,0 0-4 0,0 0-1 0,0 0-1 0,0 0 5 0,0 0-5 16,0 20 1-16,0-3-4 0,0-17 3 0,0 20 0 0,0 18-4 15,0-19-1-15,0-19 0 0,0 58 6 0,0-41-7 0,0 60 1 16,0 0-4-16,0-19 2 0,0-22 0 0,0 1 0 16,0 20 1-16,0 40-1 0,0-60 2 0,0 0-1 0,0 21 2 0,0-1 0 15,0-37-3-15,0 16 2 0,0-36 1 0,0 21-2 0,0-21 1 16,0 0 1-16,0 0 1 0,20 0 0 0,-20 0 1 0,0-38 1 0,0-1 1 15,20 39-4-15,0-57 2 0,-20 20-3 0,17-21 2 16,3 21 5-16,-20 17-5 0,20-38-3 0,-20 39 2 16,17-18 7-16,-17 37-5 0,0-20 0 0,0 20-4 0,0-17 3 15,0 17-3-15,0 0 1 0,0 0 2 0,0 0-2 0,0 17 0 0,-37 23 0 16,37-40-1-16,-37 36 1 0,17 3-2 0,0-39 2 0,20 39-3 16,-20-39-1-16,3 37-2 0,-1 0-13 0,-2-16 5 0,20-21-1 0,-19 37-22 15,19 3 13-15,-20-40-4 0,20 17-3 0,0 3-4 0,-15 16-36 0,15-15 5 16,15-1 13-16,5-3 9 0,-1 3 23 0,1-20 2 0,-2 20-21 15</inkml:trace>
  <inkml:trace contextRef="#ctx0" brushRef="#br3" timeOffset="71188.3">21075 16049 40 0,'0'0'0'0,"0"0"31"0,0-17-15 0,0 17 1 0,0-20 17 0,0 20-17 16,0-38 15-16,0 38-17 0,0-20-1 0,0 20 1 0,0-19-1 0,0 1 13 16,0 18-16-16,0-20 11 0,0-16-3 0,0 14-2 0,0 3-9 15,0 2 6-15,-17 17-9 0,17-20 1 0,0 0 4 0,-20 20-5 16,20-17 3-16,0 17-2 0,0 0-2 0,0 0 2 0,-20 0 1 15,20 37 0-15,0 0-2 0,0-37-4 16,-17 41 2-16,17-5-1 0,0 41 1 0,0-60-2 0,-18 41-1 16,18-18 1-16,0 16-2 0,18-18 3 0,-18-18 0 15,0-3-2-15,0 3-1 0,17 0 2 0,-17-20 0 0,0 0 1 16,20 17 5-16,-20-17-3 0,0 0-4 0,20-17 2 0,-3-3-1 16,-17 0 1-16,0 20 1 0,20-37 1 0,-20-1-1 0,0-1 1 15,17 22 5-15,-17-4-8 0,20-15 2 0,-20 16 0 0,0-18 6 16,0 38-5-16,0-20 2 0,0 1-3 0,0 19-2 15,0 0 0-15,20 0 2 0,-20 0-2 0,0 19-1 16,0 1 0-16,0-3 0 0,0 4-1 0,22 16 2 0,-22-18-3 16,0 2 0-16,15 16-16 0,-15 20-13 0,20-20-13 15,-20-17 17-15,0 0-3 0,0-3-4 0,20 22-52 0,-20 0-8 0,20-3 17 16,-3-16 24-16,-17-20 28 0</inkml:trace>
  <inkml:trace contextRef="#ctx0" brushRef="#br3" timeOffset="71359.48">21551 15746 93 0,'0'0'0'0,"0"0"80"0,0 0-29 16,0 0-32-16,-20 0 29 0,20 0-33 0,0 0-1 0,0 0 9 16,0 0-12-16,0 0 10 0,0 0-11 0,0 17 5 0,0-17-8 15,0 0-4-15,0 20 1 0,-17 0 0 0,17-20-2 0,0 36 2 0,0-14-3 0,0-5 2 16,-20 22 1-16,20-21-1 0,-20 21-3 0,20-22 1 0,-20 24-2 16,-14 33-2-16,14-54-12 0,0 16 3 0,0-15-25 15,6-1 15-15,-9-3-37 0,3 3-13 0,20-20 35 0,-20 0-34 16,20 0 39-16,0-20 6 0,-17 3 4 0,17 17-5 0</inkml:trace>
  <inkml:trace contextRef="#ctx0" brushRef="#br3" timeOffset="71654.75">21873 15709 93 0,'0'0'0'0,"0"0"58"0,0 0-28 16,0 0 7-16,0 0-18 0,20 0 2 0,-20 0-1 0,0 0 23 15,0 0-33-15,0 0 5 0,0 0-2 0,0 0-8 16,0 0-1-16,0 0 0 0,0 0 3 0,0-19 1 0,0 19-4 0,0 0-1 15,0 0 1-15,0 0-2 0,-20 0-1 0,20 0 0 0,0 0 0 0,0 0 1 0,0 0 1 16,-17 0-3-16,17 0 1 0,0 19 0 0,-20-19 1 0,20 17-2 16,-20 3 2-16,20 17-4 0,0-17 2 0,-17-20-1 0,17 36 1 15,0 3 1-15,0 0-1 0,0-21 1 0,-17 1-1 0,17-19 2 16,0 37 0-16,0-37-1 0,0 41 1 0,0-5 0 0,17-36 1 0,-17 21 0 0,17-4 6 16,3 22-2-16,0-39-3 0,17 17 1 0,-37-17-3 0,37 21 0 15,-17-21-2-15,17 0 8 0,3-21-5 0,-20 4 0 16,14-2 3-16,6 19-6 0,-40-20 1 0,23 20-1 0,-9-17 2 15,6 17-3-15,-20-21-2 0,20 2-22 0,0 19 8 0,-20-17-5 16,0 17-38-16,17-20-27 0,-17 20 34 0,0 0-51 0,-17 0 62 16,17 0-8-16</inkml:trace>
  <inkml:trace contextRef="#ctx0" brushRef="#br3" timeOffset="73388.62">14065 17533 57 0,'0'0'18'0,"-20"0"-11"0,20-20 1 0,0 20 2 0,0 0-5 0,-20 0 1 0,20 0 0 0,0 0 1 0,0 0 1 0,0 0 13 16,-20 0 0-16,20 0-10 0,0-17-2 0,0 17-1 0,0 0-1 15,0 0-1-15,0-19 5 0,20 19-5 0,0 0 6 0,-20-21-7 0,0 21 0 16,20-19 4-16,14 19-1 0,-14-18-2 0,0 18 0 0,17 0-1 16,3 0 1-16,-3 0-4 0,-17 0 2 0,17 0-1 15,-37 0-1-15,20 0 2 0,17 0 1 0,-37 0-1 0,0 18-1 16,17-18 0-16,-17 40 2 0,20-40-3 0,-20 36 1 0,0 3-1 16,-20-1 1-16,20-18-1 0,-17-3-1 0,17 40 0 0,-37-18 1 0,17-20 0 15,-17 19-2-15,17-19 1 0,3 1-1 0,-23-2 3 16,20-18-1-16,6 19-1 0,-9-19 0 0,3 0-1 0,20 0 0 15,-37-19 3-15,37 19-3 0,-17-18 2 0,17 18-1 0,-20-20-1 0,0 1 2 0,20 0 0 16,0 0 0-16,0 19 2 0,0-19 0 0,0-20 4 0,0 21-2 16,20 0 2-16,0-3-5 0,-20 21 2 0,34-17 5 0,-14 17-4 15,23-20 4-15,-9 20-1 0,23 20-1 0,-37-20-5 0,37 17 4 16,-40 4-3-16,20-21-3 0,23 36 3 0,-43-16-2 0,3-1 0 0,17 0 1 16,0 19 0-16,6 1-2 0,-26-21 1 0,0 1-1 15,23 1-1-15,-3 17 0 0,-20-37-2 0,-17 20 0 16,20-2-5-16,0 2-5 0,3-1-7 0,-9-19 8 0,6 17-15 15,0-17 11-15,-20 0-25 0,37 0 14 0,-37 0-4 0,0 0-6 16,17 0-41-16,3 0 0 0,0 0 44 0,-20 0 3 0,23-17-8 0</inkml:trace>
  <inkml:trace contextRef="#ctx0" brushRef="#br3" timeOffset="73707.1">15758 17666 148 0,'0'0'47'0,"0"0"-34"0,0 0-2 0,0 0-2 16,-23 0 23-16,23 0-8 0,-20 0-3 16,0 0-6-16,20 18-4 0,0 2-4 0,0-1-4 0,-17 0 0 15,17 19 0-15,0-38-4 0,0 19 2 0,0 1-3 0,0-20 1 16,0 18-1-16,0 21-23 0,0-39 6 0,0 17-34 0,0 3 20 16,0-20 1-16,0 20 0 0,0-20-32 0,0 0-20 0</inkml:trace>
  <inkml:trace contextRef="#ctx0" brushRef="#br3" timeOffset="73855.25">15906 17210 77 0,'0'0'28'0,"-20"17"-26"0,20-17 0 16,0 21 0-16,-20-2-1 0,3-1 0 0,17-18-1 16,0 21 0-16,-17-2-1 0,17-19 0 0,0 17-5 15,0 3-9-15,0-1-17 0,0-1 24 0,17-18 3 0,0 20-6 16,3-20 4-16,0 18-20 0</inkml:trace>
  <inkml:trace contextRef="#ctx0" brushRef="#br3" timeOffset="74043.3">16151 17513 47 0,'0'0'0'0,"0"0"36"0,0-17-20 0,0 17-2 0,0 0 30 16,0-19-27-16,0 19 0 0,0-21 56 15,0 21-54-15,0 0-12 0,0 0-1 0,-17-19 11 16,-3 19-9-16,3 0-3 0,-23 19-2 16,40-19-3-16,-17 21 2 0,0-2-1 15,17-2-1-15,0 3 1 0,-23-1 0 0,23 19 1 16,23-18 0-16,-6 36 7 0,-17-38-6 15,17 21 3-15,3 18-1 16,-20-57-4-16,0 39 0 0,0-39-2 0,0 37-11 16,-20-17-13-16,-37 17-87 0,-37-17-61 15</inkml:trace>
  <inkml:trace contextRef="#ctx0" brushRef="#br3" timeOffset="74472.23">18056 16848 138 0,'0'0'39'0,"0"0"-28"0,-20-17 27 0,20 17-2 15,0 0-29-15,-20 0 10 16,20 0-12-16,0 37 5 0,0-37-8 0,0 57 3 16,0-40-3-16,0 97 2 0,0-16 1 15,0-42-4-15,0 115-2 16,0-115 1-16,0 77-3 0,0-93 0 0,-20 16-5 0,6 97-90 16,-49-1-46-16,26-116 108 15,20-16 9 1</inkml:trace>
  <inkml:trace contextRef="#ctx0" brushRef="#br3" timeOffset="74638.25">17654 17552 38 0,'0'0'29'0,"-34"-75"37"16,11 17 3-16,6 58-53 0,-3-38 34 15,20 38-20 1,20 0-22-16,20 0 30 0,-6 18-9 16,-14 2-26-16,74 17 9 0,-17 3-7 15,-20-3-8 1,-40-18-1-16,46-1-58 0,11 2-66 15,-57-20 95-15,20-38-93 0</inkml:trace>
  <inkml:trace contextRef="#ctx0" brushRef="#br3" timeOffset="75155.38">18321 16715 112 0,'0'0'30'0,"0"0"96"16,0 0-126 46,37 933 116-62,-37-933-116 63,342-249 73-48,-342 249-73 48,0 420-421-63,0-420 421 62,325-400 257-62,-325 400-257 63,282 114 69-63,-282-114-69 62,-399-114 56-46</inkml:trace>
  <inkml:trace contextRef="#ctx0" brushRef="#br3" timeOffset="75872.09">20847 17019 28 0,'-151'37'52'31,"151"-37"-52"32,-229 115 229-63,229-115-229 62,-133 210 102-62,133-210-102 63,133 56 68-48,-133-56-68 48,115 59 43-63,-115-59-43 62,-363 227-152-62</inkml:trace>
  <inkml:trace contextRef="#ctx0" brushRef="#br3" timeOffset="76079.52">20753 17513 67 0,'0'0'0'47,"20"267"297"-47</inkml:trace>
  <inkml:trace contextRef="#ctx0" brushRef="#br3" timeOffset="76238.78">20941 17019 102 0,'-17'0'129'0,"17"0"-129"63</inkml:trace>
  <inkml:trace contextRef="#ctx0" brushRef="#br3" timeOffset="76595.12">21132 16715 183 0,'-20'-114'216'31,"20"114"-216"32,325 818 19-63,-325-818-19 62,-342 191 32-46,342-191-32 47</inkml:trace>
  <inkml:trace contextRef="#ctx0" brushRef="#br3" timeOffset="77127.39">21856 16811 16 0,'17'-21'100'31,"-17"21"-100"32,77-57 249-63,-77 57-249 62,77 744 67-62</inkml:trace>
  <inkml:trace contextRef="#ctx0" brushRef="#br3" timeOffset="77306.8">22178 17456 126 0,'0'21'99'16,"0"-21"-99"46,40 189 39-62</inkml:trace>
  <inkml:trace contextRef="#ctx0" brushRef="#br3" timeOffset="77456.22">22272 17000 88 0,'77'171'207'47</inkml:trace>
  <inkml:trace contextRef="#ctx0" brushRef="#br3" timeOffset="77605.34">22540 17477 135 0,'0'0'0'63,"40"171"236"-63</inkml:trace>
  <inkml:trace contextRef="#ctx0" brushRef="#br3" timeOffset="77855.74">22708 17666 55 0,'154'-76'272'47,"-154"76"-272"15,17-248 143-62,-17 248-143 63,-265 934 26-32</inkml:trace>
  <inkml:trace contextRef="#ctx0" brushRef="#br3" timeOffset="79472.34">25103 17019 22 0,'0'0'33'0,"0"0"-11"16,0-19 2-16,0 19-13 0,0 0 0 0,0 0 10 0,0 0-10 15,0 0 10-15,0 0-9 0,0 0 9 0,0 0 12 16,0 0-29-16,0 0 12 16,0 19-9-16,0-19-2 0,0 20 1 0,0-3-4 0,0-17-1 0,0 21 0 15,0-2 0-15,0 112 0 16,0-33 3 0,0-61 11-16,0-37-10 0,0 19 19 15,20-19-13-15,0 0 6 16,2-19-7-16,53-95 20 15,-41 37-20 1,-14 39-10-16,0 38 0 0,-20-20 0 0,0 20 1 0,23-17 2 16,-23-2 0-16,14 19-3 0,6 19 2 15,0-2-3-15,-20 3 0 0,20 18 2 0,-20 1-1 16,0-22 0-16,17 23 1 0,-17-1 1 0,0-3 0 0,17 21-1 16,-17-57 1-16,20 38 1 0,-20-19 0 0,0-19 0 0,20 21 7 15,-20-21-6-15,20 0 6 0,-3 0 1 0,3 0-4 16,0-21-2-16,-3 2 0 0,23 1-2 0,-23-20 0 15,23 19 2-15,-40-18-2 0,17-3 1 0,3 40-3 0,0-37 1 16,-3 16 1-16,-17 4 0 0,0-2-1 0,23 19-2 0,-6 0 2 0,0-20-4 16,3 20 2-16,-20 0 2 0,20 0-2 0,-3 39 3 15,-17-22-2-15,20 4 0 0,-20 16-3 0,17-37 2 16,3 40 1-16,-20-3 0 0,20 20-11 0,-20-39 1 0,0 1-2 16,23 38-18-16,-23-37 10 0,0-20-3 0,14 37-30 0,-14-17-16 15,0 0 28-15,20-3-44 0,-20-17 3 0,20 0 17 16,0 0 28-16</inkml:trace>
  <inkml:trace contextRef="#ctx0" brushRef="#br3" timeOffset="79925.07">27138 17171 67 0,'0'0'0'0,"0"0"33"0,0 0-23 0,0 0 7 0,0 0-6 0,0 0 2 0,0 0 1 0,0 20 19 0,0-1-18 0,0-2 13 15,0 4-15-15,0-21-2 0,0 37 7 0,0-16-6 0,0-2-8 16,0-2-1-16,0 3 1 0,0 37-1 0,0-39-2 16,-20 22-3-16,20-21-10 0,0-2-24 0,0-17 9 15,0 20-6-15,0-20-1 0,0 0-42 0,0 0-14 0</inkml:trace>
  <inkml:trace contextRef="#ctx0" brushRef="#br3" timeOffset="80072.2">27101 16506 144 0,'0'0'40'0,"-20"0"-7"0,20 0-22 0,0 39-7 0,-20-22 3 16,20 4-3-16,0-3 1 0,-20 20 4 0,20 0-4 0,0 0-2 15,-17-20-2-15,17 3-2 0,0-4-1 0,0 43-15 0,0-43-4 16,0 3-8-16,0-3-6 0,0 3-2 0,17 37-24 0,3-36 37 0,-20-4-15 0</inkml:trace>
  <inkml:trace contextRef="#ctx0" brushRef="#br3" timeOffset="80572.84">27688 16411 102 0,'0'0'24'0,"0"0"-10"15,0-20-2-15,0 20-8 0,-20-36 7 0,20 16-3 0,0 1 19 16,0 0-19-16,0-1-1 0,0 3 3 0,0 17-6 0,0-20-1 0,0 0 0 16,0 20-2-16,0-17 1 0,0 17-2 0,0-20 0 0,0 20-1 15,0 0 0-15,0 0 0 0,0 0 0 0,0-21-1 0,0 21 1 16,0 0 1-16,0 0 0 0,0 0 0 0,0 21 2 15,0-21 0-15,-17 20-1 0,17-20 3 0,0 17 6 16,0 3-1-16,0 0 9 0,0-20 3 0,-17 17-11 0,17-17 10 0,0 20-10 16,0-20 12-16,0 0-11 0,-20 19 8 0,20-19-4 0,0 0-8 15,0 19 5-15,-20-19-8 0,20 0 2 0,0 0-2 0,0 0-2 16,0 0 5-16,0 0-6 0,0 0-1 0,0 0 1 0,0 0 0 16,0 20 2-16,0-20-3 0,0 0 2 0,0 0-1 0,0 0-1 0,0 0 0 15,0 0 2-15,0 0 0 0,0 19-3 0,0-19 0 16,0 0 1-16,0 17 2 0,0-17 0 0,0 20-1 0,0-20-1 0,0 0 0 15,20 20 2-15,-20-20-3 0,0 0 1 0,0 17 0 0,0 3 2 16,0-20-1-16,0 20 0 0,0-20 0 0,0 0 1 16,0 18 1-16,0-18 1 0,0 20-2 0,0-20 0 0,0 0 0 0,0 0-1 15,0 0 4-15,0 19-4 0,0-19 0 0,0 0 0 0,0 0 1 16,0 0 0-16,0 0 0 0,0 0-2 0,0 0 0 0,0 0-2 16,0 0 3-16,0 0-1 0,0 0 2 0,0 0-2 0,0 0 0 15,0 0 0-15,0 0 1 0,0 0 1 0,0 0-1 0,0 0-2 16,0 0-1-16,0 17 4 0,0-17 0 0,0 0-2 0,0 0 1 15,0 0-1-15,0 0 1 0,0 0 1 0,0 0 2 16,0 0-3-16,0 0 1 0,0 0 0 0,0 0 1 0,0 0-2 16,-20 0-1-16,20 0 2 0,0 0-1 0,0-17 0 15,0 17-5-15,0 0 1 0,0 0-9 0,0 0-16 16,0 0-20-16,0 0-23 0,0 0-27 0,-20 0-17 16,20 17 18-16,0-17 45 0</inkml:trace>
  <inkml:trace contextRef="#ctx0" brushRef="#br3" timeOffset="80959.72">27688 16411 106 0,'0'0'0'0,"0"0"71"0,0 0-29 0,-20 0-4 0,20 0-19 0,0 0 1 16,0 0 0-16,-17 0 18 0,17 0 6 0,-17 0-33 0,17 0 10 15,-20-20-13-15,0 20 6 0,20 0-8 0,-20 0 2 0,20 0-4 16,-14 0-4-16,14 0 3 0,0 0-2 0,-23 0 3 0,23 20 1 0,-20 0-2 16,20-20-2-16,0 17 0 0,0 3-1 0,0 18 1 0,-17-18 1 0,17-1-3 15,0-2 6-15,0 22-4 0,0-39 2 0,17 38-1 0,3-17-2 16,-20-4 1-16,0 3 0 0,23 16 1 0,-9-15 0 0,-14-4 4 0,20 23-1 15,0 17 10-15,0-20-5 0,-20-37-6 16,0 37 2-16,0 4 3 0,0-41-6 0,0 36-1 0,0 1 6 0,-20-16-5 16,-20 15 0-16,26 5-3 0,-66 15 3 0,3 19-3 15,3-35 0-15,34-3-1 0,-17-18-2 0,23-1-3 0,-6 2-3 16,20-20-3-16,-17 0-5 0,37 18-3 0,-20-18-3 0,0 0-2 0,20 0-35 0,-20 0 25 16,20 0-6-16,0 0-56 0,20-38-7 0,0 1 21 0,0 37 35 15</inkml:trace>
  <inkml:trace contextRef="#ctx0" brushRef="#br3" timeOffset="81962.44">29328 15954 47 0,'0'0'0'0,"0"0"29"0,0 0-22 0,0 0 6 0,-23 0 1 0,23-19-5 16,-20 19 12-16,20 0-9 0,-20-18 12 0,20 18-13 0,-17-20 7 16,0 20-10-16,17 0 0 0,-20 0 5 0,20-19-5 0,-20 19-1 0,20 0 8 15,-20-17-9-15,6 17 7 0,14 0-6 0,-23 0 9 0,23 0-11 16,-20 0 8-16,20 0-7 0,0 0 4 0,-17 0 0 0,17 0-3 15,0 17 4-15,0-17-5 0,-20 19-1 0,20 1-1 0,0 17 9 16,0-17-8-16,0 18 7 0,0-1-9 0,-20 3 2 0,20-3-2 16,0 57 1-16,0-37-2 0,0 40 2 0,0 17 1 0,0-19-4 15,-17-59-2-15,17 5 0 0,0 32 2 0,0-35-2 0,-20 39-7 0,20-40-3 16,-20 40-27-16,3-20-21 0,0-20 21 0,17-16-2 0,-23-21-2 16,23 36 4-16,-17-36-23 0,-3 20 38 0,0-20-13 0,3 0 14 15,-3 0 14-15,20 0-6 0</inkml:trace>
  <inkml:trace contextRef="#ctx0" brushRef="#br3" timeOffset="82255.63">28678 16545 46 0,'0'0'0'0,"0"0"46"0,0 0-29 0,0-39 15 16,-18 21 29-16,18-2-47 0,0 20-1 0,0 0 14 16,0 0 0-16,0 0-13 0,0 0 8 0,0 0-13 15,18 0 6-15,2 0 1 0,-20 20-9 0,17-2 3 0,3 2-2 16,0-1-6-16,19-2 2 0,-21 4-3 0,19 15-1 16,-37-36 0-16,20 20 1 0,17 1-1 0,0 16-5 0,-37-37-2 15,40 18-12-15,-23 0-16 0,23 3 10 0,-23-4-35 16,23 2-3-16,-23 2 9 0,26-1 12 0,-43-20 26 15,14 17 3-15,6-17-2 0,0 20 10 0,-20-20 1 0,20 17-2 0,-20-17 5 16,0 20 1-16,17-20 8 0,-17 20 0 0,0-20 4 0,17 0 20 0,-17 0-14 16,0 17 55-16,0-17-56 0,0 0 17 0,0 0-6 15,0 0-3-15,0 0-14 0,0 0 0 0,0 0 0 0,0 0 7 16,0 20-10-16,0 1 22 16,0-4-20-16,0 2-4 0,0 1-2 0,0-20-2 0,0 17-1 15,0-17 0-15,0 21 0 0,0-21-1 0,0 19 0 0,0-2-3 0,0-17-7 16,0 20 0-16,0-20-3 0,0 0-5 0,0 0-33 0,0 0 17 0,20 0-4 15,-20 0-44-15,0 0 45 0,0-20 5 0,0-16-31 0</inkml:trace>
  <inkml:trace contextRef="#ctx0" brushRef="#br3" timeOffset="82389.2">29362 16448 80 0,'0'0'88'0,"0"0"-61"16,0 0-5-16,0 20 5 0,-20 0 5 0,20-2-5 15,0-18-10-15,0 20-11 0,-14-20 1 0,14 19-3 16,0-2-1-16,0-17-2 0,0 0-2 0,0 0 0 0,-23 21-3 15,23-21-23-15,0 18-35 0,0-18 19 0,0 0-3 0,0 18-42 0,0-18 19 16</inkml:trace>
  <inkml:trace contextRef="#ctx0" brushRef="#br3" timeOffset="82738.86">29610 16583 187 0,'0'0'50'0,"-17"0"-40"0,-6 0-4 0,6 0 12 0,-3 0-4 0,0 0 15 16,20 0-17-16,-17 0 9 0,-3 0-14 0,20 0-2 0,0 0-2 15,-17 0 3-15,17 0-6 0,-23 0 2 0,6 18 0 0,17-18 0 16,0 0-2-16,0 18 0 0,0 2 1 0,0 1-1 0,0-4 2 0,0 3-2 16,0-2-1-16,0 21 1 0,0-22 1 0,17 2-2 0,-17-19 2 15,0 21-2-15,23 16 2 0,-23-17 0 0,0-20-1 0,17 17 0 0,-17-17 0 0,0 20 0 16,20 0 3-16,-3-20-2 0,-17 0-1 0,20 17 2 15,-20-17-1-15,0 0 4 0,20 0 1 0,-20 0-3 0,17 0 4 16,-17 0-2-16,0 0-1 0,23 20 1 0,-23-20-4 16,0 0 0-16,0 21 0 0,0-21 0 0,0 17 1 0,-23 2-1 15,23-19 0-15,-17 20 0 0,17-3-1 0,-20 4 0 0,0-21 0 0,3 19-1 0,-3-2-2 16,3 3-1-16,-6-20-9 0,-11 21-4 0,14-4-6 16,0-17 11-16,20 0-20 0,-20 0-13 0,6 0 22 15,14 0-20-15,0 0 11 0,14 0 18 0,-14 0-2 0,20 0-19 16,0 0-7-16,17-17-1 0,-37 17 12 0</inkml:trace>
  <inkml:trace contextRef="#ctx0" brushRef="#br3" timeOffset="83290.14">30126 15974 52 0,'0'0'31'0,"0"0"-13"0,-23 0-3 0,23 0-7 0,0 0 13 15,0 0-8-15,-20 0 14 0,20 0-14 0,0 0 11 0,0 0-14 16,0 0-1-16,-20 0-2 0,20 0 1 0,0 0 9 0,0 0-6 15,-17 0-1-15,17 0-6 0,0 17 2 0,0-17-1 16,0 0-1-16,0 0 4 0,0 0-4 0,0 21 0 0,0-21 3 0,0 20-4 16,0-3 5-16,0 2-3 0,17 2-3 0,-17-4-1 0,0 3 4 15,0-1-3-15,0-2 1 0,20 24-1 0,-20-4-1 0,0-17 2 16,20 17 3-16,-20 1-2 0,0 1-2 0,23-39-2 16,-23 37 2-16,0-37 0 0,0 37-1 0,0-17 0 0,0 18 1 0,0-18-1 15,14-1-2-15,-14-2 2 0,0-17 0 0,0 0-1 0,0 21 2 16,0-21-2-16,0 0-1 0,0 0-1 0,0 0 2 0,0 0-7 15,0 0-3-15,0 0 6 0,0-21-6 0,0 21 6 16,0 0-2-16,0 0 0 0,0-17-2 0,0 17-15 0,0-19 7 0,0 19-24 16,0-20 14-16,0 20-1 0,0-18-32 0,0 18 28 0,0 0 2 0,0-20-21 15,0 20 14-15</inkml:trace>
  <inkml:trace contextRef="#ctx0" brushRef="#br3" timeOffset="83790.33">29419 16715 65 0,'0'0'26'0,"0"-18"-9"0,-17 18 2 0,17 0-6 0,0-20 2 0,0 20 19 0,0-17-1 16,0 17-20-16,0 0 10 0,0 0-14 0,0-21 8 0,0 21-10 16,0 0 0-16,0 0 6 0,0 0 0 0,0 0-7 0,0 0 5 0,0 0 1 15,0 0-9-15,0 0 2 0,17 21 2 0,-17-21 0 16,17 17-5-16,-17-17 1 0,0 0 0 0,23 20 1 0,-23-2-3 0,17-18 0 15,3 39-1-15,-3-22 3 0,23 60 0 16,-40-77-2-16,17 37 1 0,-17-37 0 0,0 20-2 0,0 0 2 16,23-20 0-16,-23 17 3 0,0-17-3 0,0 20 0 0,0-20 0 0,0 0 3 15,0 0-2-15,-23-20 5 0,23 20-2 0,0-37 4 0,-17 17-4 16,17 3-4-16,0-3 0 0,-20-17 0 0,20-3 5 0,0 2-4 16,-20 2-2-16,20 16 4 0,0-18 1 0,0-18 1 0,0 35-4 15,0 4 1-15,0-2 0 0,20-19 2 0,-20 38-5 0,0-20-1 0,20 0 0 16,-3 20 4-16,-17 0-3 0,23 0-1 0,-6 0 0 0,-17 0 0 15,17 0 0-15,-17 0 0 0,0 20 1 0,20 0-4 0,0-2-1 0,-20 2-14 16,17-1-16-16,-17-2 11 0,20 4-38 0,-20 15-30 16,0 5-24-16,20-24 15 0,-20 21 37 0</inkml:trace>
  <inkml:trace contextRef="#ctx0" brushRef="#br3" timeOffset="84329.51">30083 16260 86 0,'0'0'74'0,"0"0"-50"0,0 0 0 0,-20 0 6 15,20-20-13-15,-17 20-2 0,17 0 10 0,-17 0-3 0,-3 0-12 16,20 0-2-16,-20 0 4 0,0 0 1 0,20 0-8 0,-14 0 3 16,14 0-7-16,-23 20 5 0,23-20-3 0,-20 0 0 0,20 17 0 0,0-17-1 15,-17 39 2-15,17-39-2 0,0 39-2 0,-20-20 1 0,20-2-1 16,0 3 0-16,0 0 0 0,0-3 2 0,0 3 1 16,20 0-3-16,-20-2 2 0,17 21 2 0,3-39-1 0,3 17 1 15,-23 4 0-15,14-21 2 0,6 18 6 0,0 0-5 0,-20-18 0 0,20 20 0 16,-20 1 0-16,17-21 0 0,-17 17-3 0,17-17 1 0,-17 20 4 0,20 16 1 0,-20-36-7 15,0 38 4-15,0-19-2 0,0 2-1 0,0-1-1 0,-20-20-1 16,3 37 1-16,0 0-2 0,-23-17 2 0,20-3-2 16,6 3 1-16,-29 1-7 0,26-21 1 0,-3 0-5 0,-17 17-9 0,17-17 7 15,-17 0-16-15,37 0 10 0,0 0-4 0,-17-38-31 0,17 38 22 16,-23-20-35-16,23-17 33 0,23 37 2 0,-23-37 4 0,34 0-16 0,6-23 8 16,-23 43 15-16,3-22 0 0,0 21-1 0,17-40-15 0,-14 38 16 15</inkml:trace>
  <inkml:trace contextRef="#ctx0" brushRef="#br3" timeOffset="84522.6">30368 15954 52 0,'0'0'39'0,"0"-19"-26"0,0 1 16 0,0-21 7 16,0 22 5-16,0-5-23 0,0 3-1 0,0 2-2 0,0-3 8 15,0-17-7-15,0 37-10 0,0-20 6 0,0 20-8 0,0 0 5 16,0-17-5-16,0 17 2 0,0 0-2 0,0 0 1 16,0 17-2-16,0 3 2 0,0-3-1 0,0 3 2 0,23 0-3 15,-23-3 0-15,0 24 2 0,0-24-3 0,0 2 0 0,14 58 4 0,6-2-2 16,-20 21-2-16,20 19 1 0,-20-40-1 15,20-19-1-15,-20 41 0 0,0-59-2 0,0-2-3 0,0 41-15 16,-20 17-23-16,20-56 9 0,-20 39-59 0,0 0-11 16,20-40 62-16,0-16 1 0</inkml:trace>
  <inkml:trace contextRef="#ctx0" brushRef="#br3" timeOffset="84688.74">30140 16355 94 0,'0'-58'142'0,"60"-133"79"47,34 153-202-47,-37 38-13 0,-17 0-1 0,14 21-3 0,-17-4-1 16,20 3-1-16,-17 16-1 0,54 5-10 0,-57-24-3 0,20 23-31 15,-37-40 11-15,37 37-62 0,-40-18 38 0,46 20-104 16,-49-39 108-16</inkml:trace>
  <inkml:trace contextRef="#ctx0" brushRef="#br3" timeOffset="85306.03">31360 16506 67 0,'0'0'37'0,"0"0"-27"0,0 0 8 0,0 0-7 0,0-18 3 0,0 18 20 0,34-77 133 31,-34 57-143-31,0 20-9 0,0-17-2 16,0 17 1-16,0 0-6 0,0-19 4 0,0 19-2 0,-17 0-5 0,17 0 2 15,0 0-4-15,-17 0 0 0,-6 19-1 0,23-2-2 16,0-17 1-16,-17 20 0 0,17-20-1 0,-20 77 0 16,20-59 2-16,-20 21 0 0,20-22-2 0,0 4 2 0,-17 15-1 0,17-16-1 15,0 1 0-15,0-4 0 0,0 21 1 0,0-20-2 0,0 20 0 16,0-19 4-16,0 22-2 0,0-24-4 0,17 3 1 15,-17-3 1-15,0-17-2 0,20 20-13 0,-20 0-13 0,20-20 10 16,-20 0-2-16,17 0-5 0,-17 17-41 0,23-17-18 0,-6-17-7 16,0-23 15-16,-17 40 32 31</inkml:trace>
  <inkml:trace contextRef="#ctx0" brushRef="#br3" timeOffset="85622.51">31756 15820 106 0,'0'0'0'0,"0"0"64"16,-20 0-53-16,20 0-6 0,0 19 8 0,0-19-2 0,-14 22 5 0,14-22 3 0,-43 245 87 31,43-225-105-31,0 16-1 16,20 22-1-16,-20-18-2 0,23-23 0 15,-23 3-2-15,14 38-11 0,-14-39 8 0,0 18-7 0,20-17 9 16,0-20 5-16,-20 17 3 0,0 3 1 0,20-20 2 15,-20 0-2-15,0 0-1 0,17 0 2 0,-17 0 3 0,18-20-3 0,-18 20 5 0,0-17-3 16,22-3 6-16,-22 0-6 0,17-16 6 0,-17 36-7 0,20-20 4 16,-20 1-2-16,0 19-2 0,17-19-1 0,-17-1 4 0,20 20-2 15,-20 0-5-15,0 0 0 0,0 20 2 0,0-20-1 16,0 19-1-16,20 20 1 0,-20-3-1 0,0 99 2 16,0-99-4-16,-20 21-1 0,20-16-2 0,0-4-1 0,0-19-3 15,0 229-333 16,0-247 316-31,0 0-16 0</inkml:trace>
  <inkml:trace contextRef="#ctx0" brushRef="#br3" timeOffset="85989.52">32212 16697 20 0,'0'0'0'0,"0"18"20"0,0-18 4 0,0 0-6 0,0 0 2 0,0 18 81 16,0-18-78-16,0 0-1 0,0 0-4 0,0 0-2 0,0 57 93 31,0-16-88-31,0-24-15 0,0 3-4 16,20-3-1-16,-20-17 0 0,0 20-1 0,0 0-1 16,0-20 0-16,0 0-4 0,0 17-1 0,18-17-5 0,-18 20-23 0,0-20 10 15,0 0-5-15,0 0-39 0,0 0-5 0,0 0 39 0,0 0 0 16,0 0 3-16,0 0 5 0,0 0-16 0</inkml:trace>
  <inkml:trace contextRef="#ctx0" brushRef="#br3" timeOffset="86173.18">32349 16012 58 0,'0'0'0'0,"0"0"25"0,0-38 29 15,0 38-39-15,0-20 0 0,0 1 14 0,0 1-16 0,0 18 0 0,0 0 10 16,0-20-14-16,0 20-2 0,0 0 5 0,0 0-6 0,0 0-1 15,0 0 3-15,0 0-4 0,0 20-1 0,0-2-1 0,0-18 0 16,0 19-1-16,0 1-1 0,15-3 1 0,-15 4-4 0,0 16-8 16,0-37-1-16,0 19-33 0,0 2 14 0,0-4-37 0,0-17 35 15,0 39-69-15</inkml:trace>
  <inkml:trace contextRef="#ctx0" brushRef="#br3" timeOffset="86429.82">32498 15783 100 0,'0'0'38'0,"0"0"-4"0,0 0-5 0,0 20 0 16,0-3-4-16,0 2-5 0,22-19-14 15,-22 39 2-15,0-39-4 0,0 19-1 0,0 1 1 0,0-20-2 0,15 37 0 0,-15-37 1 16,20 37-2-16,-20-16-1 0,0-1 0 0,20-3 2 0,-20 23-2 15,19-3 0-15,-19-37 0 0,18 94 0 0,-1-74 0 16,-17 0-1-16,0 17 1 0,23 21-1 0,-23-22 1 0,0 21-7 16,0-17 2-16,0-2-3 0,0 19-14 0,0-1-18 0,0-18 12 15,0 18-28-15,0-35 31 0,0 36-17 0,0-20 12 0,-23-17 20 0,23 17 0 16,0-37-15-16</inkml:trace>
  <inkml:trace contextRef="#ctx0" brushRef="#br3" timeOffset="86856.09">32746 16639 22 0,'0'0'24'0,"0"-20"2"0,17 20-12 0,-17-18 16 0,0 18-14 16,22-18 20-16,-22-3 7 0,15 4-20 0,-15-2 20 16,23-19 19-16,-6-2-26 0,-17 40-26 15,0-17-1-15,0 17 1 0,20-40 19 0,-20 40-25 16,0 0 6-16,0 0-8 0,0 0 1 0,0 0-2 0,0 0 3 0,0 0-1 16,0 0-1-16,0 0-1 0,0 20-2 0,0 0 1 0,0-20 1 0,0 37 1 15,0-17-2-15,-20 18 1 0,20 19 3 0,0-21-7 16,0 22 2-16,-17 36-1 0,17-54-2 15,0-3 1-15,0 20 4 0,0-20 3 0,0-17-4 16,0 18-3-16,0-38 2 0,17 19 15 16,3-133-10-16,-20 94-4 15,0-34 3-15,0-62 0 0,17 61-2 0,3-79-1 0,-20-1 4 16,20 21-3-16,-20 57-1 0,0-1-2 0,17 2 3 16,-17-1 1-16,23-131 6 0,-23 73-9 0,17 18 5 15,-17 3 3-15,0 36-3 0,17 1-4 0,-17 20 1 16,0-20-1-16,20 20 1 0,-20-3 0 0,0 40 2 0,0 0-2 0,0 0 0 15,0 0 0-15,0 0-1 0,20 0 1 0,-20 20 2 0,17 0-3 16,-17 17 1-16,0 20 0 0,0-37-1 0,0 54 0 16,0 175 18-16,0-175-15 0,-17 80 3 15,-3-2-2-15,20-75-3 0,-20-3-1 0,20 4 2 0,0-2-1 0,-17 55-1 0,17-54 0 16,0-19 0-16,0 56-3 0,0-57-3 0,0-20-2 0,17 58-12 0,-17-56 6 16,0-1-2-16,0-19-3 0,20 39-21 0,-20-58 19 0,0 37-28 0,20-37 21 15,-20 19-5-15,0-2-46 0,0-17 36 0,0 0 2 0,0 0 2 16,0 0-23-16,0 0 36 0</inkml:trace>
  <inkml:trace contextRef="#ctx0" brushRef="#br3" timeOffset="88405.93">26263 17780 24 0,'-20'0'9'0,"20"0"-4"0,0 0-4 0,-17 0 2 16,17 0 0-16,0 0 0 0,-17 0 2 0,17 0-2 0,0 0 1 0,-20 0-1 15,20 0 2-15,0 0 6 0,-20 0 6 0,0 0-14 16,20 0 0-16,0 0 1 0,-14 0 2 0,14 0-2 0,0 0 0 0,0 0 8 16,-23 0-6-16,23 0 5 0,-20 0-1 0,20 0-6 15,0 0 4-15,-20 0 4 0,20 0-7 0,-17 19 3 0,0-19-5 16,17 20 3-16,-20-2 0 0,0 1 0 0,0 1-2 15,20-3 0-15,-14 3 7 0,-9 0-6 0,3-2 5 0,0 2-2 16,20-1 0-16,-17-2-5 0,-3 3 3 0,20 0-1 16,-17-3-1-16,17-17-1 0,0 21 3 0,-20-21-4 0,20 19 0 0,0-19 4 15,0 0-3-15,0 19 5 0,0-19-5 0,0 0 1 0,0 19 4 0,20 0 2 16,-20-2-3-16,17-17-1 0,3 0 1 0,-3 21-1 0,-17-21 0 0,20 18 1 16,0-18 1-16,3 18 4 0,11 3-2 0,-14-21-6 0,0 0 0 15,-3 20 2-15,20-3 1 0,-17-17-4 0,17 0-1 0,-37 20-1 16,20-20 1-16,20 0 0 0,-40 0-2 0,34 0 1 0,-34 18 0 0,20-18 0 15,0 0-1-15,17 0-6 0,-37 0-8 0,20 0 3 0,0 0-4 16,-20 0-5-16,17 0-35 0,6 0-19 0,-6 0-5 0,-17 0 40 16,0 0 5-16,17 0-62 0</inkml:trace>
  <inkml:trace contextRef="#ctx0" brushRef="#br3" timeOffset="89322.69">27289 18161 8 0,'0'0'0'0,"0"0"15"16,0 0-6-16,0 0 0 0,0-19 17 16,20 19-14-16,-20-19-5 0,0 19 7 15,0 0-7-15,0 0 0 0,20 0 7 0,-20 0 0 0,0 0-1 16,0 0-6-16,0 0 6 0,0 0-1 0,0 0-7 15,0 0 0-15,0 0 5 0,0 0-1 0,0 0-5 0,0 0 6 16,0 0-1-16,0 0-5 0,0 0 4 0,17 0-2 0,-17 0-4 16,0 0 2-16,0 0-3 0,0 19 2 0,23 0-3 0,-23-2 2 15,0 4-3-15,0-21 2 0,0 18 0 0,17 0-5 0,-17 3 0 16,0-1-4-16,0-3-20 0,0 3 6 0,0-2-2 0,0 0-32 16,0 3-4-16,0-21-4 0</inkml:trace>
  <inkml:trace contextRef="#ctx0" brushRef="#br3" timeOffset="89474.52">27369 17780 194 0,'0'0'56'0,"-23"0"-37"15,6 0-11-15,17 0-5 0,-20 0 4 0,0 19-1 16,20-19-4-16,-17 20 0 0,17-20 0 0,0 18-3 16,0 1-1-16,0 1-19 0,17-3-35 0,3 3-15 0,17 0 6 15,-14-2-18-15</inkml:trace>
  <inkml:trace contextRef="#ctx0" brushRef="#br3" timeOffset="89691.72">27996 17933 150 0,'0'0'30'0,"0"0"-13"0,-23 0 4 0,6 0-13 16,17-20 7-16,-20 20-5 0,0 0 10 0,20 0 1 0,-17-20-2 16,-3 20-11-16,20 0 4 0,-17 0-6 0,-6 0-5 0,23 0 0 15,0 0 1-15,-17 0-1 0,17 0 0 0,0 20-1 0,0 0 0 16,0-20 0-16,0 38 2 0,17-19-2 0,-17-2 0 15,23 3 0-15,-23 17 1 0,17-37-1 0,-17 40 1 0,20-21-2 0,-20 19 1 16,0-21 2-16,17 22-2 0,-17-39 0 0,0 18-1 16,0 3 1-16,0-21-1 0,-17 20-4 0,17-3-2 0,-20 3-18 0,3-20-34 15,17 0 34-15,-23 0-29 0,6-20 25 16,17 20 1-16,-17-17 0 0,17 17-19 0,-20-20 8 0</inkml:trace>
  <inkml:trace contextRef="#ctx0" brushRef="#br3" timeOffset="90082">29134 17381 54 0,'0'0'27'0,"0"0"-11"0,-20 0 9 0,3 0 82 0,17 0-88 0,0 0-9 16,0 0-1-16,0 0 3 0,0 0-6 0,17 0 8 0,-17 0-7 15,0 0 1-15,20 0 5 0,17 18-4 0,-37-18-6 16,40 38 2-16,-20-19-1 0,-3 21-1 0,20-3-1 0,6 20 0 16,-29 1-1-16,26 17-1 0,-3 1 1 0,-20-38-1 15,-17 1 0-15,23 36-5 0,-6-36 0 0,-17-2-4 0,0 0-6 16,0-16-4-16,0 17-5 0,0 0-4 0,0-21-2 0,0 40-26 0,0-36 13 16,0-1 8-16,-17-20 19 0,17 17 2 0,0-17-14 0,-23 0 4 15</inkml:trace>
  <inkml:trace contextRef="#ctx0" brushRef="#br3" timeOffset="90222.99">29077 17799 60 0,'0'0'51'0,"-20"-19"-5"16,20 0-20-16,-17 0 24 0,-3 0-29 0,20 0 13 0,-20-1-21 16,20 20 12-16,0-18-15 0,-17 18 1 0,17 0 8 0,0 0-10 15,17 0 4-15,-17 0-7 0,20 0-2 0,0 0 0 0,-3 0 2 0,23 18-3 16,-3 2-1-16,-37-20-1 0,37 19 0 0,-37-19 0 0,40 0 0 16,-3 19-2-16,-20-19-6 0,23 19-3 0,-17-19-5 0,11 0-36 15,-34 19 16-15,40-19-45 0,-23 0 41 0,23 19-36 0,-23-19 40 16,3 0-34-16</inkml:trace>
  <inkml:trace contextRef="#ctx0" brushRef="#br3" timeOffset="90773.74">29533 17496 152 0,'0'0'40'0,"0"0"-3"0,0 0-15 0,0 0-10 0,0 17 1 16,-20 3 17-16,20-20-16 0,0 37 8 0,0-17-8 0,0 0-9 16,0-20-1-16,0 38 0 0,0-20 3 0,0 0-5 0,20 21 0 0,0-1-2 15,-3 0 2-15,6 0-1 0,-23 1 0 0,17-22 1 16,0 23-2-16,-17-40 2 0,0 0-2 0,20 38 1 0,0-38-1 15,-20 19 0-15,17-19 1 0,3 0-1 0,-20 0 0 0,20 0 2 0,-20 0 1 16,17 0-1-16,-17 0 0 0,23 0 1 0,-6-19 0 0,-17 19-2 16,0 0 1-16,0 0-2 0,17-20 1 0,-17 20 0 0,0 0 1 15,0 0 0-15,0 0-3 0,0 0 2 16,0 0 0-16,0 0-2 0,0 20 0 0,0-20-1 0,-17 19-4 0,17-2-7 16,0 23-6-16,0-23 5 0,0 4 1 0,0 17-15 15,0-38 13-15,0 19-1 0,17 0 2 0,-17-2-1 0,0 4-11 0,20-3-1 16,-20 0 15-16,0-18 2 0,0 0 3 0,20 21 1 0,-20-21-1 15,17 0 2-15,3 0 4 0,-20 0-4 0,37-39-16 16,-37 39 14-16,20-18-9 0,3-3 1 0,-9 4 1 0,-14-2 5 16,0 0-10-16,20 19 11 0,-20-19-5 0,20 0 0 15,-20 19 11-15,0 0 2 0,0 0 1 0,20-21 2 0,-20 4 2 16,0 17 3-16,0 0-4 0,0 0 1 0,17 0 16 16,-17 0-11-16,0 0 0 0,0 0 9 0,0 0-10 0,17 0 8 0,-17 0-6 15,0 0-6-15,0 17-2 0,0-17 6 0,0 0-5 0,20 0 2 16,-20 0 9-16,0 0 0 0,0 0-9 0,20 0 5 15,-20 0-7-15,23 0 0 0,-23 0 0 0,0 0 3 0,14 0-2 0,-14 0 0 16,0 0 7-16,20 0-8 0,-20 0 5 0,20 0-4 0,-20 0 2 0,0 0 8 16,0-17-5-16,0 17 14 0,20-20 0 0,-20 20-14 0,0 0-2 15,0-20 6-15,-20 20-7 0,20 0 2 0,0 0 10 0,-20-17-9 16,0 17 7-16,6 0-4 0,-9 0 4 0,3 0-10 16,20 0-3-16,0 0-1 0,-20 0-1 0,3 17 2 0,0 3-2 15,17 17-2-15,0-16 1 0,-20-2 0 0,20 0 0 0,0 0 0 16,0 0-1-16,0-19 0 0,0 56-2 0,0-38-2 15,20 23-6-15,-3-24-11 0,20-17 5 0,-17 20-24 0,-20-2 13 16,37-18-42-16,3 18 26 0,-40-18-3 0,37 0 1 0,3 0-80 16,-23 0 72-16</inkml:trace>
  <inkml:trace contextRef="#ctx0" brushRef="#br3" timeOffset="91646.37">31072 17819 34 0,'0'0'17'0,"0"0"-4"0,0 0-7 0,0 0 0 0,0-20-1 0,0 20 6 0,0 0-6 0,0 0-1 0,0 0-1 0,0-19 0 0,0 19-1 0,0 0 0 0,0 0 2 16,0 0-1-16,0 0-1 0,0-19 5 0,0 19-4 16,0 0 6-16,0 0-5 0,0 0 9 0,0-19-6 0,0 19 11 0,0 0-9 15,0 0-1-15,0-19 4 0,0 19-6 0,0 0 4 0,0 0-4 16,0 0-1-16,0 0-1 0,0 0 0 0,0-19 0 0,0 19 5 0,0 0-3 16,0 0-1-16,-17 0 5 0,17 0-6 0,0 0 1 0,0 0 3 0,0 0-4 15,0 0 0-15,-23 0 5 0,23 0-4 0,0 0 0 0,-17 0-1 0,17 0 5 16,0 0-3-16,-17 0 4 0,17 19-6 0,-20 0 3 0,20-19-1 15,0 19-5-15,-20 0 4 0,20 20 0 0,0-39-3 16,0 18 3-16,-20 1-3 0,20 1-1 0,0-3 4 0,0-17-4 16,0 20 3-16,0-20-1 0,0 20-1 0,0-2 2 0,0-18-2 0,0 0 2 15,0 20 2-15,0-20-3 0,20 0-1 0,-20 0 0 0,0 0 2 16,0 19-2-16,0-19 1 0,0 0 6 0,20 0-7 0,-20 0 0 0,0 17 0 16,0-17 0-16,0 0 0 0,0 0 1 0,0 0-2 0,0 20 0 0,0-20 0 0,0 0 1 15,-20 20 0-15,0-3-1 0,20-17-1 0,-14 0 1 16,-9 21-3-16,3-21-1 0,0 19 1 0,-14-19-7 0,34 19-4 0,-40-19-6 15,40 0 5-15,0 19-3 0,-20-19-2 0,20 0-2 0,-14 0-31 0,14 0 22 16,0 19-34-16,0-19 1 0,0 0 35 0,14 0-26 0,6 0 30 16,-20 17-10-16</inkml:trace>
  <inkml:trace contextRef="#ctx0" brushRef="#br3" timeOffset="91975.1">31223 17913 91 0,'0'0'22'0,"0"0"1"0,0 0-14 0,0 0 15 0,0 0-9 0,0 0-1 16,0 0 10-16,-20-20 1 0,20 20-19 0,0 0 2 16,-14 0-2-16,14 0-4 0,0 0 2 0,-23 0-2 15,23 20-1-15,0-20 2 0,0 20-1 0,-17-2 1 0,17 2-1 16,-20-1 4-16,20-2-2 0,0-17 0 0,0 20 1 0,-20 38 4 16,20-39-7-16,-17 0 3 0,17 0-4 0,0 0 1 0,0-2-2 15,0 4 1-15,-20-3 1 0,20 0 1 0,0-18-2 0,0 21 3 0,0-21-2 16,0 20-1-16,0-20 4 0,0 0-4 0,0 0 0 0,0 0 0 15,0 0 1-15,20 0-1 0,-20 0 0 0,0-20 1 0,0 20-1 0,0-21 0 16,17 21-1-16,-17-18 1 0,0 18 2 0,0-18 1 16,0 18-1-16,20 0-1 0,-20 0 1 0,0 0-2 0,0 0 1 15,0-21 0-15,0 21-1 0,0 0 0 0,0 0 1 0,0 0 1 16,0 0-3-16,0 0-2 0,0 0-1 0,0 0-1 16,0 0-12-16,0 0 1 0,0 0-4 0,0 0-5 0,0 0-4 0,0 0-35 15,0 0 32-15,0 21 1 0,0-21-23 0,20 0 30 0,-20 0 2 0,0 0-29 16</inkml:trace>
  <inkml:trace contextRef="#ctx0" brushRef="#br3" timeOffset="92906.25">31263 18085 44 0,'0'0'0'0,"0"0"24"0,0 0-14 0,0 0 0 0,0 0-1 0,0 0 0 0,0 0 9 0,0 0 13 16,-20 0-22-16,20 0-7 0,0 0 1 15,0 0 0-15,0 0-2 0,0 0 1 0,0 0-1 0,0 0 0 16,-20 0 0-16,20 0 1 0,0 0 0 0,0 0 0 15,0 0 6-15,0 0-3 0,0 0 10 0,-20 0-6 0,20 0 1 0,0 0 0 16,0 0 0-16,0 0 11 0,0 0-11 0,-14-21-2 0,14 21 8 0,0 0-10 16,-23 0 8-16,23 0-2 0,-17-17 0 0,17 17-3 15,0 0-6-15,-20-20 2 0,20 20-3 0,-20 0 3 0,20 0-3 16,0 0 1-16,0 0-1 0,0 0 0 0,0 0-1 0,-17 0 1 16,17 0 0-16,0 0-1 0,0 0 2 0,0 0-2 0,0 0-1 0,0 0 2 15,0 20-1-15,17-20 2 0,-17 0-2 0,20 17 1 0,-20-17-1 16,0 21 0-16,20-21 1 0,-3 0-1 0,-17 0 1 0,23 19 2 15,-9-19-2-15,-14 0-1 0,20 0 1 0,-20 0-1 0,20 0 0 0,-20 0 0 0,37-19 7 16,-37 19-7-16,20 0 0 16,-20-21-1-16,20 21 1 0,-20-17 1 0,0 17 1 0,17-20-4 15,-17 20 0-15,0-20 3 0,0 20-1 0,0-17 1 16,0 17-1-16,-17-19-1 0,-3 19 0 0,20 0 0 0,0 0 0 0,-20 0 1 0,3 0 0 16,17 0 0-16,-20 0 1 0,0 0 0 0,-14 0 2 0,34 0-3 15,-23 0 1-15,6 19-2 0,-3-19 1 0,0 17-2 0,20 3 1 16,-17 0 1-16,17-20 0 0,0 17-1 0,0 4-1 0,-20 17 2 0,20-38-1 15,0 38 0-15,0-21-1 0,0 22-9 0,0-21 2 0,20 3-4 16,-20-1-21-16,17-3 12 0,-17 3-34 0,20-2-18 0,0 0 33 16,-3 3-38-16,-17-21 42 0,23 18 4 0,-23-18-22 0</inkml:trace>
  <inkml:trace contextRef="#ctx0" brushRef="#br3" timeOffset="93490.79">31605 18027 10 0,'0'0'3'0,"0"0"-1"0,0 0-1 0,0 0 1 0,0 0-1 0,0 0-1 0,0 0 1 0,-20 0-1 15,20 0 0-15,0 0 0 0,0 0 0 0,0 0 1 0,0 0 1 0,0-20 0 16,-20 20 2-16,20 0 4 0,0 0-4 0,0 0 0 0,0 0-1 0,0 0 0 16,-14 0-1-16,14 0 1 0,0-17 4 0,0 17-2 0,0 0 3 0,-23 0 2 15,23 0 2-15,0 0-6 0,0 0 2 0,0 0-1 0,0 0 0 16,-20-19 9-16,20 19-1 0,0 0-9 0,0 0 6 0,0 0-1 15,0 0-3-15,0 0 3 0,0 0-5 16,0 0 2-16,0 0-4 0,0 0 7 0,0 0-5 16,0 0 0-16,0 0 0 0,0 0 0 0,0 0 5 0,0 0-5 0,0 0 9 0,0 0-8 15,0 0-1-15,0 0 4 0,0 0-6 0,0 0 2 16,0 0-3-16,0 0-1 0,0 0 1 0,0 0-2 0,0 0 1 0,0 0 0 16,0 0 0-16,0 0 0 0,0 0-1 0,0 0 1 15,0 0-1-15,0 0 0 0,0 0 4 0,0 0-2 0,0 0-1 16,0 0 3-16,0 0 0 0,0 0-2 0,0 0 0 0,0 0 0 0,0 0 1 15,0 0-1-15,0 0 4 0,0 0-2 0,0 0-3 0,0 0 0 16,0 0 3-16,-17 0-3 0,17 0 1 0,0 0-1 0,0 19 2 0,0-19-3 16,-20 0 2-16,20 17 0 0,0 3-1 0,0 0 0 15,-20-3 0-15,20 4-3 0,0-2 0 16,0 0 0-16,0 0 2 0,0 17 0 0,0-36-1 0,0 21 1 16,0 15-2-16,0-15 0 0,0-1 0 0,0-3-5 15,0 3-12-15,0-2-12 0,0-18 9 0,0 18-35 0,20 3 22 16,-20-21-38-16,0 0 2 0,20 0 38 0,-3 0-20 0,-17 0 20 15</inkml:trace>
  <inkml:trace contextRef="#ctx0" brushRef="#br3" timeOffset="93776.37">31964 17971 81 0,'0'0'23'0,"0"0"-6"0,-17 0 5 0,17-20-1 0,-20 20 4 0,20 0-14 0,0 0 0 0,-20 0-1 0,3 0 6 0,17-18-11 15,0 18 0-15,-20 0 4 0,3 0 2 0,-5 0-1 0,4 0-4 16,1 0 3-16,17 0-5 0,-20 0 3 0,20 18-2 0,-20-18 0 16,20 20 0-16,-20-1 4 0,6 18-2 0,14-17 1 0,-23-3-5 15,23 4 0-15,0-2-1 0,0 0 0 0,-20 0 2 0,20 17-2 0,0 3 0 16,0-39-2-16,0 39 3 0,0-19 1 0,0-20-2 0,0 17 0 16,0-17 1-16,0 20 2 0,20-20-1 0,3 0-2 0,-23 0-1 15,14 0-1-15,6-20 3 0,-20 20-3 0,0-17 1 0,20 17-1 0,0-41-2 16,-20 41 0-16,0-18 1 0,17 0-6 0,1-3-7 15,-18 21 6-15,22-17-2 0,-22-2-4 0,0 0-20 0,0 19 13 0,17-19-29 16,-17 19 23-16,0-19-24 0,0 19 30 0,0 0-17 0,0 0 20 16,0 0 1-16,0 0 3 0,0 19-27 0</inkml:trace>
  <inkml:trace contextRef="#ctx0" brushRef="#br3" timeOffset="94008.65">31813 18427 58 0,'0'-20'49'0,"0"20"-43"0,0 0-2 0,0-19 2 0,0 19 3 0,0 0 2 16,18-18 15-16,-18 18-13 0,0-21-1 0,22 21 6 15,-22-18-11-15,0 0 3 0,17 18-7 0,-17-20 2 0,20 3-1 0,-20-3-1 16,17-1-2-16,-17 21-1 0,20-18-1 0,0 18-2 16,-20-18 0-16,0 18-1 0,17-21-3 0,-17 21 1 15,0 0 3-15,0 0 0 0,0 0 1 0,0 0-3 0,0 0 2 16,0 21 2-16,0-3 0 0,0-18 0 0,0 18 0 0,0 3-1 16,-17-1-3-16,17-3 2 0,0-17-1 0,0 38-5 0,0-38 4 0,0 39-1 15,0-39-1-15,-20 18-1 0,20 1-5 0,0 1 4 0,0-20 7 16,0 19-1-16,20-19 2 0,-3 18-4 0,-17-18 2 0,23 0-10 15,-23 0 4-15,15 0-17 0,5 0 0 0,-1-18 16 16,1-1-22-16</inkml:trace>
  <inkml:trace contextRef="#ctx0" brushRef="#br3" timeOffset="94273.22">32193 18256 38 0,'0'0'15'0,"0"0"-1"0,0 20 0 0,0-3 0 0,-18 39 27 16,18-35-34-16,-17 16 1 0,17-17-4 0,-22-1-2 15,4 37 13-15,18-56-9 0,0 39 6 0,0-21-2 16,0-18-4-16,0 19 10 0,0-19-12 0,0 0 2 15,0-19-4-15,18 1 2 0,4-39 1 0,-5 37-5 0,1-37 0 16,-18 38-1-16,39-76 0 0,18-37-3 0,-57 75 3 16,18 0 1-16,2-39 3 0,2-18 1 0,-7 19 3 15,5 37-4-15,-20 22 1 0,20-22 1 0,-20-19 6 0,0 1 9 16,0 20 6-16,0 37-15 0,0-1 10 0,19 20-1 0,-19 0-11 16,0 0 0-16,0 0 8 0,0 39-2 0,0-39-7 0,0 96 12 15,-19-21-9-15,-1 39-4 0,20-38-4 16,-20 1-1-16,5 75 1 0,15-76-2 0,-22 0 0 0,22 0 0 0,-20 113 1 15,20-131-4-15,0 37-17 0,0-19-23 0,0-38 15 16,0 57-86-16,20-75 65 0,-20-2-46 0,22 1 22 16,-7-19 45-16</inkml:trace>
  <inkml:trace contextRef="#ctx0" brushRef="#br3" timeOffset="95673.34">32934 17971 108 0,'0'0'40'0,"0"0"-12"0,0 0 7 0,-17 0-23 0,17 0-2 0,0 0 11 15,0 0-11-15,-20 19 10 0,20-19 3 0,-20 0-17 16,20 17 6-16,-17-17-9 0,17 0 0 0,0 0 1 16,-20 0-3-16,20 20 0 0,-17-20 2 0,17 20-2 0,0-20 1 0,0 17 0 15,-23 4 3-15,23-21-2 0,0 19 1 0,0 0-3 0,0-19 0 16,-15 38 3-16,15 0 1 0,0-20-3 15,0 0-1-15,0 23 3 0,0-41-5 0,0 17 1 16,0 3 0-16,15-2-4 0,-15 0-6 16,0 3-13-16,23-21 6 0,-23 0-32 0,17 0-41 15,-17 0 61-15,20 0-26 0,-20 0 4 0,17 0 11 0</inkml:trace>
  <inkml:trace contextRef="#ctx0" brushRef="#br3" timeOffset="96056.66">32974 17496 126 0,'0'0'0'0,"-17"0"98"0,17 0-88 0,0 17 11 0,0-17-9 16,0 20 0-16,-23 17 19 0,23 20-23 15,0-36-7-15,0 54 4 0,0 21-5 16,0-39 2 0,23-40-3-16,-23-17 0 0,0 58 0 0,0-38 1 15,17 16-3-15,0-36 3 0,3 20 1 0,0-20 2 16,-3 0-2 0,23-20 3-16,-23 20 0 15,-17 0-1-15,0 0 0 0,20 0 14 16,3 40 0-16,-9-40-13 0,-14 38 7 15,0-19-8-15,0 19 4 0,0-2-7 16,0 21 0-16,0-16-17 16,0-4 8-16,0-1-36 0,0-36 22 0,0 0-2 0,0 39-96 15,0-20 35-15,0-19 43 16</inkml:trace>
  <inkml:trace contextRef="#ctx0" brushRef="#br3" timeOffset="96208.97">33333 18178 89 0,'0'0'32'0,"0"0"54"15,0 0-58-15,0 21 90 16,20 15-63-16,-20-36-47 16,0 41 9-16,0 14-10 0,0 21-19 15,20-37-32 1,-20-39 28-16,0 38-81 0,0-1-89 16</inkml:trace>
  <inkml:trace contextRef="#ctx0" brushRef="#br3" timeOffset="96375.24">33561 17933 202 0,'0'0'178'15,"-17"0"-127"1,17 0-25-16,-20 0-5 0,20 0-17 0,-20 0 2 16,20 18-2-16,-17-18-7 0,17 0-1 0,0 0-3 15,0 0-33-15,0 0 21 0,-20 0-55 16,20 0 5-16,0-18-92 0,0-22 46 15</inkml:trace>
  <inkml:trace contextRef="#ctx0" brushRef="#br3" timeOffset="96490.96">33544 17704 42 0,'0'0'0'0,"0"0"54"0,0 0-2 0,0 0 36 15,0 0-70-15,17 19 38 16,-17 0-25-16,23-19-27 0,-23 57 4 16,14-19-5-16,-14-19-3 0,0 1 0 0,0 37-6 15,0-39 1-15,0 2-3 0,0 36-24 0,0-19-23 16,0 41-57-16,0-59 75 0,0 19 7 0</inkml:trace>
  <inkml:trace contextRef="#ctx0" brushRef="#br3" timeOffset="96858.54">33675 18178 130 0,'0'0'0'0,"0"0"56"0,0 0 23 0,0 0-51 0,-17 0 28 16,17 0-45-16,0 0 5 0,0 21-6 0,-20 15-4 15,20-15-5-15,0-21 0 0,0 37-3 16,0-17 1-16,0-20-1 0,0 18-4 0,0 0-3 0,0 21-3 16,20-20 10-16,-20-19 5 0,0 0 0 15,0 0 3-15,17-19-6 0,-17 1 0 0,0-39 0 0,0 37 0 16,20-131-2-16,0 94 2 0,-3-172 1 16,-17 192 0-16,0-78 2 0,0 38 1 15,0-37 5-15,0 78-6 0,0-4-1 0,23-35 0 16,-23-2 3-16,0 40 1 0,17-20 8 0,-17 37 0 0,0 3-3 15,0 17-5-15,0 0 1 0,17 0-1 0,-17 0 6 0,0 0-2 16,0 37 5-16,20-1-6 0,-20 4-3 16,0-22-3-16,0 22 1 0,20 72 8 0,-20-16-6 0,0-2 0 15,0 2-3-15,0-39 0 0,-20 96 0 16,20-96-3-16,0 38 1 0,0-2 0 0,0-54-1 0,0 75 1 16,20-75-1-16,-20 37-1 0,17-38-5 15,-17-1-11-15,0-17 3 0,0-20-5 0,0 37-72 16,20-17-6-16,-20-20-90 0,0 0 135 0,0 0 11 0</inkml:trace>
  <inkml:trace contextRef="#ctx0" brushRef="#br3" timeOffset="101126">13663 11581 313 0,'0'0'6'0,"0"19"0"0,-17 0 4 0,17 19-1 16,-17 0-3-16,17-18-3 0,-23 36 2 0,23-18-1 16,-20 39-2-16,20-21 0 0,0-18 0 0,0 20 1 15,-17-2-1-15,17 1 1 0,0-37-3 0,0 18 2 0,17-19 0 16,3 0 4-16,-20-1-3 0,0-18 6 16,23 0-5-16,-23 0 6 0,0-18-6 0,17 18 3 0,0-38 0 15,-17 0-1-15,20 0-2 0,-20 18-2 0,0 1-1 16,0 1 0-16,0-39 2 0,20 37-3 0,-20 1 1 0,0-19 2 15,0 38-1-15,0-37-2 0,0 37 0 0,0-19 2 0,0-19-2 0,0 38 0 16,0 0 2-16,17 0 0 0,3 0 0 0,-20 38 0 16,37-1 0-16,-37-18 0 0,40 19-1 0,-23 58 2 15,23-1-1-15,-40-38 0 0,37 95 2 0,-37-96-2 0,0-18 0 16,0 20-1-16,0-20 0 0,0 0-1 0,0 0 2 0,-37 38-1 0,17-39 1 0,0 2 0 16,-14 19 4-16,-9-2-1 0,6-37-3 0,-20 38-1 15,23-57-2-15,11 20 0 0,-14-20-10 0,17 0 0 0,3 19-4 0,-23-19-49 16,3-19-3-16,20-19-20 0,17 18 41 15,-20 1 4-15,20-19 5 0,0 19 5 0,0-19 4 0,20-39-13 0</inkml:trace>
  <inkml:trace contextRef="#ctx0" brushRef="#br3" timeOffset="101723.81">14384 11828 102 0,'0'0'19'0,"0"0"5"0,0 0-9 0,0 0-2 0,0 0-6 0,0 0 10 0,0 0-8 16,0 0 2-16,0 0 8 0,0 0-11 0,0 0-2 0,0 20 3 0,0-20-6 16,0 0 0-16,0 0 0 0,0 0 2 0,0 0-4 0,20 18 1 0,-20-18-1 15,23 0 3-15,-6 0 0 0,-17 0-1 0,17 0 4 0,-17 0 5 16,57-75 38 0,-57 36-37-1,0 21-10-15,0-21 3 0,0-18 7 0,0 38-8 0,0 0 0 16,0 0 3-16,-17 1-1 0,-3 18-3 0,20-20-1 0,-20 20 3 15,3 0-1-15,0 0-2 0,-6 20 0 16,3-2 0-16,20 1-1 0,-17 19 2 0,-3 0 1 0,20-19-3 16,-17 38 0-16,17-38-2 0,0 1-1 0,0 37 2 0,-20-39-2 15,20 58 0-15,20-38 0 0,-20 39 1 0,17-58 0 0,-17 18 0 16,37 21-4-16,-37-20-3 0,43 18-16 0,-26 21-36 16,20-57 2-16,-17-2 24 0,-20-18-3 0,17 19 1 0,-17-19 0 0,20 0-26 15,-3 18 34-15,3-18-17 0,3 0 9 0</inkml:trace>
  <inkml:trace contextRef="#ctx0" brushRef="#br3" timeOffset="102140.16">14937 11600 65 0,'0'0'0'0,"0"0"48"0,0 0-20 0,0-19-15 0,0 19 1 15,0-18 13-15,0 18-14 0,0 0 13 0,0 0-12 0,0 0-2 0,-20 0-1 16,20 0-1-16,0 0 4 0,0 0-7 0,0 0 7 0,0 18 1 0,0 39 1 16,0-19-7-16,0-19-3 0,0 20 3 15,0-21-5-15,0 39 2 0,0-18-3 0,0-1 1 0,20-1-1 0,17 97 1 16,-17-40 0-16,-20-36-2 0,20 36 3 0,-20-35-4 15,20 53 1-15,-3 2 0 0,-17-75-2 0,17 19 1 0,-17 55 0 16,20-55 0-16,-20 56-1 0,0-2-1 0,0-14 3 16,0-62-4-16,0 42 4 0,0-22-3 0,-20-19-2 0,20-18 2 15,-17 0-4-15,17 0-4 0,0-19 3 0,0 0-1 16,-17 0-10-16,17 0 8 0,-20-38-13 0,20 19 11 0,-20-38-10 0,0-20 0 16,6 21 10-16,14-20 1 0,-63-171-13 0,46 171 18 15,0-76 1-15,17 76 4 0,-20-38 3 0,20 57-1 0,0 0 0 16,-20-57 4-16,20 57-2 0,0-1 2 0,0-56 10 0,0 57-9 15,0 20 1-15,0-20 0 0,20-39 7 0,-20 59-8 0,37-40 3 0,-20 39-7 16,3-39 4-16,0 40-3 0,3 17-1 0,11-35 6 0,6-4 1 16,-6 3-2-16,-14 37-2 0,0 0 0 0,0 1 1 0,17-1 9 15,0 19-3-15,-37 0-9 0,40 0 6 0,-23 0-6 0,3 0 3 16,-20 0-4-16,20 19 0 0,17-1 4 0,-37 20-4 0,0-38 1 0,17 38 4 16,-17-20-5-16,0 22 1 0,0 16 1 0,0 1-1 0,-37 19-1 15,37-38 0-15,-37 0-2 0,-17 39 1 0,31-59-1 0,-34 58 0 16,20-56-1-16,-3 18 0 0,-14 18-3 0,14-36 0 0,26-2-3 15,-49 21-13-15,9-20-18 0,34-19 11 0,0 19-44 0,-17-19 27 0,17 0-53 16,0 19-1-16,20-19 58 0,0 0-17 0</inkml:trace>
  <inkml:trace contextRef="#ctx0" brushRef="#br3" timeOffset="111474.84">17369 11087 45 0,'0'0'0'0,"0"0"21"0,0 0-15 0,-15-18 3 0,15 18-4 0,0 0 0 0,0 0 1 0,0 0 8 0,0 0-6 0,-22-21 9 0,22 21-8 0,0 0-1 16,0 0 13-16,0-19-14 0,0 19 6 0,0 0 0 16,0-18-1-16,0 18-6 0,0 0 0 0,0 0 0 0,0 0 1 0,0-19 7 15,0 19 1-15,0 0 0 0,0 0-9 0,0 0 4 0,0 0-3 16,0 0-3-16,0 0 2 0,22 0-3 0,-22 0-1 15,0 0 4-15,0 19-1 0,0-19-1 0,0 37-1 0,0-37 0 16,0 21-1-16,0-3 0 0,0 1 2 0,-22 38 0 0,22-20-2 16,-20 21 0-16,-17-1-1 0,20-20 0 0,-23 40 0 0,40-40 0 15,-20 2-1-15,-17 19 0 0,37-40-1 0,-20 20 1 0,0 0-1 0,3-19 0 16,17 20-1-16,0-20-1 0,-20-19-2 0,3 37-6 0,-3 1-27 16,20-19-22-16,0-19 33 0,-20 20-29 15,20-20 28-15,0 18 2 0,0-18-21 0,20 0 25 0,-20 0-17 16</inkml:trace>
  <inkml:trace contextRef="#ctx0" brushRef="#br3" timeOffset="111710.52">17409 11734 74 0,'0'0'26'0,"0"0"-2"0,0 0-17 0,-20 0-3 0,0 0 20 15,20 0-14-15,-15 18 14 0,15-18-1 0,-22 0-12 16,22 0 5-16,-20 0-10 0,20 0-2 0,0 19 0 0,0-19 0 0,-20 0-2 15,20 0-1-15,0 20 2 0,0-20-1 0,0 18-3 16,0-18 1-16,0 0 0 0,0 19 1 0,0-19 0 0,0 0-2 0,20 20 2 16,-20-20-1-16,20 18 1 0,-20-18 1 0,22 0 0 0,-22 0-1 15,0 0-1-15,0 0 2 0,15 0-1 0,-15 0-1 0,20-18 0 0,-20 18-4 16,0-39 0-16,20 21-11 0,-20-21-9 0,0 39 9 0,0-37-26 16,0 17 17-16,0-18-2 0,-20 0-26 0,20 0 11 0,0 20 8 15</inkml:trace>
  <inkml:trace contextRef="#ctx0" brushRef="#br3" timeOffset="112008.17">16876 10992 61 0,'0'0'20'0,"0"0"-7"0,0 0-2 16,0 19 9-16,-20-19-10 0,20 0 7 0,-17 0 2 0,17 18 3 0,-18-18-9 15,18 0 1-15,0 19 0 0,0-19 0 0,-22 21 10 0,22-21-15 16,-20 18 6-16,20 1-9 0,0 0 7 0,0-19-4 0,-17 19-3 15,17-19-2-15,0 19 2 0,0-19 3 0,17 19 0 0,-17-1-6 16,20-18 3-16,-20 0-4 0,22 0 3 0,-4 21-1 0,-18-21 0 16,17-21-1-16,3 21-1 0,0-37 0 15,-20 37-1-15,17-19 1 0,-17-19-2 0,20 38 0 0,-20-19 0 0,0-20 2 16,17 2-2-16,-17 37 0 0,0-19 0 0,0-1 0 0,0 2 0 0,0 18-3 16,0-20 2-16,0 20-3 0,0-18-3 0,0 18 2 0,0 0 0 15,0 0-8-15,0 0-2 0,0 0 6 0,0 76-44 16,0-57 9-16,0-1 16 0,0 22 1 0,0-22-1 15,0 39-26-15,20-38 28 0,2 39-46 0</inkml:trace>
  <inkml:trace contextRef="#ctx0" brushRef="#br3" timeOffset="112544.66">18321 11087 126 0,'0'0'34'0,"-20"0"-5"0,20 0-18 0,-20 0 10 0,0 0-10 0,20 0-2 0,-17 0 1 0,17 0 2 16,-37 0 11-16,37 0-11 0,-20 0-2 0,0 0 8 0,-17 0-5 0,17 0-3 16,0 0-7-16,3 0 3 0,0 19 1 0,-3-19-1 15,20 19-4-15,-20-19 0 0,0 19 1 0,6 37 3 0,-9-16-3 16,23-22-3-16,-20 39 3 0,0 0-1 0,3 0 0 15,17-38-2-15,-20 19 0 0,20-1 1 0,0 3-1 0,-17 16 1 0,17 20-1 16,0 0 2-16,0-38-3 0,17 19 2 0,-17-18-1 16,20 18 0-16,-20-39 0 0,17 1 1 0,3 20 0 0,-20-20-1 15,20-19 0-15,3 19 2 0,-23-1-1 0,14-18-1 16,-14 0 2-16,40 0 4 0,-40 0-4 0,54-18 6 0,-54-1-5 0,20 19 0 16,-20-19-1-16,20 0 0 0,17-38 2 0,-17 18 0 0,0-18-1 15,-20 39-2-15,20-21 1 0,-3-36 0 0,-17 56 0 0,17-39 1 0,-17-36-1 16,0 54 1-16,0 22-2 0,0 18-1 15,0-39 0-15,-17 21 0 0,17-19-4 0,0 37-9 16,-17-19-5-16,17 19-8 0,0 0-1 0,0 0 11 0,0 0 1 16,0 0-2-16,0 0-22 0,0 19-10 0,0-1 19 0,17 19-61 15,0 2 64-15,3-1-22 0,-20 0 12 0</inkml:trace>
  <inkml:trace contextRef="#ctx0" brushRef="#br3" timeOffset="112891.87">18589 11791 122 0,'0'-20'48'0,"0"1"-25"0,0-18-3 0,0-2 13 0,0 1 1 16,0 19-23-16,-23 0 4 0,23-18-2 0,0 37-1 15,0-20-1-15,0 0-1 0,0 20-4 16,0 0-4-16,0-18 1 0,0 18-1 0,0 0-1 0,0 0 0 16,0 18-1-16,0 2 2 0,0 0-2 0,0 17 1 15,0-18 0-15,0 0-1 0,0 0 1 0,0 0 0 0,0 0-1 16,0 1 0-16,0-1 0 0,0-19 1 0,23 18 1 0,-23-18-1 15,0 19 1-15,0 1 1 0,0-2-1 0,17-18 2 0,-17 0-2 16,0 0 3-16,17 0-2 0,-17 0 1 0,20-18-1 0,-20 18-1 16,0 0 0-16,20-39 1 0,-20 21 0 0,17-1 3 15,-17-20-3-15,20 39 1 0,-20 0-1 0,0-38 2 0,0 38 1 16,17-19 0-16,-17 0-1 0,0 19 0 0,0-19-3 0,0 19 3 16,0 0-2-16,0 19-1 0,0-19 0 0,0 19 3 15,20 19-4-15,-20-19 1 0,0 20 0 0,20-2-1 16,-20-18-1-16,0 1 0 0,23 37-2 0,-23-19-1 0,0-19-1 15,14 38-12-15,-14-39 2 0,20 1 0 0,-20 1-6 0,0 18-31 0,20-19 17 16,-20-1-4-16,20 21-48 0,-20-39 44 0,17 18-36 0,-17-18 48 16,0 20-11-16</inkml:trace>
  <inkml:trace contextRef="#ctx0" brushRef="#br3" timeOffset="113064.62">19290 10934 98 0,'0'0'29'0,"0"0"9"0,0 0-12 0,0 0-3 16,0 0-10-16,0 0 0 0,-20 0 17 0,20 0-14 0,0 0-1 15,0 20 10-15,0-2-16 0,0 21 5 0,-20-2-4 0,20 2-7 16,0 37 2-16,0-18-3 0,-17-2 1 0,17 39-1 0,0-56-1 16,0 16-1-16,-17 42 0 0,-6-3-3 0,23 1-5 0,-17-56 0 15,-3 36-18-15,20-36 7 0,-20 36-34 0,3-36 20 16,17-20-2-16,-20 19 0 0,0 19-31 0,0-39 39 0,20 2 6 0,-17-1-8 0</inkml:trace>
  <inkml:trace contextRef="#ctx0" brushRef="#br3" timeOffset="113194.45">18965 11980 30 0,'0'0'0'0,"0"-18"26"0,0-21 13 0,0 21-15 16,0-21 0-16,0 1 15 0,0 19-24 0,0-19-2 0,0 19-2 0,0 1-1 0,0-40 20 15,20 20-7-15,-20 19-11 0,20 0 10 0,-20 0-13 16,20 19 5-16,-3-18-9 0,-17 18-1 0,17 0-1 0,3 0-1 0,0 0 2 16,-20 0-3-16,37 18 3 0,-17-18-5 0,17 19 2 0,-14-19 0 0,11 38-3 0,-34-38-2 15,40 19-3-15,-23 19-17 0,20 1-15 0,-17-21 15 16,20 1-31-16,-3 19-5 0,-17-38 1 0,-3 19 33 0,3-19-39 16</inkml:trace>
  <inkml:trace contextRef="#ctx0" brushRef="#br3" timeOffset="113696.08">19612 11600 53 0,'0'0'18'0,"0"0"6"0,0 0-5 15,0-19 8-15,-20 1 7 0,20 18 1 0,0 0-18 16,0-20 12-16,-14 20-19 0,14-20-1 0,0 20 2 0,0-18-6 16,0 18-2-16,0 0 2 0,-23 0-2 0,23 0 0 0,0 0-2 15,0 0 0-15,0 18 1 0,0-18 1 0,0 20-2 0,0-20 1 0,0 20-1 16,0-20 0-16,23 18 0 0,-23 1 1 0,0 0 3 16,0 0-2-16,0-19-1 0,14 19 3 0,-14 0-1 0,0-19-3 15,0 19 0-15,0-19 1 0,0 0 2 0,20 20 1 0,-20-20 0 0,0 0 8 16,0 0-7-16,0 0-2 0,0 0 2 0,0 19-3 15,0-19 0-15,0 0 0 0,0 0 2 0,0 0-3 0,0 18 3 0,0-18 0 16,-20 19 3-16,20 1-5 0,0-20-2 0,0 18-1 16,0-18 2-16,0 19 1 0,0-19-2 0,0 20 0 0,0-20 0 0,0 18 0 15,0-18-1-15,0 0 0 0,0 0-1 0,20 20-1 0,-20-20-1 0,0 0-5 16,20 19-1-16,0-19-1 0,-20 0-1 0,17 0-3 16,-17 0 5-16,0 0 0 0,0 0-1 0,17 0-1 0,-17 0-12 15,0 0-10-15,20 0 10 0,-20 0-2 0,0-19-26 0,0 19 27 16,0-20-19-16,0 20 25 0,20-18 4 0,-20 18-6 0,0-20 11 0,0 20 0 15,0-19 1-15,0 19 2 0,23-18 0 0,-23-2 4 0,0 20 3 16,14-19 0-16,-14 19 4 0,0-18 5 0,0 18-3 0,0 0 9 16,20 0-5-16,-20 0 15 0,0 0 5 0,0 0-15 0,0 18 13 15,0-18-15-15,0 19 11 0,0 1-4 0,0 17-3 0,0-17-3 16,0-2-9-16,0-18 0 0,0 39 5 0,0-21-2 16,0 1-5-16,0 1 3 0,0-2-3 0,0-18 0 0,20 19 7 0,-20-19-5 15,0 20 18-15,20-20-15 0,-20 0-1 0,0 0 1 16,17 0 5-16,97-153 38 15,-94 96-32-15,20 39-8 0,-6-39 4 16,-14 18-6-16,0 20-5 16,35-57 16-16,-36 76-19 0,4 0 0 0,-23 0 0 0,17 0-1 0,0 19-2 15,3 0-9-15,-20 0 0 0,20-19-3 0,-20 38-23 0,17-38 13 16,-17 39-40-16,0-21 21 0,20 1-70 0,-20 1 47 16,18-2-45-16,-18 1 52 0</inkml:trace>
  <inkml:trace contextRef="#ctx0" brushRef="#br3" timeOffset="114807.96">22292 11600 36 0,'0'0'6'0,"0"0"2"0,0 0 19 0,0 0-10 0,0 0 5 0,0 0-9 0,0 0 26 0,0 0-15 16,-20 0-13-16,20 0-2 0,0 0 0 0,0 0-1 0,0 0 6 15,0 0-2-15,0 0 0 0,0 0-8 0,0-19 5 0,0 19-2 16,0 0-3-16,0 0 1 0,0 0 0 0,0 0 6 0,20 0-4 15,-20 0-5-15,0 0 1 0,0 0 2 0,20 19-2 0,-3 0 6 16,-17 0-7-16,0 0 0 0,20 19 1 0,-20 1 2 0,0-21-4 16,0 1 1-16,0 19 0 0,20 1 1 0,-20-1 1 15,0-1-2-15,17 2 5 0,-17-21-3 0,0-18 2 0,23 39 5 0,-23-20-4 16,17 0 6-16,-17-19-5 0,17 0-2 0,3 19 9 0,-20-19-8 16,0 0 1-16,37 0 8 0,-37-19-10 0,20 0 1 0,-20 0-1 15,20-20 4-15,20 1-5 0,-23 1-3 0,-17 18 1 0,17-1 0 0,-17 2 1 16,40-39-1-16,-23 18-2 0,3-18 2 0,-3 0-1 0,-17 19-1 15,40-39 3-15,-40 40-3 0,0 17-1 0,23 2 0 16,-23-1-3-16,14 1-5 0,-14 18-5 0,20-19-8 16,-20 19 9-16,0 0 0 0,20 19-3 0,-20-19-2 0,0 0-3 0,20 37-29 15,-20-37 19-15,0 38-44 0,0-19 32 0,0-1-2 0,0 2 0 0,0 0 2 0,17 36-48 16</inkml:trace>
  <inkml:trace contextRef="#ctx0" brushRef="#br3" timeOffset="115377.87">23526 12019 70 0,'0'0'24'0,"0"0"7"0,0 0-22 16,0 0 0-16,0 0-2 0,0 0 2 0,0 0 4 0,20 0 20 0,3 0 3 0,-23 0-4 15,0 0-18-15,14 0-2 0,-14 0 0 0,20 0 9 0,-20 19-3 0,20 19-3 16,-20-38-8-16,20 37 6 0,-20 1 9 0,0-38-14 16,0 39 0-16,0-1 5 0,-20-1-5 0,0 1-4 15,-37 1-1-15,0 18-1 0,37-20 0 0,3-17-2 0,-40 37-3 16,17-38-6-16,-17 0-23 0,40 0 9 0,-23-19-33 15,23 18-21-15,0-18-12 0,17 20 3 0,-23-20 37 0</inkml:trace>
  <inkml:trace contextRef="#ctx0" brushRef="#br3" timeOffset="122993.08">20391 11069 110 0,'0'0'0'0,"0"0"53"0,0 0-43 0,0 0-5 0,-15 0-4 0,15 0 4 16,0-21-3-16,0 21 5 0,0 0 4 0,0 0-1 0,15-19 36 16,44 1-7-1,-24 18-34-15,-35 0-3 0,0 0 0 16,40 0 0-16,-40 0-1 0,37 0 2 0,-37 0-2 16,20 0-1-16,37 18-62 15,-57-18 40-15,0 19-1 0,0-19-40 16,-18 21 26-16,18-21 19 0,0 18 1 0,-39-18-27 0,19 19 15 15</inkml:trace>
  <inkml:trace contextRef="#ctx0" brushRef="#br3" timeOffset="123308.67">20185 11200 48 0,'0'0'0'0,"-23"0"53"0,23 0-45 0,-19 0 0 0,1 0 10 16,-2 0 5-16,20 21-12 0,-37-2 31 16,0 37 17-16,20-37-49 15,17 0-4-15,0-1 0 0,0 22 6 0,0-3-3 16,0-18-6-16,17-1 0 0,-17 21 2 0,37 132 6 15,0 39-9 1,-37-116-2-16,0-55 0 0,20 55 0 0,-20-17 0 0,0-39 0 16,0-1 0-16,0 1 1 15,0 153 3-15,0-172-3 0,0 0 0 0,0 0 2 16,0 0-1-16,0-19-1 0,0 0 4 0,0 0-5 16,0 0 3-16,0 0-1 0,18 0 18 0,-18-19-10 0,42-19 9 15,-8-1-14-15,-34 39-3 16,40-38 3-16,-23 38-3 0,41-74 0 15,-39 74-1-15,-19 0-1 0,23 0 0 0,31-40-22 16,-34 40 3-16,-3 0-6 16,1 0-53-16,2 0 51 0,-20 0-63 15,20 0 26-15,-20 0 35 0,0-19 3 0,0 19-20 16</inkml:trace>
  <inkml:trace contextRef="#ctx0" brushRef="#br3" timeOffset="123710.26">20830 11182 109 0,'0'0'58'0,"-18"-19"-41"0,-4 0 6 0,22 19 12 16,0-19-15-16,-17 19-13 0,17 0 0 0,0 19 20 15,0-19-25-15,0 19 0 0,17 18 1 16,-17-37-2-16,0 40 0 15,193 225 11 1,-158-227-9-16,5 0-1 0,-23-19-1 16,-17-19 1-16,20 19 0 0,-3-19 2 0,3 19-1 0,-20-19-2 15,20 0 0-15,17 19 21 16,-37-19-20-16,20 19 11 16,-20-19-8-16,0 0-2 0,0 0-1 0,0 0 0 0,0 19 5 0,-20-19-6 15,20 0 2-15,-15 57 7 16,15-57-8-16,-22 57 5 0,22-38-4 0,0 39 3 0,0-21-1 15,0 20 0-15,-20 1 0 0,20-20-3 0,0-1 1 16,0 40 2-16,0-58-2 0,0 19-2 0,-20 0 0 0,20-20-1 0,0 21 0 16,-17-19 2-16,17 17 0 0,-20 20 1 0,3-39-2 0,-3 21-1 0,20-1 1 15,-37-1 1-15,19-17-2 0,-24 18-4 0,25-19-9 16,-20 1-6-16,-3-2-10 0,40-18 10 0,-35 19-32 0,13-19-21 16,5 0 29-16,-3 0-4 0,0 0-43 0,20-19 54 0,0 19-13 15</inkml:trace>
  <inkml:trace contextRef="#ctx0" brushRef="#br3" timeOffset="124449.01">25750 11372 75 0,'23'-20'42'0,"-23"20"-26"0,0 0-12 16,-23 0 0-16,23 0-1 0,0 0 1 0,-17 0 9 0,17 0-5 15,-20 0 12-15,20 0 6 0,-20 0-13 0,3 0 6 16,17 20-12-16,-20 0 5 0,20-20-7 0,-20 0-2 0,3 37 4 0,0-37-5 16,-6 37 4-16,6-17-3 0,-3 17 0 0,-17 3 1 0,37-3-3 15,-40 1 2-15,-14 19-1 0,34-37-2 0,0 17-1 0,0 20-3 16,-17-38-1-16,17 39-22 0,-17-2-24 0,20 1-16 16,17-37 33-16,-20 37-82 0</inkml:trace>
  <inkml:trace contextRef="#ctx0" brushRef="#br3" timeOffset="124675.69">25693 11258 212 0,'0'0'42'0,"-57"0"-35"0,40 0-6 0,-60 38 1 16,40-19 0-16,-57 38 4 0,20 0 8 0,31-38-4 15,-31 56 9-15,54-35-10 0,-37 16 5 0,37-18-9 0,0-19-2 0,3 39 1 16,-3-1-2-16,20-39 0 0,0 39-2 0,0-57 0 0,0 39-1 15,0-39 1-15,20 18 0 0,-3-18 0 0,-17 0-1 0,20 0-3 16,0 0 2-16,2-37-7 0,-7 17-9 0,25 2 6 0,-40-2-3 16,20-17-3-16,-3-20-29 0,0-1 20 0,3 1-2 0,-20 19 1 0,20-77-24 15,3 78 32-15,-23-58-8 0,0 57 19 0,0 0 1 0,0-38-18 16</inkml:trace>
  <inkml:trace contextRef="#ctx0" brushRef="#br3" timeOffset="124858.91">25123 10801 19 0,'0'0'21'0,"0"0"-11"0,-37 0 13 0,17 0-9 0,20-18 1 0,-37 18 0 16,17 0 20-16,3 0-17 0,-1 0 18 0,-21 0-2 0,39 0-20 15,-20 0-1-15,0 0-1 0,3 18 7 0,-3 0-11 0,-17 3 7 0,37 16-8 16,-18-16 6-16,18-3-8 0,-22 0 0 0,22 20 5 0,-17 1-5 16,17-21-1-16,0 1-1 0,0 20 4 0,0-20-2 0,0 0-2 15,0 0-2-15,0 19 2 0,17-20 0 0,5 3-1 0,-22-21-2 16,18 19-1-16,-1-19 1 0,-17 0-1 0,40 0 1 0,-23 0-4 0,-17 0 1 16,20 0-2-16,-20 0-2 0,37-19-2 0,-37 19-2 0,0-21-2 0,22 3-2 0,-4-1-3 15,-18 0-27-15,17 0-6 0,3 0-2 0,0 0-6 16,-20 1 29-16,0 18 2 0,17-21-16 0</inkml:trace>
  <inkml:trace contextRef="#ctx0" brushRef="#br3" timeOffset="125284.41">26018 11258 127 0,'0'0'49'0,"0"0"-24"15,-20 0-6-15,20 0-17 0,-20 0 0 0,20 0-1 0,-14 0 6 0,14 0 0 16,-23 0 2-16,23 0 1 0,0 19-2 0,-20-19 2 0,0 0-2 0,20 19-1 0,0-19 0 15,-17 19 4-15,-3 18-3 0,3-37-1 0,17 40-4 16,0-21 5-16,0-1-4 0,0 1-1 0,0-19-1 0,0 38 1 0,0-38-1 0,17 19 0 16,-17 39 1-16,20-40-2 0,-3-18 0 0,3 38-1 0,-20-38 1 0,20 38 1 15,17-19 1-15,-17 0 1 0,20 1 2 0,-23-20 4 16,0 0-4-16,3 0-2 0,0 0 3 0,3-20-3 0,-23 20 0 16,34-38 2-16,-34 19-4 0,20 19 0 0,0-38 1 0,-3 1 0 0,-17 17 0 15,17-18 0-15,-17-1-2 0,0 39 1 0,0-37-1 0,0 19 1 16,0-1-1-16,-17-21 1 0,0 22-3 0,-3 18-4 0,20-19 2 15,-20 19-1-15,20-19-2 0,-20 19 0 0,20 0-1 0,-14 0-1 0,14 0-3 16,-23 0-2-16,23 0-24 0,-20 0-12 0,20 19-8 0,0 0 28 16,-20-1 1-16,20 22-28 0,0-21 29 0,0-19 2 0,0 37 2 0,0-19-20 15</inkml:trace>
  <inkml:trace contextRef="#ctx0" brushRef="#br3" timeOffset="125629.71">26491 11448 156 0,'0'0'36'0,"0"0"-16"0,-17 0 0 0,17 0-14 0,0 0 9 0,-20 0-5 16,20 0 14-16,0 0-11 0,-20 0 9 0,20 0-6 0,0 0-11 15,0 0-1-15,0 0-2 0,0 0-1 0,-17 0 1 0,17 0-1 0,0 18 1 0,0 2-1 16,0-20 1-16,0 19 0 0,0-19-1 0,0 0 0 0,0 18 1 0,0 2-2 16,17-20 1-16,-17 20 1 0,0-2-2 0,20-18 0 0,-20 19 0 15,20-19 1-15,-20 0 1 0,0 0 2 0,17 0 1 0,-17 19 1 16,20-19 2-16,0-19-2 0,-20 19-4 0,0-19 2 0,0 19-1 15,17-18 5-15,-17-2-4 0,0 20 8 0,0-20 1 16,0 2-5-16,0 18-5 0,0-19 1 0,0 19 5 16,0-20-5-16,0 20-1 0,0 0 0 0,0 0 5 0,0 0-4 0,-17 0-1 15,17 0 3-15,0 20-3 0,0-20-1 0,0 19 2 0,0-1-2 0,0 2 2 16,0 37 1-16,17-19-5 0,6-19 0 16,-23 19 1-16,17-38 1 0,-17 39-1 0,17-21-2 0,3 21-1 15,0-21 0-15,-20 21-1 0,17-39-3 0,-17 18-1 0,20 2-14 16,-20-1 7-16,20-19-21 0,-3 18-14 0,3-18-14 15,-20 0 25-15,23 0-5 0,-23 0-1 0,14-37-82 0,6-21 68 16</inkml:trace>
  <inkml:trace contextRef="#ctx0" brushRef="#br3" timeOffset="125793.35">27272 10534 128 0,'0'0'0'0,"0"0"55"0,0 0-15 15,0 0-29-15,0 20 3 0,0-20 20 0,0 0-16 0,0 21-2 0,0-21-3 16,0 18-4-16,0 1 0 0,0 17 8 0,0-15-10 0,0 56 2 0,0 17-5 15,0-57-2-15,0 2-1 0,0-1 1 0,0 0-2 0,0 39 1 16,0 17 0-16,0-36-1 0,0-21 1 0,-20 1-4 0,20 58-9 0,-20-59-3 16,3 39-36-16,17-38 16 0,-17 0-5 0,17-19-3 0,-23 57-45 15,6-18 4-15</inkml:trace>
  <inkml:trace contextRef="#ctx0" brushRef="#br3" timeOffset="125928.17">27024 11258 120 0,'0'0'0'0,"-17"0"47"0,17-18-25 0,0-1-11 16,0 19 2-16,0-21 25 0,0 21-18 0,0-18 0 0,0 18-3 15,0-19 11-15,0 19-18 0,17 0 3 0,-17-19-6 0,17 19-4 16,-17 0-1-16,40 0 0 0,-40 19-2 0,20-19 0 0,-20 19 2 0,37-1-1 16,0 3-1-16,-14-21-1 0,-6 19 0 0,20 37-11 0,-17-37-1 0,37 18-33 15,-17-17 12-15,-23 0-8 0,40 17-50 0,-40-18 50 0,23-1-51 16</inkml:trace>
  <inkml:trace contextRef="#ctx0" brushRef="#br3" timeOffset="126358.86">27688 11163 161 0,'0'0'41'0,"0"0"-16"0,-20 0-9 0,20 0-3 0,-34 0 26 16,14 0-9-16,20 0-15 0,-20 0-2 0,0 0 6 16,20 0-11-16,-14 19 6 0,-9-1-9 0,23 3-1 0,-20-2 1 0,3 37 0 15,-3-18-2-15,20-20-2 0,0 2-1 0,0 37 2 0,0-38-1 16,0-1 0-16,0 2 0 0,0 17 1 0,20-17-1 0,-20 18-3 0,17-19-1 16,26 19-14-16,-43-19 10 0,0-19-2 15,14 19-13-15,6-19-1 0,-20 0 14 0,20 0-3 0,0 0 10 16,-3-19 1-16,-17 0-2 0,17 19 0 0,-17-19-10 0,20 19 5 15,-20-19 1-15,20 0-5 0,-20 19-2 0,0-18 4 0,0-2-15 16,0 20 11-16,0 0-17 0,0-20 16 0,0 20-3 0,0 0 0 0,0-18-19 16,0 18 20-16,0 0-9 0,0 0 13 0,23 0 9 0,-23 0 5 15,0 18 0-15,14 2 0 0,-14-20 2 16,20 20 0-16,-20-20 3 0,0 18 13 0,20 1 12 0,-20 0 8 16,0-19 4-16,20 19-23 0,-20 0 20 0,0-19-21 15,0 0-1-15,0 19 16 0,0 0-19 0,0-19-1 0,0 20-3 0,0-20 1 16,0 19 5-16,0-19-9 0,0 18-1 0,0-18 5 0,0 19-2 0,0 1-2 15,-20-2-3-15,20-18-1 0,0 0 2 16,0-18-2-16,0-2 2 0,0-17-3 0,20 18 0 0,-20-20 1 16,34-37 3-16,-34 39-4 0,40-40 6 0,-20 39-8 15,17-38 5-15,0 19-1 0,-14 38-3 0,-6-19 0 0,20 20 2 16,-17 18-4-16,-3 0-1 0,-17 0 0 0,40 0-4 0,-22 0-6 16,4 18-8-16,13 39-27 0,-35-57 23 15,39 37-36-15,-21 3-20 0,-18-21 32 0,19 18-2 0,-19-19 1 0,20 21-25 16,-2-21 38-16</inkml:trace>
  <inkml:trace contextRef="#ctx0" brushRef="#br3" timeOffset="126725.79">28735 11980 74 0,'0'0'41'0,"0"0"-21"0,0 19-7 0,0 1 2 0,-20-1 2 0,20-19 1 15,0 19-3-15,0 0-7 0,0-19 6 0,-17 18-8 16,17-18-1-16,-20 19 3 0,20 1-2 0,-18-2-1 0,18-18-3 16,-22 20-1-16,5-20 0 0,17 19-1 0,0-19-2 0,-18 19-12 0,-1-19-41 15,-1 19-4-15,0-19 26 0,20 0 2 16,0 19-44-16</inkml:trace>
  <inkml:trace contextRef="#ctx0" brushRef="#br3" timeOffset="128648.07">28869 11011 16 0,'0'0'12'0,"0"0"-1"0,-20 0-5 0,20 0 7 15,0 0 0-15,0 0-5 0,0 0 0 0,-20 0 0 0,20 0 12 0,0 0-9 16,0 0-1-16,0 0 13 0,-17-19-2 0,17 19-2 15,0 0-11-15,0-20 0 0,0 20 8 0,-18-18-2 0,18 18-7 16,0 0 0-16,0-20 0 0,0 20 8 0,-22 0-2 0,22-18-9 0,0 18 4 16,0 0-2-16,0-18 3 0,0 18-4 0,0 0-1 0,0 0 2 15,0-21 4-15,0 21 5 0,0 0-8 0,0-19 1 16,0 19-1-16,0 0-1 0,0 0 3 0,0 0-5 16,22-18 4-16,-22 18-5 0,18 0 4 0,-18 0-3 15,0-21 1-15,17 21 2 0,3 0-3 0,0 0-1 0,-20 0 4 0,17 0-5 16,3-18 2-16,0 18-4 0,-3 0 4 0,6 0-2 0,-6 18 1 15,20-18-1-15,-17 21 0 0,-20-3-1 0,17 22 1 0,3-40-1 16,-20 56 2-16,37 1-1 0,-37-20-1 0,0 40-1 0,0 19 2 16,0-59 0-16,-37 57 1 0,37-54-2 0,-57 34 2 0,37-35-1 15,3-1-2-15,-40 38 1 0,17-38 0 0,23 0 0 0,-58 38 1 16,16 1 2-16,2-20-2 0,17-39-1 0,23 1 1 16,-40 19 2-16,0-19-2 0,0 1 0 0,39-20-2 0,-21 19 2 15,19-19-2-15,5 0 2 0,-45-19 2 0,40 19-4 0,1-20 1 16,1 20 0-16,-21-19 0 0,21-19 0 0,18 38-1 0,-17-19 0 0,17 1-1 15,0 18 1-15,0-19 1 0,0-1 0 0,0 20 1 0,17-18-1 16,-17 18-1-16,18 0 0 0,21 0-1 0,-21 0 2 0,1 18-1 16,39 2 0-16,-36-1 0 0,32-1 0 0,1 21 0 0,-35-21 0 15,22 1 0-15,-27 1 1 0,44 18 0 0,-24-19 0 0,25 18 0 0,-23 1 0 16,22 1 1-16,-24-20 1 0,22 19 0 16,-17-20 0-16,0 2 1 0,-6-2 4 15,6 1-1-15,-3-19-5 0,-17 0 0 0,-3 20 2 0,26-20-1 16,-43 0-3-16,14 0 0 0,6 20 0 0,0-20-2 0,0 0-10 15,-3 0 1-15,0-20-19 0,-17 20 10 0,20 0-3 0,0-20-7 16,-20 1-37-16,37 1-21 0,-37-2 35 0,40 2-66 16,-40-20 32-16,20 19 53 0</inkml:trace>
  <inkml:trace contextRef="#ctx0" brushRef="#br3" timeOffset="129263.13">29875 12342 74 0,'0'0'19'0,"0"-20"-7"0,0 20 5 0,0 0-11 0,0 0 2 0,0 0 1 0,0-19 15 0,0 19-9 15,0-18 2-15,20 18 1 0,-20 0 0 0,0 0 15 0,17-20-6 0,-17 20-9 16,20 0-4-16,-20 0-8 0,0 0 0 0,23 0 7 0,-23 0-6 16,0 20 5-16,14-2-4 0,-14-18-5 0,0 39 4 15,0-39-5-15,0 38 2 0,0-19 0 0,-14-1-2 0,14 1 0 16,-43 1-2-16,6 18-1 0,0 0-3 0,17-19-3 0,-17 0-3 0,20-1-2 15,-6 2-6-15,-14-1-3 0,17-19-6 0,3 19-7 0,17-19-4 0,-40 19-44 16,23 1 42-16,0-2-26 0,-6-18 21 0</inkml:trace>
  <inkml:trace contextRef="#ctx0" brushRef="#br3" timeOffset="138211.03">30827 11581 39 0,'0'0'0'0,"0"0"17"15,0 0-14-15,0 0 2 0,-20 0-3 0,20 0 4 16,0 0 9-16,0 0-9 0,-20-18 5 0,20 18-5 15,0 0-2-15,-20 0-1 16,20 0-3-16,0 0 2 16,0 0 1-16,0 0-1 0,20 0 5 0,-20 0 2 15,0 0-4-15,0 0 4 0,0 0-4 0,0 0 7 0,0 0 1 16,0 0-7-16,0 0 5 0,0 0 1 0,0 0 0 0,0 0-6 16,0 0 0-16,0 0 6 0,0 0-8 0,0 0 0 0,0 0-1 0,0 0 4 15,0 0-2-15,0 0-1 0,0 0 0 0,0 0 3 0,0 0-3 16,0 0 2-16,0 0-2 0,0 0 2 0,0 0-4 0,0 0 0 0,0 0 0 15,0 0 2-15,0 0 0 0,0 0-2 0,0 0 2 0,0 0-1 16,20 18 0-16,-20 1 0 0,0-19-2 0,0 0 1 16,0 19-1-16,0-19 0 0,0 19-1 0,20-19 1 0,-20 19 0 0,0-19-1 15,0 19 0-15,0-19 0 0,17 19 1 0,-17 1 0 0,0-20-1 0,0 0-1 16,0 19 1-16,0-19 0 0,0 0 0 0,17 18 0 0,-17-18 1 16,0 0 1-16,0 0 0 0,0 19-1 0,20-19 0 0,-20 0 0 0,0 0 0 15,0 0 3-15,0 0-2 0,20 0 2 0,-20 0-1 0,0 0-3 16,0 0 1-16,0 0 1 0,0 0 2 0,23 0-3 0,-23 0 0 15,0 0 0-15,0 0 1 0,0-19-1 0,0 19-1 16,14 0 1-16,-14 0 0 0,0 0-2 0,0-18 1 0,0 18 0 0,0 0 0 16,0 0 1-16,0 0 0 0,0 0 0 0,0 0-1 15,0 0-1-15,0 0 1 0,0 0 0 0,0 0 1 16,0 0-1-16,0 0 1 0,0 18-2 0,0-18 2 16,0 19 0-16,0-19 1 0,20 20-1 0,-20-20-1 15,0 18 1-15,0-18 2 0,0 0 0 0,0 19 3 0,20-19-4 16,-20 0 4-16,0 0-4 0,0 0 5 0,0 0-1 15,20 0-3-15,-20 0 1 0,0 0-2 0,17-19 2 0,-17 1 1 16,17 18-3-16,-17-20 1 0,23 1-2 0,-23 19 0 0,0-18 1 16,17-1 0-16,-17-1-2 0,0 20 1 0,0-19 0 15,0 19 1-15,20 0-2 0,-20 0 1 0,0 0 1 0,17 0-2 0,-17 0-1 16,20 0 2-16,-20 0-1 0,0 0 1 0,20 0-1 16,-20 0 1-16,0 0-1 0,17 19 3 0,-17-19-1 0,23 0-1 0,-23 0 1 15,0 0-1-15,0 20 0 0,14-20 2 0,-14 0 3 0,20 19-5 0,-20-19 3 16,20 18-3-16,-20-18 2 0,0 0-1 0,0 19 2 0,0-19-3 0,20 20 3 15,-20-2 0-15,0-18-3 0,17 19 2 0,-17 1-1 16,0-20-1-16,0 18-2 0,0-18 1 0,20 20 0 0,-20-20 1 16,0 19 0-16,0-1-1 0,20-18 1 0,-20 19-2 15,0-19 0-15,0 0 0 0,0 0-5 0,0 0-1 0,0 20-3 0,17-20-6 16,-17 0-23-16,0 0-9 0,0 0-13 0,0 0 23 16,0 0-3-16,23 0-47 0,-23-20 45 0,0 20-28 0,0 0 28 0</inkml:trace>
  <inkml:trace contextRef="#ctx0" brushRef="#br3" timeOffset="138776.26">30596 11182 44 0,'0'0'28'0,"0"0"-9"0,0 0-12 0,0-19 1 0,0 19 8 0,0 0 2 0,0 0 12 16,0 0-19-16,20-19 10 0,-20 19-12 0,0 0 6 16,0 0-9-16,0 0 8 0,0 0-1 0,20 0 5 15,-20 0-9-15,0 0-5 0,0 0 2 0,0 0-2 0,0 0 1 16,0 0 0-16,0 0 6 0,0 0-6 0,0 0-1 0,0 0 1 16,0 0 2-16,0 0-3 0,0 19-2 0,-20 0 4 0,0 20-1 15,-14-2-2-15,34-18-1 0,-60 96 0 16,3-2-1-16,37-95-2 0,-14 40-8 0,34-20 0 15,-40 0-22-15,20-19 9 0,20 20-4 0,-20-20-4 0,20-1-2 0,-17 1-35 16,17 1 34-16,-20-20 1 0,20 18 4 0,0-18-19 0</inkml:trace>
  <inkml:trace contextRef="#ctx0" brushRef="#br3" timeOffset="139299.82">30693 11429 52 0,'0'0'25'0,"0"0"11"0,0 0-31 0,-20 0-1 16,20 0 1-16,0 0 10 0,0 0 10 0,0 0-11 0,-20 0-1 0,20 0 9 15,0 0-14-15,-17 0 0 0,17 0-1 0,-20 0-5 0,20 19 3 0,-20-19-1 16,20 18 0-16,0 2 0 0,-17-1 3 0,17 19-1 0,0-18-3 16,-17-2-1-16,17 20 1 0,0-19-1 0,0 0-1 0,-23 19 1 0,23-18-2 15,0 17 0-15,0-18 1 0,0 1 0 0,0-2 0 0,23 1-1 0,-23 1 1 16,17-2 3-16,-17 2 3 0,17-20-2 0,3 19 6 15,-20-19-6-15,20 0-1 0,-20 0 0 0,0 0-1 0,17-19 1 0,-17 19-1 0,20-20 2 16,-20 2-5-16,0-2 1 0,20 1 0 0,-20-19-1 0,17 19-2 0,-17 1-9 16,0-21-15-16,0 1 7 0,0 38-4 0,0-38-2 0,-17 0-30 15,-3 0-3-15,-17 0 3 0,37 19 33 0,-40-19-27 16</inkml:trace>
  <inkml:trace contextRef="#ctx0" brushRef="#br3" timeOffset="139595.89">30311 10916 103 0,'-17'0'67'0,"-20"0"-55"16,37 0-8-16,-23 0 1 0,-11 38 43 0,-26 19-3 16,46-39-36-16,-9 22 2 15,23-22-8-15,-20 1 0 0,20-19 0 0,0 38 3 0,-20-19 0 16,20-19-3-16,0 19-1 0,0-1 6 0,0 3 2 0,20-21-4 15,-20 0 8-15,0 0-8 0,0 0-1 0,20-21 4 0,3 21-5 16,-23-37 0-16,14 18-3 0,6-19 1 0,-20 19 0 0,20-39 1 16,-20 40-3-16,20-39 1 0,-20 1 0 0,17-41 1 15,-17 60-1-15,0-2 2 0,0 19-6 0,0 2-3 16,0 18-1-16,0 0 3 0,0-18-11 0,0 18 6 0,0 0-10 0,0 0-3 16,0 18-7-16,0 0-13 0,0 41-13 0,0-22-3 15,0-19 29-15,17 79-47 0,6-59 38 16</inkml:trace>
  <inkml:trace contextRef="#ctx0" brushRef="#br3" timeOffset="140076.38">31679 12094 101 0,'0'0'0'0,"0"0"59"0,0 0-37 0,0 19-12 0,0-19-4 0,0 20 12 15,20-2 9-15,-20 2-12 0,0-1 10 0,0 0-16 16,0 0 4-16,0 18-7 0,-20-17-4 0,20 17 2 0,0-17-3 16,-17 0-2-16,17-2 2 0,-20 19 2 0,3 2-2 0,-3-21-2 0,0 21-5 15,0-20-9-15,6 19 2 0,-9-38-4 0,3 18-5 0,3 2-1 16,-3-20-29-16,-17 19 23 0,37-19-31 0,-40 0-4 0</inkml:trace>
  <inkml:trace contextRef="#ctx0" brushRef="#br3" timeOffset="141127.99">32575 11182 55 0,'0'0'51'0,"0"-19"-39"0,0 19 4 0,0 0 7 0,-20 0 4 0,20 0-15 16,0 0 11-16,0 0-12 0,0 0-2 0,0 0 14 16,0 0-12-16,-20 37 13 0,20-37-18 15,-15 58 19-15,15-1-10 16,0-38-12-16,0-1 0 0,-22 2 5 0,22 19-6 0,0-2-2 0,-20 1 2 16,20-1 0-16,-17-17-2 0,17 0 1 0,0-2-1 0,-20 20 1 15,2 19-4-15,-1-18-7 0,19-20 0 0,-20-1-3 0,20 21-24 16,-20-2-18-16,5-17 22 0,15-2-37 0,-22 21 5 15,22-2-4-15</inkml:trace>
  <inkml:trace contextRef="#ctx0" brushRef="#br3" timeOffset="141370.01">32498 11715 159 0,'0'0'47'0,"0"19"-37"0,0-19-9 15,-20 37 4-15,20-37 1 0,0 0 2 0,0 20 11 16,-17-2-7-16,17-18-8 0,0 19 0 0,0 1-1 16,0-2-2-16,0-18 2 0,0 20-2 0,0-20 1 0,17 0-2 0,3 19 0 0,-20-19 1 15,37 0 1-15,-37 18-1 0,20-18 0 0,0 0 0 16,-20 0-1-16,37 0 1 0,-20 0 0 0,-17-18-1 0,40-1-3 16,-20-1-2-16,-20-18-3 0,17 38 3 0,-17-19 0 15,20-19-8-15,-20 1-3 0,0 18-6 0,-20-20-10 16,20 1-7-16,-17 19 0 0,-20 0 2 0,37 0 20 15,-23 19 4-15,6-18 2 0,-1 18-17 0</inkml:trace>
  <inkml:trace contextRef="#ctx0" brushRef="#br3" timeOffset="141692.9">32136 11144 121 0,'0'0'34'0,"-18"0"-1"0,18 0-26 0,-20-19-1 0,20 19-2 0,-19 0 7 0,1 0-3 16,-2 0 13-16,1 0-8 0,-1 0 15 0,20 0-17 0,-15 0 7 16,-8 0-12-16,6 0 0 0,17 0-2 0,0 0-1 0,-20 0 1 0,0 0 0 15,3 0-2-15,17 0 3 0,-20 19-2 0,20-19 0 16,-17 38 1-16,17-20-1 0,-22-18-1 0,22 21-1 16,0-2-1-16,0-19 2 0,0 18-2 0,0 1 1 15,0-19 1-15,22 19-1 0,-22 0-2 0,0-19 2 0,0 0-1 16,0 19 1-16,0-19-1 0,0 0 0 0,0 18 1 0,0-18 0 15,0 0 0-15,0 0 0 0,0 0-2 0,0 0 2 16,0 0-1-16,0 0 0 0,0 0-2 0,0 0-1 16,0 0 0-16,0 0-7 0,0 0 5 0,0 0 0 0,0 0-5 0,0 0 3 15,0 20-2-15,0-20-3 0,0 0-3 0,0 20-23 0,0-20-4 16,0 0 22-16,0 19 0 0,0-1-17 0,0-18 18 0,0 37-23 0,0-17 1 16,0-1 5-16</inkml:trace>
  <inkml:trace contextRef="#ctx0" brushRef="#br3" timeOffset="142545.64">32079 11221 38 0,'0'0'16'0,"0"0"-9"16,0 0 7-16,0 0 5 0,0 0-7 0,0 0 1 0,0 0 13 0,-18 0-2 15,18 19-3-15,0-19-3 0,0 0-9 0,-20 0-2 16,20 18 18-16,0-18-19 0,0 19 4 0,0-19-6 15,0 0 2-15,0 19-4 0,0-19 0 0,0 0 0 0,0 19 1 0,0-19 2 16,0 19-3-16,20-1 0 0,-2-18 0 0,-18 20 1 0,19 0-1 16,1-1 1-16,-2-19-2 0,-18 18 1 15,22-18 0-15,-22 0 5 0,17 19 4 0,-17-19 2 0,0 0-5 16,18 0-1-16,-18-19 4 0,0 1-6 0,0 18-1 0,0-19 0 0,0-21 1 16,0 3-1-16,0 18 0 0,0 0-3 0,0-18 1 15,-18 18-1-15,1-20 4 0,-5 20-4 0,4 0 1 0,-2 0-1 16,20 0-1-16,-37 0 1 0,-2 1-2 0,19 18 2 15,5 0-1-15,-8-21 0 0,6 21 0 0,-23 0-2 0,23 0-2 16,17 0-3-16,-20 0 0 0,20 0-2 0,0 21-1 0,0-21-3 0,0 18-1 16,0 1-5-16,0-19-3 0,0 19-4 0,20 0-39 0,-20 19 28 0,17 1-32 15,3-39 37-15,0 56-37 0</inkml:trace>
  <inkml:trace contextRef="#ctx0" brushRef="#br3" timeOffset="142962.06">33088 11448 142 0,'0'0'0'0,"0"0"57"0,0 0-46 16,0 0 0-16,0 0-6 0,-20 0 11 0,0 0-6 0,20 0 0 16,-57 0 63-16,57 0-68 15,-17 0 1-15,17 18-5 0,0-18 1 0,-17 20 2 0,17-1-1 16,0-1 0-16,0 2-3 0,-23-20 1 0,23 38 2 0,0-19-1 0,0 0-1 15,0-19 0-15,0 38 0 0,0-38-1 0,0 38 3 0,0-18 0 16,0-1-2-16,23-1 4 0,-23 1-3 0,17 1 3 0,-17-2-4 16,17 1 5-16,3-19-5 0,-20 20 2 0,20-2-1 0,-3 2-1 15,3-1 0-15,17-1 1 0,-37-18-2 16,20 0-1-16,-20 19-7 0,23-19 0 0,-23 0-3 0,14 0-4 16,-14 20-5-16,20-20-37 0,-20 0 20 0,0 0-53 0,20 0 44 0,-20 0 4 15,0 0-27-15</inkml:trace>
  <inkml:trace contextRef="#ctx0" brushRef="#br4" timeOffset="151644.16">22956 11048 19 0,'0'-19'24'0,"0"19"-14"0,0-18-2 0,0-1-6 0,0 19 1 0,0 0-2 0,0-20 1 0,20 2 1 0,-20 18-2 0,0-20 2 0,0 2-1 15,20 0 4-15,-20 18-2 0,0 0 0 0,0-21 0 0,0 21 0 0,20-19 6 16,-20 19-5-16,0-18 7 0,0 18-5 0,0 0-1 0,0-21 10 0,0 21-8 16,-20-18 8-16,20 18-6 0,-20 0 12 0,0-18-12 0,6 18-1 15,-9 0 0-15,-17 0 7 0,6-19-1 0,-26 19 0 0,46 0-8 16,-49 0 3-16,26 0-7 0,0 0 0 0,-17 0-1 0,-26 0 3 15,23 0-3-15,-17 19 1 0,34-1-2 0,3-18 1 0,-37 39 2 0,-23-2-1 16,23 2 2-16,-23-1-2 0,57 0-2 0,-14 18 1 16,-20 21 0-16,51-39-2 0,3-1 1 0,-17 59-1 0,20 0 2 15,-3-2 0-15,20 20 1 0,0-76-1 0,20 19-1 16,17 39 3-16,-20 18 0 0,26-57-2 0,-26 0-1 0,40 57 4 16,17 18 1-16,-31-94-2 0,31 58-1 0,-20-39 0 0,-11-19-2 15,-9 0 0-15,6-19 0 0,34 38 2 0,-37-38-1 0,43 19 2 0,-46-38-1 16,6 20 2-16,131-20 22 0,-97-39-21 15,3 1 0-15,-37 0-2 0,-6 19-2 0,43-38 2 0,-37 19-2 16,34-56 2-16,-34 54 0 0,-23-17-3 0,23 1 1 0,34-96 4 16,-54 94-5-16,17 21 1 0,-17-77-1 0,-20 57 1 0,37 18-2 0,-37-56 3 15,0 1-1-15,0 54-2 0,0-54 2 0,-37 57 0 16,37-3-1-16,-20-16 0 0,-17-19 0 0,0 36-1 0,20-18 1 0,-43 19 1 16,40 20-2-16,3-3 1 0,-3 2 0 0,0 1-1 0,-17-21 0 0,0 21-1 15,-3-2 0-15,26 2 1 0,-49 0-2 0,9-3-1 0,14 21-1 16,3 0-2-16,-3-19-1 0,-34 19-17 0,20 0-9 0,-26 0-5 15,63 0 18-15,-23 19-2 0,23 2-2 0,-40 35-30 0,0 19-49 16,-3 154-53-16</inkml:trace>
  <inkml:trace contextRef="#ctx0" brushRef="#br4" timeOffset="153261.04">22101 10840 82 0,'0'0'28'0,"0"0"-2"0,0 0-1 0,0-21-3 0,0 21-12 0,-20 0 9 0,20 0-10 0,0-18 1 0,0 18 8 0,-17 0-2 0,17 0-1 16,-17 0-7-16,17 0-1 0,0 0 2 0,-20-18-1 0,0 18 9 15,20 0-3-15,-20 0-7 0,20 0-1 0,-37 0 8 0,37 0-8 16,-40-19 9-16,40 19-9 0,-37 0 7 0,37-18-6 0,-37 18-1 0,37 0 1 16,-37-21 5-16,20 21-2 0,-26-20 1 0,26 20-4 15,-20-18 3-15,-3 0 2 0,23 18-5 0,-23-21-3 0,-17 4-1 16,40 17-1-16,-60-19 1 0,40 19-2 0,-40-19 0 0,20 19 0 16,-35-18 5-16,30 18-4 0,-49-21 2 0,14 21-3 15,60 0 0-15,-40 0 1 0,-17-20 2 0,19 20-3 16,-21 0-1-16,1 0 3 0,56 0-4 0,1-17 2 15,-76 17 1-15,18-19-1 0,21 19-1 0,21 0 2 0,-63-20-2 0,60 20 1 16,-57-18 0-16,57 18 1 0,-77 0 0 0,20-19-2 16,57 19 0-16,-57-19-1 0,80 19 2 0,-83-20 3 0,77 20-2 0,-14 0-2 15,0 0-1-15,11 0 0 0,-128 0 6 0,114 0-3 0,-171 0-1 16,114 0 0-16,57 0-1 0,-17 0 1 0,-60 20-1 16,0-1 1-16,-14 0-2 0,-23 19-2 0,91-38 3 15,3 36 1-15,-74-16 0 0,77 1-4 0,-23-3 2 0,23-18 2 0,-1 0-2 16,16 19 2-16,-18-19 0 0,-94 19-3 0,42-19 1 0,67 0 2 15,7 0 2-15,-22 0-5 0,-37 17 0 0,-20-17-2 0,20 0 6 16,0-17-2-16,60 17 1 0,-6 0 0 0,3-19 1 0,3 19 1 0,14-19-1 0,-17 19 0 16,-94-39 1-16,91 39-2 0,-51-20 1 0,51 3-1 15,6 17-1-15,-40-19 2 0,34-1-2 0,-51 2 3 0,14-1 1 16,3 19-4-16,54 0 2 0,6-19 0 0,-26 19 0 0,23 0-2 16,-37-20-2-16,14 20 2 0,23 0 1 0,-57 0 1 0,54 0-1 0,6 0-2 15,11 0 2-15,-17 0 0 0,-14 0 2 0,-43 20-4 0,23-20 1 16,17 0-1-16,17 0 2 0,20 0 0 15,3 0-1-15,-20 0 1 0,-3 0 2 0,23 0-3 0,0-20 0 0,-26 1-2 16,43 0 3-16,-17 1-2 0,-20-21 3 0,17 21-1 0,0-40 0 0,-17 20-1 16,20-19 1-16,-23-1 0 0,20 20-1 0,5 2 1 15,-27-21 1-15,42 17-3 0,-37 22 1 0,37-19 1 0,-37-20-1 0,-18-20 2 16,33 57-2-16,-18-54 0 0,23 54-1 0,-20-57 3 0,17 59-2 16,-35-59 2-16,33 57-4 0,2-17 2 0,-34-20-4 0,34 20 5 15,-35-20 1-15,33 18-1 0,2 21 0 0,-35-60 0 0,36 60-7 16,-19-21 1-16,1-17-1 0,-3 37 7 0,21-20 1 0,-38-18 0 0,37 21 1 15,2-2-2-15,-39-19-1 0,0 0 1 0,37 37-1 0,1 0 0 0,-19-37 0 16,-19 0 1-16,23 20 1 0,11 16-2 16,-34-16-1-16,40 1 1 0,-23 15 1 0,-17-15 0 0,37 15 0 15,-17 1-1-15,20 3-1 0,-23-20 1 0,23 37 0 0,-20 0 1 0,37-19-1 16,-23 19-1-16,-14 0 1 0,37-38-1 0,-14 38 1 0,-9 0 0 0,3 0 0 0,0-20-4 16,3-1 1-16,17 21 2 0,0-19-3 0,-17 19-3 0,17 0 3 15,-20-17-1-15,20 17 0 0,-20-20-17 0,20 20 12 0,0 0-1 16,-20-17-40-16,20 17 28 0,0 0-34 0,0 0-15 15,0 0 32-15,0 0-43 0,0 0-1 0,20 0 14 0,-20 0 20 16</inkml:trace>
  <inkml:trace contextRef="#ctx0" brushRef="#br4" timeOffset="153429.59">11744 8253 29 0,'-20'0'6'0,"0"0"-4"0,20 0-2 0,-17 0-1 0,0 0-1 0,-3 20-6 0,-20-3-5 0,26 3 0 0</inkml:trace>
  <inkml:trace contextRef="#ctx0" brushRef="#br4" timeOffset="153748.19">11174 8957 16 0,'0'0'15'0,"0"0"-11"15,-20 19 7-15,20 1 1 0,0-1-3 0,0-2-1 0,0-17 0 16,-17 21 0-16,17-3 6 0,-20 0 5 0,20 23 4 0,0-41-12 16,0 0 0-16,-20 37 7 0,20-19 0 0,0 1 27 15,0-19-35-15,0 0-2 0,0 0 7 0,0 0-3 16,0 0 0-16,20-37-6 0,0 17-5 0,-20 3-1 16,17-4 3-16,-17 1 0 0,20 2 0 0,-3-38 6 0,3 17-4 0,3-19 1 15,31-35 2-15,-34 55-3 0,17-59 5 0,-20 60-4 0,3-57 4 16,20 54-4-16,-40 3-2 0,37-21 1 0,-17-16 4 0,17-3-5 0,-37 40 0 15,37-40 3-15,-17 37-3 0,17-14-1 0,3-6 3 0,-20 5-2 16,-3 36-3-16,0 19 1 0,-17-20 0 0,40-18 3 0,-17 38 0 16,-9-19-3-16,-14 19 1 0,20 0-3 0,20 0 1 0,-40 0 0 15,37 0 2-15,-20 0-1 0,23 19-2 0,-23 2 1 16,3-21 0-16,-3 17 1 0,43 22 0 0,-43-1-2 0,40 19 0 0,-20 0 0 16,-37-40 0-16,43 43 0 0,-26-43 0 0,0 40 0 0,3 0-1 15,0-36 1-15,-3-2 1 0,-17-2-1 0,20 40-4 0,-2-20-10 16,1-37 2-16,-19 21-3 0,20-1-5 0,3-3-36 0,11 23-22 15,-14-23 33-15,-20 3-4 0,37-1-43 0,-37-1 56 0,18 2-14 0</inkml:trace>
  <inkml:trace contextRef="#ctx0" brushRef="#br4" timeOffset="157011.07">13036 8844 66 0,'0'0'17'0,"0"0"-9"0,0 0-4 16,-17 0 4-16,17 0-4 0,0 0 2 0,0 0-4 16,0 0 1-16,0 0 2 0,0 0-2 0,0 0 3 0,0 0-3 0,0 0 5 15,0 0-3-15,17 0 5 0,-17 0-5 0,0 0 1 0,20-19 6 16,-20 19 0-16,20 0-5 0,-20 0-1 0,37 0 8 16,-37 0-8-16,0 0 2 0,37 0 6 0,-37 0-3 0,20 0-5 0,2 0 5 15,-7 0-7-15,5 0 4 0,20 0 0 0,-23 0 0 0,0 0-5 16,23 0 3-16,-40 19-4 0,57-2 5 0,-37 4-2 15,17-21-1-15,-37 19-3 0,37-2 0 0,-17-17 1 16,0 20-1-16,-3-20 1 0,3 19-2 0,-3-19 0 0,3 0 1 0,-20 19 0 0,40-19 2 16,-40 20 0-16,37-20 2 0,-37 0-3 0,37 19 8 0,20-2-3 15,-34-17-4-15,11 21 5 0,23-3-1 0,-37-18-3 0,37 0 3 16,-34 18-5-16,-9-18 1 0,26 0-3 0,-20 0 4 0,14 0-2 0,-14 0-1 0,57 20 5 16,-20-20 1-16,-20 0-6 0,20 21 0 0,0-21 2 15,-17 17-1-15,17-17-1 0,-20 20 0 0,23-2 1 16,-26-18 1-16,6 0-2 0,-23 0 0 0,20 0 1 15,-17 0 0-15,114 19 3 0,-117-19-4 0,3 0 1 16,0 0 0-16,17 0 0 0,3 0 3 0,-3 0-2 0,-20 0-1 0,23 0 1 16,-20 0-3-16,34 0 4 0,-11 0-1 0,31 0 3 0,-37-19-4 0,23 19 1 15,-26 0-2-15,-14 0 0 0,37-18 2 0,-20 18-1 0,-17 0-1 16,17 0 0-16,-17 0 0 0,74 0 1 0,-74 0-2 0,17 0 1 0,-17 0 0 16,20 0 0-16,-23 0 1 0,20 0-3 0,3 0 2 0,14 0 1 15,-34 0 0-15,3 0-2 0,31 18 0 0,-34-18 0 0,17 0 2 0,0 0-1 16,-14 0-2-16,-6 19 1 0,40-19 3 0,-20 0-2 15,-19 0-2-15,1 0 1 0,24 20 2 0,31-20 1 0,-57 0-3 16,21 0 0-16,4 0 0 0,-7 0 1 0,-16 0 0 0,95 0 0 16,-39-20-1-16,-35 20-1 0,-3 0 1 0,-17 0 0 0,17 0-1 15,40-19 3-15,-40 19-2 0,37 0-2 0,-34 0 2 0,37 0 0 16,-23 0-1-16,-14 19 1 0,74-19 2 0,-57 20 0 16,-20-2-1-16,3-18 2 0,34 18-1 0,-17 3-2 0,-20-21 2 15,23 19-1-15,-3-1 0 0,-20-18-2 0,-20 20 2 0,23-20-1 16,-3 0 0-16,-17 19 2 0,54-1-2 0,-11-18 1 0,-29 20 0 0,40-20-1 15,-14 0-1-15,-23 0 1 0,97 17 1 0,-60-17-2 0,23 0 1 16,-60 0-1-16,20 0 2 0,57 0 0 0,-77 0-2 16,20 0 0-16,20 0 0 0,0 0 1 0,-40 0 1 0,0 0 1 15,40 20 3-15,-40-20-5 0,43 0 0 0,-46 21-1 0,6-21 3 16,14 18 0-16,9 0-2 0,-29-18 0 0,23 20 2 0,23-20-1 16,-66 0-1-16,80 18 3 0,-54-18-3 0,37 0 0 15,17 0 1-15,-57 0 0 0,43 0 1 0,-46 0-2 0,6 0 0 16,35 0 2-16,-33 0-1 0,12 0 0 0,-17-18 0 0,43 18-2 15,12 0 1-15,2-20 2 0,-15 20 0 0,-44 0-1 0,101 0 4 16,-101 0-6-16,5 0 0 0,34 0 0 0,-17 0 0 0,-17 0 2 16,34 0-1-16,3 0 3 0,-37 0-1 0,34 20 3 15,-37-20-2-15,3 0-1 0,34 0-2 0,3 18-2 0,-40-18 2 16,77 0 4-16,-77 0-4 0,80 0 0 0,-80 0 3 16,0 0-3-16,40 0 2 0,-37 0-2 0,-6 0 2 0,-14-18-1 0,94 18-3 15,-91 0 2-15,51-20 4 0,0 20-1 0,-34 0-2 16,17 0 0-16,-3 0 1 0,23 0-4 0,-57-18 0 15,54 18 2-15,23 0 0 0,-77 0 1 0,54 0-1 0,-34 0 1 16,34 0-1-16,23 0 0 0,-23 0 6 0,23 0 1 16,-60 0-7-16,0 18 0 0,40-18 0 0,-57 0 0 0,57 0 2 15,37 0-1-15,-80 0-3 0,26 0 3 16,14 0-1-16,-34 0 0 0,17 0-1 0,17 0 0 0,23 0 10 16,-60 0-5-16,1 0-6 0,19 0 1 0,-18 0-1 15,16-18 4-15,22 18 1 0,-18 0-4 0,16 0 0 16,2 0 3-16,-60 0-3 0,60-18 3 0,0-3-3 0,-3 21 0 15,-54 0 1-15,54-20 0 0,43 20 2 0,-80 0-2 16,43-17-1-16,-46 17 0 0,-14 0 0 0,17-20 2 0,40 20-1 16,-40 0 0-16,40-18-5 0,-3 18 4 0,-34 0 3 15,0 0 1-15,71-19-2 0,-74 19-4 0,6 0 5 0,65-20-3 16,-68 20 4-16,57-18 2 0,-63 18-3 0,6 0-1 16,37 0-6-16,-60 0 4 0,23 0-1 0,74 0 4 0,-40 0-1 15,3 0 2-15,-20 0 0 0,-20 0-1 0,23 0-2 16,-26 0-1-16,6 0 0 0,37 0-2 0,-23 0 5 0,-14 0-1 15,17 0-2-15,3 0 1 0,-6 0 1 0,23 0-2 0,-60 0 1 16,60-19-1-16,-57 19 2 0,17 0-1 0,57 0 5 0,-74-21-6 16,20 21 0-16,14 0-2 0,-11 0 3 0,11 0 1 0,23-18-1 15,-23 18 0-15,3 0-2 0,-34 0 2 0,31 0 1 16,3 0 2-16,-19 0-3 0,1 0 1 0,18 0-2 16,-39 18 0-16,59-18 1 0,-1 0 4 0,-38 0-3 0,41 21 1 15,-64-21-2-15,25 0 0 0,-3 19 1 0,2-19-1 16,-21 0-2-16,2 0 1 0,37 18 0 0,-40-18 1 0,23 0 1 0,-3 20 1 15,-37-20-2-15,57 0-2 0,-20 19 1 0,20-19 1 0,-17 18 0 16,-23-18 1-16,3 0-2 0,0 0 2 0,17 20-1 0,20-20 2 16,-17 0-2-16,-23 17-2 0,20-17 0 0,-17 0 0 15,3 0 3-15,-9 20 0 0,-14-20-1 0,20 0-1 0,20 0 0 16,-40 0 2-16,17 21-2 0,0-21 2 0,-17 0-1 0,0 0 0 0,23 18-2 16,-23-18 2-16,17 0 0 0,-17 0 3 0,0 0-4 0,0 18 0 0,20-18 0 15,-20 20-1-15,0-20 4 0,0 0 1 16,0 0-3-16,0 18-1 0,0-18 2 15,0 0 0-15,0 0-2 0,0 0 1 0,-20 0 0 0,20 0 1 0,-17 0 0 16,17 0-2-16,0-18 1 0,-23 18 0 0,23-20 0 0,-17 20 0 16,17-18 0-16,0 0 2 0,-17-3-3 0,17 21 1 15,0-20 0-15,0 3 2 0,-20-21-3 0,20 19 2 0,0 19-1 16,0-57 0-16,0 57 2 0,-20-21 0 0,20-15-1 0,0 16-1 16,0-17-4-16,0 37 6 0,0-20 1 0,0 3-5 0,0-4 2 15,0-17-3-15,0-18 0 0,0-21-1 16,0 57 5-16,0-37-1 0,0 21 0 0,0-42 1 0,0 4-1 15,0 34 1-15,0-17-1 0,0 19-1 0,0 2 1 0,0-22 0 16,0 38 1-16,0-54 0 0,0 14 0 0,-20 23-1 0,20 20-2 16,-14-81 0-16,14 62 3 0,0 16-3 0,0-37 9 15,0 20-6-15,-23-1 3 0,23-39 2 0,0 58-6 0,0-18 0 0,-20-1 0 16,20 18 0-16,0 1 0 0,-20 1 0 0,20-22 0 0,0 23 1 16,-17-4-4-16,0 21 4 0,17-19-4 0,-20 19 1 15,20-17-2-15,-20 17-3 0,0 0-8 0,20 0 4 0,0 0-4 0,-14 0-44 16,-9 17 10-16,23-17 20 0,-20 19-39 0,20 2 30 15,0-4-48-15,0 3-11 0,0 0 47 0,0 17-49 16,0-37 80-16</inkml:trace>
  <inkml:trace contextRef="#ctx0" brushRef="#br4" timeOffset="157466.82">28584 8273 32 0,'0'0'7'0,"0"0"5"0,0 0 1 0,0 0-9 0,0 0 22 0,0 0-17 0,0 37 29 16,0-16 1-16,0-2-30 15,0-2 22-15,0 4-24 0,0-4 17 16,19-17-13-16,-1 19 26 0,-18-19-27 0,17 20 0 0,43-20 24 15,-23 0-14-15,-17-20-14 0,-3 20 1 16,60-57 14-16,0-20-4 16,-37 60-13-16,34-77 5 0,-57 74-7 0,97-114 19 15,-54 20-7-15,-26 39 5 16,-14 56-14-16,0-39 19 16,-20 39-19-16,0-56 10 0,23 35 7 15,-23 23-17-15,14 17-1 16,6 0-1-16,-20 17 0 15,20 2-4-15,17 96 7 0,3-20-2 16,-40 1-2-16,37 73-5 16,37 2 10-1,-34-73-4-15,-23-81-3 0,60 97-2 0,-77-74-2 16,77 34-34-16,-20 4-26 16,-20-78 43-16,20 36-95 0,-20 4-65 15,-17-40 127-15</inkml:trace>
  <inkml:trace contextRef="#ctx0" brushRef="#br4" timeOffset="158977.6">23526 9889 36 0,'0'0'0'47,"43"0"167"-47,-43 0-167 63,148 265 122-63,-148-265-122 62,-533 0 61-62,533 0-61 63,476 210 140-63,-476-210-140 62</inkml:trace>
  <inkml:trace contextRef="#ctx0" brushRef="#br4" timeOffset="160661.41">25220 12817 83 0,'-20'-19'54'0,"-57"-20"20"16,20-35-8 15,77 74-49-16,74 0-5 17,382 37 21-1,17-37-17-15,134 0-9-1,402 57-2 16,-441 0-1-15,-169-76 1 0,-134-39 6 15,-268 58 12-15,-148-37-18-1,-593 18-10 16,59 75-5 1,-76 2 11-17,-379 18 4 17,701-76 10-17,325-19 3 1,510-38-13 15,365 57-3-15,34 0-4-1,365-19-1 17,-857 38 0-17,-264 0 13 16,-250-19 14-15,-476 38-21 15,-208 19-7-15,-436-76-6 15,741 19 9-15,382 0 2-1,262 19-20 17,462-76 4-17,125-38 14 1,157 1-2 15,-610 131 4-15,-188 77-8 15,-476 209-410 0</inkml:trace>
  <inkml:trace contextRef="#ctx0" brushRef="#br4" timeOffset="177512.14">29895 7644 28 0,'0'0'0'0,"0"0"19"0,0 0-6 0,0 0-8 0,0 0 0 0,0 0 4 0,0 0-5 15,0-19 4-15,0 19 0 0,0 0-5 0,0 0 1 0,0-17-1 16,-20 17-1-16,20 0 1 0,0 0-1 0,0 0 1 0,0-20 1 15,-20 20-2-15,20 0-1 0,0 0 2 0,0 0-2 0,-17 0 3 0,17 0-3 16,-20 0 5-16,20-20 1 0,-20 20 2 0,20 0-4 0,-17 0 5 16,17 0-4-16,0-17-1 0,-17 17 2 0,17 0 7 0,-23 0 1 15,23-20-7-15,-17 20 8 0,17 0-8 0,-20 0-1 0,20 0 1 0,-20 0-1 16,20-20 7-16,-17 20-7 0,17 0 0 0,-20 0 6 0,20 0-6 0,0 0-1 16,-20 0 5-16,20 20-2 0,-17-20-4 0,17 0-1 0,0 0 0 15,0 0-1-15,-17 20 3 0,17-20-4 0,-23 17 1 0,23-17-1 16,0 20 0-16,0-20 0 0,0 0 1 0,0 20 0 0,0-3 3 0,-17-17-3 15,17 0 0-15,0 19 0 0,0 2 7 0,0-21-7 0,0 17 0 0,0 3 4 16,0-20 1-16,0 20-1 0,0-2-2 0,0-18 0 0,17 19 1 16,-17 1-3-16,23-20-1 0,-6 17 2 0,-17 4-1 15,17-21-2-15,-17 19 1 0,40-1 2 0,-40 1-2 0,0-19-1 0,37 21 0 16,-37-4-1-16,20 3 2 0,-20-20-1 0,40 36 2 0,-23-15-2 0,-17-4 1 0,37 3-1 16,-37-20 0-16,37 20-1 0,-37 0 2 0,40-3 0 0,-3 20 0 0,-14-18-1 15,-9 2 0-15,6-1-1 0,37 18 2 0,0-19 1 0,0 18-2 16,0 0 2-16,-40-37-2 0,23 21 1 0,-20-2-2 0,37-19 2 15,-40 17-1-15,6-17 0 0,11 0 1 0,-14 21-1 0,57-21 3 0,-20 17-2 16,-40-17 0-16,40 0 1 0,-17 0-2 0,20-17 2 0,-6 17 3 16,-34-21-4-16,14 4 1 0,6-2 0 0,-3 19-1 0,-17-21 0 15,37-16 1-15,-17 17 0 0,-3 3-1 0,0-2 2 0,0-19-2 16,20-3 1-16,-37 5 1 0,17 16-2 0,-17 3 0 16,0-3-1-16,-3 0-1 0,6 20 2 0,-6-37 0 0,20 16 1 15,-17-15-2-15,-3 36 1 0,3-20-1 0,-20 3-1 0,20 17 2 0,-3-21 0 16,26 2-1-16,-29 19 0 0,-14-18 0 0,20-1 3 15,0 19-4-15,0-21 2 0,-20 4 2 0,17-3-4 0,-17 20 1 16,20-19 0-16,-20 1 0 0,17 18 1 0,-17-20-2 0,20 0 0 0,-20 3 2 16,23 17-1-16,-23-40 0 0,0 40 0 0,0-17 0 0,0 17 0 0,14-20 0 15,-14 20 0-15,0 0-2 0,0-20 1 0,0 20 1 16,0 0 0-16,0-17-2 0,0 17 1 0,0 0 0 0,0 0 0 16,0 0-1-16,0 0 0 0,0 0-4 0,0 0 2 0,0 0-8 15,0 0 5-15,0 0-4 0,0 0-13 0,0 0-8 0,0 0-8 16,0 0 18-16,0 0-31 0,0 0 23 0,0 0-44 15,0 0-11-15,0 0 41 0,0 0 1 0,0 0 3 0,0 0-25 0,0 0 24 16</inkml:trace>
  <inkml:trace contextRef="#ctx0" brushRef="#br4" timeOffset="177971.2">31360 7437 35 0,'0'0'8'0,"0"0"4"0,-23 0-2 0,23 0-5 0,0-20 5 0,0 20 1 16,0-20-5-16,0 20 6 0,0-17 3 0,0 17 1 16,0-21-8-16,0 21-1 0,0 0 0 0,0-19 8 0,0 19-7 15,0 0 1-15,0 0 11 0,0-18 3 0,0 18-12 0,0 0 11 16,0-20-1-16,0 20-10 0,0-19 9 0,23 19-11 0,-23 0 7 15,0-17-2-15,0 17-2 0,17 0-7 0,-17 0-1 0,17 0 5 16,-17 0-5-16,20-21 5 0,0 21-5 0,-3-18 4 0,3 18 1 16,17-19 1-16,-17 19 0 0,17-20-1 15,-17 0-1-15,20 20-5 0,-40 0 0 0,17-17 0 0,3-3 0 0,-3 2 0 16,-17 18 1-16,20-19 2 0,17-18-1 0,-17 37-3 0,-20-20 0 0,20 0 0 16,0 20 2-16,-20 0-2 0,35-19 1 0,-35 19-3 0,22 0 2 15,-5 19 5-15,-17 1-6 0,0 17 1 0,0-17-1 16,0-1 1-16,0 36 2 0,0-15-2 0,0-21 1 0,-17 56 4 0,17-37-3 15,-22 19 0-15,22-17-2 0,-18-4 1 0,1 99 7 16,17-118-10-16,-20 40 5 0,20-17-2 0,0-22 1 0,0 38-1 16,0-35 0-16,0-2-2 0,0-1 1 0,0 22 2 0,0-23-2 0,0 3 0 15,0 16-1-15,20-15 0 0,-20-21-1 0,0 37-2 0,0-37 1 16,17 20-2-16,-17-20 0 0,18 20-8 0,-18-3 2 0,22-17-18 0,-22 0-7 16,17 0-8-16,3 0 14 0,-20 0-2 0,17 0-42 15,-17 0 30-15,20 0-4 0,-20 0-2 0,0-17 0 0,20 17-35 0,-3 0 52 16,-17 0-1-16</inkml:trace>
  <inkml:trace contextRef="#ctx0" brushRef="#br4" timeOffset="180480.96">31662 7266 17 0,'0'0'12'15,"0"0"-1"-15,0 0-6 0,0 0 4 0,0 0 0 0,0 0-5 16,0 0 3-16,0 0-4 0,0 0-1 0,0 0 1 0,0-21 3 0,0 21 1 15,0 0-1-15,17-18 0 0,-17 18 1 0,0 0-4 16,0 0 1-16,0 0-1 0,0 0 3 0,0 0-3 0,0 0 2 16,0 0-3-16,0-19 0 0,0 19 1 0,0 0 0 0,0 0-1 0,0 0 0 15,0 0 0-15,0 0 0 0,0 0 1 0,0 0-2 16,0-20 0-16,0 20 2 0,0 0-2 0,0 0 1 0,0 0 0 0,0-20 1 16,0 20-1-16,0 0 0 0,-17 0 0 0,17 0 3 0,0-17 0 15,0 17-3-15,0 0 1 0,0 0 2 0,0 0-2 0,0 0-1 0,0 0 1 16,0 0-1-16,0 0 2 0,0 0-2 0,0 0 1 0,0 0-1 0,0 0-1 15,0 0 0-15,0 0 1 0,0 0 0 0,0 0 1 0,0 0-2 16,0 0 0-16,-20 0 1 0,20 0 0 0,0 0 0 0,0 0 0 0,0 0-1 0,0 0 2 16,0 0-2-16,0 0 2 0,-17 0-1 0,17 0-1 0,0 0-1 15,0 17 2-15,-20-17-1 0,20 0 0 0,0 0 0 0,0 0 0 16,0 0 0-16,0 0 0 0,0 0 1 0,0 0-2 16,0 0 0-16,0 0 2 0,0 0-1 0,0 0 1 0,0 0-1 15,0 0 2-15,0 0-1 0,0 0 3 0,0 0 0 0,0 0-4 16,0 0 3-16,0 0 0 0,0 20-1 0,0-20-2 15,0 0 0-15,0 0 0 0,0 0 0 0,0 0 1 0,0 0-2 0,0 0 2 16,0 0-1-16,0 0 0 0,0 0 0 0,20 0 0 16,-20 0 0-16,0 0 1 0,0 0-3 15,17 0 2-15,-17 0 0 16,0 0 0-16,20-20 0 16,-20 20 0-16,0-17-1 15,17-3 0 1,-17 20 0-1,0 0 1-15,0 0-3 16,0 0 3-16,0 0-1 0,0 0 1 0,0 0 0 0,0 0 0 16,-17 0 1-1,17 0-2-15,0 20 1 16,0-20 0-16,-20 0-1 0,20 0 0 0,0 0-1 0,0 17 0 16,0-17 0-16,0 0 0 0,0 0 0 0,0 0-2 0,-17 0-6 0,17 20 0 15,0-20-25-15,0 0-27 0,-20 20 26 0,20-20-35 0,0 0 37 16,0 0-26-16</inkml:trace>
  <inkml:trace contextRef="#ctx0" brushRef="#br4" timeOffset="180764.19">31551 6657 3 0,'0'0'6'0,"0"0"2"0,0 0-5 0,0 0 0 0,0-20 0 0,0 20 0 0,0-19 0 0,-23 19-1 16,23 0-1-16,0 0 0 0,0-17 0 0,0 17-1 0,0-21 1 0,-20 21-1 15,20-20 0-15,0 20 0 0,0 0 0 0,0-17-1 0,0-3 0 16,0 20-2-16,0 0-3 0,0 0 0 0,0 0-4 16</inkml:trace>
  <inkml:trace contextRef="#ctx0" brushRef="#br4" timeOffset="184514.41">31870 7302 36 0,'0'0'15'0,"0"0"-5"0,0 0 8 0,0 0-2 0,0 0-9 15,0-19-1-15,-17 19 0 0,17 0 6 0,-22 0 0 0,22 0-4 16,-18 0 6-16,18 0-7 0,0 0 0 0,-17 0 7 0,17 0-6 0,0 0-1 16,-20 0 14-16,20 0-10 0,-20 0-2 0,20 0-3 15,0 0-2-15,0 0-1 0,0 0 0 16,0 0 3-16,0 0 1 0,0 0-4 0,0 0 4 0,0 0-1 16,0 0-1-16,0 0-1 0,0 0-2 0,0 0 2 15,0 19-1-15,0-19-1 0,0 0-1 0,0 0 1 0,0 0 1 0,0 20 2 16,0-20 0-16,0 0-2 0,0 0 0 0,0 0 1 0,0 0 0 0,0 0 4 15,0 0-4-15,0 0 2 0,0 0-3 0,0 0 1 0,20 0-2 16,-20 0 4-16,0 0-1 0,0 0-4 0,0 18 3 0,0-18-2 16,0 0 1-16,20 0-2 0,-20 0 1 0,0 0 0 0,0 0-1 15,0 0 3-15,0 19-2 0,0-19 0 0,17 0 0 0,-17 0-2 16,0 0 2-16,0 21 2 0,0-21-2 0,0 0 0 0,18 0 1 0,-18 17 0 16,0-17-1-16,0 0 0 0,22 20 1 0,-22-20 0 15,0 0-1-15,0 20 0 0,17-20 0 0,-17 0-1 0,0 17 3 0,20-17-2 16,-20 0 1-16,17 19 1 0,-17-19-2 0,20 0-1 0,0 21 3 15,-20-21-1-15,17 17-2 0,-17-17 2 0,23 0-2 0,-23 20 1 0,0-20 0 16,15 20 0-16,-15-20 0 0,0 0 0 0,0 0 0 0,20 17 0 0,-20-17 0 16,19 20 1-16,-19-20-1 0,0 20-1 0,20-20 1 0,-20 17 1 15,18-17-2-15,-18 0 2 0,19 19-2 0,-19-19 0 0,0 0 0 16,20 0-1-16,-20 21 0 0,0-21 1 0,18 0 0 0,-18 0 0 0,22 0 0 0,-22 0-1 16,17 0 0-16,20 0 1 0,-37 0 0 0,20 0 0 15,-2 0-1-15,-18 0 0 0,20 0 1 0,-20 0 0 0,37 0-1 16,-37 0 0-16,20 0-1 0,-20 0 1 0,22 0 0 0,-22 0 1 15,15 0-1-15,5 0 0 0,-20 0 1 0,20 0 1 0,-20 0 0 16,19 0-3-16,-1 0 3 0,-18 0-2 0,20 0 0 0,-20 0 0 16,17 0 0-16,3 0 1 0,-20 0 0 0,0 0 0 0,22 0 0 0,-22 0-2 15,15 0 0-15,-15-21 0 0,20 21 1 0,-20 0 1 0,20-19 1 0,-1 19 0 16,-19-17-1-16,18 17 0 0,-18-20-1 0,17 20 0 16,-17-20-1-16,23 20 3 0,-6-17-1 0,-17 17-1 0,20 0-1 15,-3-20 2-15,-17 20 1 0,0 0-2 0,20-20 1 0,-20 20 0 16,20 0-1-16,-3 0 0 0,-17-17-1 0,0 17 1 15,22 0 1-15,-7-21-1 0,-15 21 1 0,23-19 1 0,-23 19-1 0,17-17-1 16,-17 17 0-16,20-20-1 0,-3 0 2 0,-17 3 0 0,20 17 0 16,-20-21 0-16,20 2 2 0,-20-19-4 15,0 38 1-15,17 0 0 0,-17-19 0 0,0 19 1 16,0-17-1-16,0 17 1 0,23 0 1 0,-23 0-3 0,0-21 1 0,0 21 2 16,0-18-2-16,0 18 1 0,0 0-1 0,17 0 0 0,-17 0 0 0,0-19 1 15,0 19-1-15,17 0 0 0,-17 0 0 0,0-20 1 0,0 0-1 16,20 20 2-16,-20-17-2 0,0 17 2 15,0 0-2-15,20-20-1 0,-20 20 1 0,0-18 1 0,17 18-1 16,-17-19 0-16,0 19 0 0,0 0 1 0,0 0 0 0,0-20-1 16,20 20 1-16,-20 0-2 0,0 0 0 0,0-17 1 15,0 17 0-15,0 0-1 0,0 0 0 0,0 0 0 0,0 0 0 0,0 0-1 16,0 0-3-16,0 0 2 0,0 0 1 0,0 0-7 0,0 0 1 0,0-20 4 16,0 20-4-16,0 0 3 0,0 0-1 0,0 0-8 0,0 0 5 15,0-20 0-15,0 20-10 0,0 0 8 0,0 0-9 0,0 0 10 16,0 0-1-16,0-19-13 0,0 19-2 0,0-19-7 0,0 19 13 15,0-19-24-15,0 19 19 0,0 0-27 0,0 0-3 0,0 0 1 16,-20-17 32-16,20 17-13 0</inkml:trace>
  <inkml:trace contextRef="#ctx0" brushRef="#br4" timeOffset="184912.92">32823 7074 57 0,'0'0'14'0,"0"0"-5"0,0 0-2 0,-23 0-2 0,23 0 1 0,0-17 3 16,0 17-3-16,0 0 1 0,0 0 2 0,0-20 10 0,0 0 1 0,0 20-12 15,0 0 1-15,0-19 5 0,0 19-2 0,0-19-2 0,0 19-5 16,0 0 1-16,0-19-1 0,0 19 0 0,23-17 8 0,-23 17-9 16,0-20 6-16,17 20-1 0,-17 0-5 0,20 0 5 0,-20-20-5 15,0 20 4-15,17 0-4 0,-17-19-1 0,0 19 3 0,20-19-2 0,-20 19 1 16,0 0-1-16,20-19 4 0,-3 19 0 0,-17 0-5 0,23-18 6 15,-23-2-1-15,17 20 1 0,-17 0-5 0,17-19-1 16,-17 19 3-16,0 0-5 0,20 0 4 0,-20 0 0 0,0 0-3 16,0 0 1-16,0 0 0 0,20 0 4 0,-20 19-4 0,0-19 1 0,0 20-1 15,17-2 4-15,-17-18-4 0,20 38 3 0,-20-38-4 0,0 39 3 16,20-39-2-16,-20 20-1 0,17-3 4 0,-17 2-3 0,0 0-1 16,0-19 0-16,20 39 3 0,-20-19 2 0,23-20-4 0,-23 17 0 0,14 3 2 15,-14-1-1-15,0-1-4 0,0 2 3 0,20-20-2 16,-20 17 0-16,0 3 1 0,0 0 0 0,0-1-2 0,0-1 1 15,0 3-2-15,0-21 0 0,0 17-4 0,0 2-1 0,0-19-2 16,0 0-5-16,0 20-22 0,0-2 14 0,-20-18-5 0,20 19-42 0,0-19-24 16,0 21-11-16,0-21 58 0,0 0 1 0</inkml:trace>
</inkml:ink>
</file>

<file path=ppt/ink/ink4.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08-27T19:40:46.133"/>
    </inkml:context>
    <inkml:brush xml:id="br0">
      <inkml:brushProperty name="width" value="0.05292" units="cm"/>
      <inkml:brushProperty name="height" value="0.05292" units="cm"/>
      <inkml:brushProperty name="color" value="#FFA500"/>
    </inkml:brush>
    <inkml:brush xml:id="br1">
      <inkml:brushProperty name="width" value="0.05292" units="cm"/>
      <inkml:brushProperty name="height" value="0.05292" units="cm"/>
    </inkml:brush>
  </inkml:definitions>
  <inkml:trace contextRef="#ctx0" brushRef="#br0">1938 7266 35 0,'0'0'19'0,"0"0"-6"0,0 0 0 0,0 0-7 15,-20 0 5-15,20 0-5 0,0 0 2 0,-17 0 15 16,17 0-11-16,-20 0-1 0,0 0 0 0,20 0-5 0,0 0 6 0,-17 0-7 15,17 17 5-15,0-17-5 0,-17 0 4 0,17 0-3 16,0 19 4-16,0-19-2 0,0 0-5 0,-23 0 0 0,23 20 3 0,0-20-1 16,0 18-2-16,23 1 1 0,-23 19-2 0,0-18-2 15,17 0 1-15,-17-20-1 0,0 36 0 0,0-15 1 0,0-4-1 16,17 3 1-16,-17 17-2 0,0-17-1 0,0 0 2 0,0-3-2 16,0 2 0-16,20 2-4 0,-20-4 1 0,0 3-16 0,0-20 5 15,0 20-30-15,0-20 19 0,0 0-1 0,0 0 2 0,0 0-52 0</inkml:trace>
  <inkml:trace contextRef="#ctx0" brushRef="#br0" timeOffset="235.64">1975 6808 52 0,'0'0'0'0,"0"0"19"0,0 0-13 15,0 0 6-15,0 0 0 0,0 0-6 0,0 0 4 0,0 0-6 16,0 0 4-16,0 20-4 0,0-20-1 0,0 0 2 0,0 18 5 0,0-18 0 16,0 19-1-16,0 0-5 0,0-19 3 0,-20 19-3 15,20 1-2-15,0-20-1 0,0 20 1 0,-17-3-2 0,17 2 0 16,0 0-2-16,0-19-2 0,0 0-1 0,-20 19-18 16,20-19-19-16,0 20 17 0,0-20-40 0,-17 20 41 15</inkml:trace>
  <inkml:trace contextRef="#ctx0" brushRef="#br1" timeOffset="2725.07">1881 7322 46 0,'0'0'12'0,"0"0"12"0,0 0-10 0,0 0 14 16,0 0-14-16,0 0 0 0,0 18 0 0,0-18 0 0,0 0 0 0,0 0 9 0,0 19-12 16,0-19-1-16,0 0 9 0,0 0-11 0,0 0-1 0,0 21 7 15,0-21 1-15,0 0-7 0,0 17 6 0,0-17-8 0,0 20 5 16,0-20 0-16,0 0-6 0,0 20 6 0,0-3-6 0,0 2 5 15,0-19-5-15,0 21-1 0,0-4 7 0,20 3-6 0,-20 0 4 0,0-3-5 16,0 23 3-16,0-4-3 0,17 2 0 16,-17-18-5-16,0 18 2 0,0-19 0 0,0 18 0 15,0-16-4-15,0-2-10 0,0-1-10 0,0-18 7 16,0 0-5-16,0 0-38 0,0 0-29 0,0-37-11 0,0 37 62 16,-17-38-10-16,17 18 16 0</inkml:trace>
  <inkml:trace contextRef="#ctx0" brushRef="#br1" timeOffset="2873.03">1901 6865 58 0,'0'0'15'0,"0"0"25"0,0 0 39 16,0 0-31-16,0 0-27 0,0 19 16 0,0 0-8 0,0-19-10 15,0 20-12-15,0-20-2 0,0 20 2 0,-20-3-3 16,20 21-4-16,0-38 0 0,0 19-1 0,0 1 2 0,0 0-5 16,-20-20-3-16,20 17-20 0,0 3-24 0,0-1-20 15,-17-19-15-15,17 18 21 0,0-18 7 0</inkml:trace>
  <inkml:trace contextRef="#ctx0" brushRef="#br1" timeOffset="3199.37">2032 7397 51 0,'0'0'21'0,"0"0"-12"0,0 0 0 15,0 20 2-15,0 0 8 0,0-20 4 0,0 17-10 16,0-17-1-16,0 19-1 0,0-19 6 0,0 21-4 0,0-4-4 15,0 3-5-15,0-20-2 0,0 20 1 0,0-3 5 0,0-17-4 16,0 0 1-16,0 20 5 0,20-20 0 0,-20 0-5 0,0 0 5 16,17 0-4-16,-17 0 6 0,23-20-1 0,-23-17 0 0,0 17-5 15,17 20-2-15,0-17 6 0,-17-4-6 0,0 2 2 0,20 2 4 16,-20-3 0-16,20 0-1 0,3 3 1 0,-23 17-2 16,0 0-3-16,14 0-1 0,-14 0 0 0,0 0 7 0,20 0-4 0,-20 0-2 15,17 17 4-15,-17 3-3 0,23 17 0 0,-23 3-1 16,17-3-3-16,-17-17 0 0,0 17 0 0,20 0-1 0,-20-18-2 0,0 2 1 15,0-4 1-15,17 23-1 0,-17-22 1 0,20 21-1 0,-20-22 1 0,0 23-2 16,20-3-4-16,-20-37 0 0,0 38-11 0,0-18-9 0,0-1-3 16,17-19 11-16,-17 0-29 0,0 0-28 0,0 0-30 15,20-19 56-15,-20-1-12 0,0 3 22 0</inkml:trace>
  <inkml:trace contextRef="#ctx0" brushRef="#br1" timeOffset="3632.98">2545 6694 98 0,'0'0'25'0,"0"0"-10"0,0 0 7 0,0 0 5 0,-17 0 9 16,17 0 3-16,0 0-21 0,0 0 21 0,0 0-21 15,0 0-3-15,0 19-7 0,0-19 0 0,0 0 0 0,0 38 9 0,17-38-9 16,-17 21-1-16,0 15 3 0,20-16-6 0,-20 17 8 0,17 1-3 15,-17-18-6-15,0 36-1 0,20 2 0 0,3-1 2 16,-23 17-5-16,0-34-1 0,17-3 0 0,-17 40 0 16,17-40 3-16,-17 41 2 0,20-4-4 0,-20-54 1 0,0 17-3 0,0 20-7 15,20-38 1-15,-20-19-1 0,0 38-4 0,0-18-15 0,0-20 12 0,0 20-17 16,0-20 1-16,0 0 0 0,0 0-1 0,0 0 17 16,0 0-2-16,-20-40-18 0,20 23 19 0,0 17 4 0,0-40-7 0,0 23 14 15,0-3 3-15,-20-17 1 0,20-3 3 0,0 23 2 0,0-23 4 16,0 3 13-16,-17 17-8 0,17 3 0 0,0-4 1 0,-17-16 24 0,-6-2 12 15,23 39-24-15,-20-38 18 0,3 38-7 0,17-18-19 16,-20 18-3-16,20-19 8 0,0 19-4 0,-17 0 0 0,17 0 2 16,0 0-9-16,17 0 9 0,-17 0-12 0,20 0 1 0,-20 0 0 15,0 19-1-15,17-19 7 0,3 0-10 0,-20 0 1 0,23 0-5 16,-6 18 2-16,0-18 2 0,3 0-1 0,0 21-2 0,-3-21 2 0,-17 0-1 16,37 17 3-16,-17-17-2 0,-20 19-4 0,20-19 1 0,3 0 1 0,-9 0-4 15,-14 0-4-15,20 0-18 0,20 0-20 0,-23 0-31 0,0 0-53 16,3-19-17-16,0 19 97 0,3 0-9 0</inkml:trace>
  <inkml:trace contextRef="#ctx0" brushRef="#br1" timeOffset="9569.82">4104 7057 27 0,'0'0'6'0,"0"0"5"0,0 0 1 0,0 0 1 0,0 0-1 16,0 17-6-16,0-17 5 0,0 0-1 0,0 0-6 0,0 20 11 16,0-20-9-16,0 19 6 0,0-1-3 0,0-18-5 15,0 20 4-15,0-3-4 0,0-17 1 0,20 20 6 0,-20 0 0 0,17-20-6 16,-17 19 7-16,0-19-6 0,0 0 0 0,0 18 7 0,20-18 0 16,-20 0-7-16,0 0 12 0,0 0-12 0,0 0-2 15,17 0 8-15,-17 0-9 0,0 0 3 0,20-18-1 16,-20 18-3-16,0-19 1 0,0-1 0 0,23 0 0 0,-23 3-2 15,17-3 1-15,-17 2-1 0,17-1-2 0,-17 19 1 16,0-20 1-16,20 3 0 0,-20 17-1 0,0-20 1 0,20 20 0 16,-20 0-1-16,0 0 0 0,0 0 1 0,17 0 0 15,-17 0-1-15,0 0 0 0,0 20 0 0,0-20-1 0,20 17 1 0,-20 22 2 16,0-21 0-16,17-18 2 0,-17 20-2 16,20-20 1-16,-20 17 4 0,20-17-3 0,-20 0 0 15,0 0 0-15,0 0-1 0,23-17-2 0,-23-3-1 16,14 2 2-16,6-1 0 0,-20 19-2 0,0-37 2 0,18 17-3 15,-18 20 2-15,0-20 1 0,22-18-1 0,-22 38-1 0,17-36 1 16,-17 36-1-16,0 0 0 0,18-20 0 0,-18 20-1 0,19 0 1 16,1 0 3-16,-20 0-3 0,0 0 1 0,23 20 1 15,-23-20-1-15,0 17 0 0,14 2 2 0,-14-19-3 0,20 19 1 16,-20 0 0-16,0-19-1 0,18 20 2 0,-18-20-1 0,0 20-1 16,0-20 1-16,0 0 1 0,22 17-2 0,-22-17 3 0,0 0-3 15,17 20-1-15,-17-20 1 0,0 0 2 0,0 0-2 16,20 0 0-16,-20 0 1 0,0 0-2 0,0 0 0 15,0 0 0-15,0 19 0 0,18-19-2 0,-18 0-3 16,0 0 1-16,0 0-17 0,0 0-34 0,0 0 33 16,0 0-56-16,0 0 20 0,0 0 2 0,0 0 33 15,0-19-10-15</inkml:trace>
  <inkml:trace contextRef="#ctx0" brushRef="#br1" timeOffset="10101.01">5168 6846 42 0,'0'0'22'0,"0"0"-14"0,0 0 13 0,0 0 1 0,0 0-11 0,-20 0 11 0,20 0-10 0,-17 0 9 0,17 0 0 0,0 0-12 0,-20 0-1 0,20 0 11 16,-17 0-12-16,17 0-1 0,0 0 11 0,0 0-12 15,-20 19 2-15,20 0 0 0,0-19-5 0,0 19 3 16,0-19-3-16,0 20 2 0,0 0 0 0,0-20-2 0,0 17 1 0,0-17 0 16,0 0-2-16,0 19 3 0,0-19 0 0,20 0 1 15,-20 0 1-15,17 0 0 0,-17 0-1 16,0 0 0-16,20-19 0 0,-20 19-2 0,0-17 0 0,0-3 1 16,0 0-3-16,0 1 4 0,0 0-1 15,0 19-1-15,0-19-2 0,0 1 2 0,0 18 0 16,0 0 0-16,0-20 1 0,0 20 0 0,0 0-2 15,0 0 3-15,0 0-2 0,0 0-2 0,0 20 4 0,0-2-4 16,17-18 1-16,-17 19 1 0,0 19-2 0,20 2-2 16,-20-40 1-16,0 17-1 0,0 2 0 0,0 0-2 0,20 0-1 15,-20-19-3-15,0 40-24 0,22-40 16 0,-22 37-54 0,15-37 4 16,-15 19-44-16,0-1 77 0,20-18-10 16,-3 0 9-16</inkml:trace>
  <inkml:trace contextRef="#ctx0" brushRef="#br1" timeOffset="10250.59">5381 6772 20 0,'0'0'10'0,"0"0"-2"0,0 0 18 0,0 0-15 0,0 0 13 16,0 0-10-16,0 0 16 0,0 0 18 0,0 17-33 16,0-17 10-16,0 39 7 0,0-21-22 0,0 1 4 15,0 0-8-15,0-19-2 0,0 39 3 0,15-19-4 0,-15 16-2 16,0-17 0-16,0 0 0 0,0 1-2 0,0 17-5 0,0-17-11 16,0-1-20-16,0-1-17 0,0 2-44 15,0-20 70-15,0 0-14 0,0-20 15 0</inkml:trace>
  <inkml:trace contextRef="#ctx0" brushRef="#br1" timeOffset="10616.82">5473 6409 29 0,'0'0'0'0,"0"0"20"0,0 0-13 0,0 0 13 0,0 0-8 15,0 0 14-15,0 0-14 0,0 0 0 0,0 0 1 0,0 20 11 0,0-2-6 16,0-18-11-16,0 19-2 0,0 1 1 0,0-3-3 0,0 3-2 16,0 17 0-16,0-37 0 0,0 20 0 0,0 18-2 0,0 1-2 15,0-39-4-15,0 37-1 0,0-37-18 0,0 19-11 16,0 0-2-16,0 0 22 0,0 2-9 0,0-21 18 0,0 17-3 15,20 2 3-15,-20-19 3 0,0 20 2 0,17-20-1 0,-17 18 4 16,20-18 4-16,-20 0 6 0,0 0 1 16,20 19 0-16,-20-19-4 0,0 0 0 0,0 19 12 0,17-19 4 15,-17 19-11-15,20-19 12 0,-20 20-3 0,0 0-12 0,0-20 1 16,0 17-1-16,17 2 8 0,-17 0-3 0,0 0-8 0,20-19-1 0,-20 20 0 16,0-20-1-16,23 20 3 0,-23-20-3 0,17 0 1 0,-17 17-1 15,17-17 8-15,-17-17-1 0,0 17-6 0,20-40 3 0,0 21-4 16,-20-19 0-16,0 21-1 0,17-3 0 0,-17 0-1 0,20-18 2 15,-20 19-2-15,17-19 6 0,-17 19-3 0,20 2 5 16,-20-4-6-16,23 21-1 0,-23 0 0 0,17-19 3 0,-17 19-2 0,17 19 5 0,3 2 1 16,-20-4-3-16,20 22-4 0,-20 17 5 15,0-37-7-15,17 57 0 0,3-18 0 0,-20-21-2 0,0-17 0 16,0 37-7-16,17-20 1 0,-17 2-19 0,0 0-13 16,0-3-12-16,20-16-13 0,-20-2-2 0,0-18 5 0,0 0 38 15,20 0 5-15,-20-18-21 0</inkml:trace>
  <inkml:trace contextRef="#ctx0" brushRef="#br1" timeOffset="11068.78">6955 5724 67 0,'0'0'19'0,"0"0"-6"0,0 0-4 0,0 0 40 0,0-19-33 0,0 19 2 0,0 0-1 0,0 0 13 0,0-19-5 0,0 19-14 16,0 0 8-16,0 0-10 0,-20 0 10 0,20 0-10 15,0 0-1-15,0 0 7 0,0 0-1 0,-20 0-1 0,20 0-7 16,-17 19 7-16,17 0-7 0,0-19 0 0,-17 19-1 0,17-19 2 0,-23 19-4 16,23 0 0-16,-17 21 5 0,17-40-4 0,-20 36-1 0,6 2 4 15,-9 2-3-15,-17 16 1 0,23 1-1 0,-3-19-1 0,20 0 1 0,-37 75 4 16,17-55-4-16,3 36 3 0,17-54-3 0,-17 17-2 0,17-20 2 16,-23 58 1-16,23-56-1 0,0 17-2 0,-20 77 3 0,20-95-4 15,0 38 1-15,0-38-1 0,20 38 2 0,-20 1-2 16,23-60 1-16,-6 42-2 0,0-41 1 0,3-18-3 0,0 21 0 0,-20-4-1 15,37 2-1-15,0 1 5 0,6 17 1 0,-9-37-3 0,-34 0 0 16,40 21 0-16,-40-21 0 0,34 0-6 0,6 0-1 0,-40 0-5 0,37 0-24 16,0-21 12-16,-37 21-6 0,23-19-2 0,14 1-53 0,-20-2 35 0,3-16-61 15,0 15 68-15,17-16-24 0</inkml:trace>
  <inkml:trace contextRef="#ctx0" brushRef="#br1" timeOffset="14504">7776 6162 53 0,'0'0'14'0,"0"0"-8"0,0-19 6 16,0 19-5-16,-23 0 1 0,23 0 13 0,0 0 1 0,0-19-1 16,0 19-6-16,0 0-9 0,0 0 1 15,0 0-5-15,0 0 1 0,0 0 1 0,0 0-2 0,0 0 2 0,0 0-1 16,0 19-1-16,0-19-2 0,0 19 0 0,0-1-1 16,0-18 0-16,0 21-9 0,0-4-11 0,0 2-15 15,0-19 13-15,0 20-1 0,0 0-15 0,0-20 19 0,0 0-17 16</inkml:trace>
  <inkml:trace contextRef="#ctx0" brushRef="#br1" timeOffset="14799.88">8041 6351 49 0,'0'0'0'0,"0"0"39"0,0 0-32 0,0 21 20 16,0-4-4-16,17 23 15 0,-17-40-25 0,0 37 14 16,0-17-16-16,0-3-3 0,0 3 1 15,0-20-6-15,0 20 1 0,0-20-2 0,0 17 1 0,0-17 2 16,0 0-1-16,17 0 2 0,-17 0 1 0,0 0-3 0,0 0-2 15,20-17 3-15,-20-3 1 0,0 0-4 0,0 3 2 0,20-22 0 16,-3-19 7-16,-17 20 1 0,20 19-2 16,-20-18-5-16,17 37-3 0,-17-18 1 0,0 18-1 0,20 0 1 15,3-20 9-15,-23 20-7 0,0 0 0 0,17 0 5 16,-17 0-2-16,17 38 3 0,-17-18-8 0,20-20-1 16,-20 36 4-16,20 2-2 0,-3-18-1 0,-17 18 0 0,20-38-2 15,-3 56 2-15,-17-56-2 0,0 40-1 0,20-23 1 16,-20 3 0-16,0-20-1 0,0 38-2 0,20-38 0 0,-20 39-7 0,0-22-21 15,23 3 13-15,-23-1-31 0,0 0-23 16,0-19 29-16,0 0-45 0,0 19 49 0,0-19 6 0</inkml:trace>
  <inkml:trace contextRef="#ctx0" brushRef="#br1" timeOffset="15518.86">7827 6560 13 0,'0'0'4'0,"0"0"17"0,0 0-14 16,0-17-3-16,0 17-1 0,0-20 24 15,0 20-14-15,0-20 2 0,0 20 1 16,0 0 1-16,0-17-8 0,0 17 52 15,0 0-28 1,0 17-26-16,0 3 17 0,0-20-18 0,0 37 10 16,0-17-10-16,0-20-1 0,23 38 9 0,-6 57 7 15,-17-57-16 1,37 76-2 0,-37-76-9-1,0-38 0-15,0 20-37 0,0 0-11 16,0-20-98-16,0-20 63 0</inkml:trace>
  <inkml:trace contextRef="#ctx0" brushRef="#br1" timeOffset="16018.45">8685 5686 81 0,'0'0'24'0,"0"0"-7"0,-20-19-3 16,20 19-6-16,-17-17 27 0,17 17-21 15,0 0 34-15,-22 0-40 0,22 0 15 0,0 0-7 16,0 17-1-16,0 2-7 0,0-19 0 0,0 57 18 15,0-38-19-15,0 20 5 0,22-39-6 0,-22 37-2 0,17 20 6 16,-17-38-7-16,0 2-1 0,20 16 0 0,-2 39 0 0,21 56 2 16,-21-94-4-16,2 133 2 15,-3-131-3-15,-17 34-7 0,20-17-11 0,-20 40-34 16,0-80 31-16,0 3-1 0,0 18-23 0,0-38 25 16,0 19-1-16,0-19-47 0,0 0 53 0,-20 0-25 15,20 0 33-15,0-38-6 0,0-1 10 0,-17 22 0 16,17-39-2-16,0-2 8 0,-20 1 8 0,20 18-4 15,0-19 30-15,0 41-21 0,0-4-1 0,-18-35 28 16,18 38-24-16,0-22 59 0,0 21-59 16,0 19 14-16,0-17-5 0,18 17 10 15,-18 0-28-15,20 17 18 0,-3-17-21 16,-17 19 1-16,20-19-3 0,-20 20-2 0,22 0 2 0,-5 18-4 16,1-2 1-16,21-36 0 0,-21 38-8 15,2-18-14-15,-3 0-24 0,-17-2 12 0,0-18-6 0,42 19-94 16,-42-19 92-16,0 0 8 0</inkml:trace>
  <inkml:trace contextRef="#ctx0" brushRef="#br1" timeOffset="16584.03">9900 6048 73 0,'0'0'22'0,"0"0"-16"0,0 0 3 0,0 0 9 0,0 0 28 16,0 0-29-16,-17 0 45 0,17 0-50 15,0 0 24-15,-20 0-25 0,20 18 28 0,0 2-31 16,-20-1 19-16,3 19-1 16,0-1-13-16,17-37-11 15,0 38 3-15,0-19-3 0,0 21 7 0,0-22-8 16,0 19 2-16,0-18-2 0,0 19 2 15,0-18-1-15,0 0-2 0,17-2 4 0,-17 1 7 16,17-19-3 0,3-37-5-16,0-20 3 0,-3-20-2 15,-17 59-3-15,20-58 4 0,-20 18 2 16,0 20-5-16,17-1 4 16,-17 39-5-16,0-18 1 0,20 18-1 0,-20 0 5 15,0 0-3-15,20 18 1 16,3 40 1-16,-23-39-6 0,0 39 2 15,0-41 0-15,14 42-5 0,-14-59 0 0,0 38-3 16,0 19-40-16,0-20-39 16,0-37 57-16,0 38-137 0,20-38 49 15,0-38 75-15,0 38 34 16</inkml:trace>
  <inkml:trace contextRef="#ctx0" brushRef="#br1" timeOffset="16784.09">10171 6105 31 0,'0'0'27'0,"14"0"35"15,-14 0-14-15,20 0-3 16,-20 0-35-16,0 0 20 0,0 0-22 15,0 19 24-15,0-19-24 0,0 38 15 16,0-38-19-16,0 39 15 0,17-3-2 16,-17-36 0-1,23 0-4-15,-6-19-10 0,3-19 5 16,-3-18-3-16,-17 56-4 16,20-38 0-16,0 0 0 0,-3 18-4 15,-17 1 2-15,20-18-17 0,-20 37 7 0,0-19-36 16,17 1 29-16,-17 18-107 0,20 0 18 15,3 18 24 1</inkml:trace>
  <inkml:trace contextRef="#ctx0" brushRef="#br1" timeOffset="17268.52">10547 5991 33 0,'0'0'25'15,"0"0"-21"-15,0 0 28 0,0 0 0 16,0 0-22-16,0 0 33 0,0 0-13 15,0 0-2 1,0 0-10-16,0 18-1 16,0-18-12-16,0 0 11 0,0 0-5 15,0 0 5-15,0 19-10 0,0-19 15 16,0 0-17-16,0 20 11 0,0-20 0 16,17 18-11-16,-17-18-2 15,0 20 5-15,0-20-7 0,20 19 4 16,-20 0-5-16,0-19 4 0,0 19-1 0,23-19-1 15,-23 0 0-15,0 0 1 0,17 0-1 16,-17 0 6-16,0 0-5 0,17-19 3 16,-17-19 0-16,20 0-1 15,-20 38-3-15,0-39 2 16,0 2 1-16,0 18 0 16,0 1 6-16,0 18-10 0,0 0 7 15,0 18 2 1,0-18-6-16,0 38 2 0,0-38-3 0,0 37 3 15,0-37-4-15,20 77 9 0,-20-39-5 16,0-19-4-16,17 76 5 16,-17-75-4-16,20 75 10 0,-20 19 1 15,0-97-11-15,0 98 9 0,0-96-8 16,-20 57 2-16,20-38-4 0,-74 76 5 16,14-76-6-16,60-18-3 0,-74 0-44 15,37-20-29-15,37 0 38 16,-40-78-201-16,20 2 139 15,20 38 42-15</inkml:trace>
  <inkml:trace contextRef="#ctx0" brushRef="#br1" timeOffset="17686.66">11211 6009 65 0,'0'0'35'0,"0"0"-13"15,0-18 29-15,0 18-39 16,0 0 28-16,0-19 4 0,0 19-32 16,0 0 38-16,0 0 8 15,-20 0-21-15,20 0-29 0,0 0 16 16,-17 37-3 0,17-18-19-16,0 39 5 0,-20-58-5 0,20 115 12 15,-17-59-5-15,34 19-1 16,3-18-4-1,-20-57-4-15,17 40 0 0,26-22-30 16,-26-18 13-16,0 19-57 0,-17-19 43 0,40 0-129 16,-23-19 114-16,20 1-91 15</inkml:trace>
  <inkml:trace contextRef="#ctx0" brushRef="#br1" timeOffset="18006.18">11972 6601 55 0,'0'0'0'16,"0"0"22"-16,0 0-17 0,0-21 34 15,17 1 12-15,-17-17-1 16,20 37-36-16,-20-20 29 0,0 20-30 16,23 0 37-16,-23 0-40 0,17-17 26 0,-17 34-10 15,0-17-22-15,0 57 7 16,-17 20-8-16,17-57-2 16,-97 74 1-16,77-56-2 0,-54 38-19 15,51-38 3-15,-51 19-145 0,54-38 27 16,0 0 100-16</inkml:trace>
  <inkml:trace contextRef="#ctx0" brushRef="#br1" timeOffset="19268.31">13130 6048 33 0,'0'0'19'0,"0"-20"7"0,0 20 1 0,0 0-20 15,20-19 18-15,0 19 65 32,-20 0-63-17,0 0 9-15,0 0 0 16,0 0-11-16,-20-18 3 16,20 18-7-1,0 0-16-15,-20 0 7 0,3 18-1 16,17-18-8-16,-37 19 4 0,17 39 3 15,20-20-7 1,-20 39 2-16,20-41-3 16,0-36-1-16,0 40 0 15,20-2 0-15,-20-38 0 0,0 17 3 16,37-17-2-16,-37-17 0 0,20-21 3 16,-3-21-3-16,-17 59-1 15,20-75 2-15,-20-2 0 16,20 39-2-16,-20 19 0 0,0 1-2 15,22-20 4-15,-22 38-3 16,0 0 0-16,15 0 4 16,-15 0-4-16,20 19 6 0,-20 0-1 15,20-19 3 1,-20 18-2-16,0 1-2 16,0 1-4-16,0-20 3 15,0 18-3 1,0-18 2-16,0 0-1 15,0 0 0-15,0 0-1 16,0 20 2 0,0-20-1-16,0 19 0 0,0 0-1 15,0-19 1-15,0 0 0 16,0 19-2-16,0-19 1 0,0 0-1 16,0 0-17-16,0 0 8 0,0 0-51 15,0 0-102-15,0-38-58 16</inkml:trace>
  <inkml:trace contextRef="#ctx0" brushRef="#br1" timeOffset="19741.91">13321 5895 34 0,'20'0'17'0,"-20"0"-15"0,0 0 12 15,0-18 16-15,0 18 2 16,22 0 5-1,-22 0 3-15,0 0 13 16,0 0-15-16,0 0-29 16,0 0 25-16,0 0 10 15,-22 18-14-15,2 1-24 0,20 2 10 16,-20-3-12-16,3 20 8 0,17-20-9 16,-37 21 5-16,37-21-7 0,-20 40 4 15,20-39-3-15,-20 39 5 0,5-2-1 16,15-36-4-16,0 18 4 15,0-38-4-15,0 36 1 0,0-36-2 0,0 58 3 16,0-58-4-16,15 20 1 0,5-2 0 0,20 1 2 16,-40-19-3-16,34 20 0 15,6-20-1-15,-40 17-1 0,37-17-40 16,3-17-43-16,-20-40-55 16,-20 37 102-16,17-17-63 15,-17 16 75-15</inkml:trace>
  <inkml:trace contextRef="#ctx0" brushRef="#br1" timeOffset="20551.8">13720 5344 76 0,'0'0'26'0,"0"0"17"16,0 0-36-16,0 0 37 0,0 0 23 15,0 19-24 1,0 1-33-16,20 18 24 0,-20 38-9 15,0-58-20-15,17 78 6 0,-17-57-7 0,20 168 4 16,-20 2-4 0,23-74-5-16,-23-41 4 15,0-74-3-15,17-3 3 0,-17-17 12 16,17-37-3-16,3 19-10 16,0-58 4-16,54-1 1 15,-54 1-2-15,3 76-4 0,31-57 3 16,-17 38 1-1,0 19-3-15,-37 0-1 0,20 56 2 16,-20-56-3-16,0 58-1 0,0-39-1 16,0 77-38-16,-20-40-46 15,20 2-51-15,-20-41 100 0,20 2-66 16,0 2 83 0,0-21 20-16,20-40 7 0,-20 40-3 0,0-55 8 15,20 55-7-15,3-97 15 0,-23 41 9 16,14 56-16-16,-14-58 59 15,20 1-22-15,-20 57-36 0,0-18-3 0,0-1 16 16,0 0-17-16,0 1 33 0,0 18-34 16,0 0 21-16,-20 18-2 15,20 57-11-15,0-17-10 16,0 18-5-16,0-76-3 0,0 56 4 16,0-37-2-16,0 21-2 0,0-22 2 15,0-18 4-15,0 20-3 0,20-20 3 16,-20 0-4-16,0-38 8 0,0 38-8 15,20-40 6-15,-20 21 2 16,20 2-5-16,-20-4 3 0,0 21-4 0,17-18 9 16,-17 18-9-16,20 0 5 0,-20 0-6 15,17 39 8-15,-17-39-9 0,20 36 0 16,-20-16 2-16,20 38 1 0,-20-22-1 16,0-36-2-16,0 21 1 0,17 16 0 0,-17 1-4 15,0-38 2-15,0 0 0 0,0 19-5 16,0-19 1-16,0 20-37 0,0-20 25 0,0-20-51 15,0 20 40-15,0-19 0 0,0-19-71 0,0 38 62 16,0-58-61-16,0 58 68 0,0-36 1 0,0 16-30 16,0 2 26-16</inkml:trace>
  <inkml:trace contextRef="#ctx0" brushRef="#br1" timeOffset="20800.49">14404 6143 49 0,'0'0'19'0,"0"0"7"0,0 0-22 0,0 0 1 0,0 0 18 0,0 19-13 0,0-1 33 15,0 3-33-15,0-4 15 0,23-17-17 0,-23 19 2 16,0 39 28-16,17-2-2 0,-17-56-28 16,0 21 18-16,0-4-17 0,17 3 21 15,-17-20-19-15,0 0 0 0,20-20 17 0,0 3-19 16,-3-40 19-16,-17 57-23 0,37-78 3 16,-37 59-5-16,0-19-1 0,43-37 3 0,-26 36-3 15,-17 21-1-15,17-21-7 0,-17 39 0 16,20 0-39-16,-20 0 29 0,0 0-46 15,20 0 33-15,-20 19-135 0,17 1 80 16,-17-2 49-16</inkml:trace>
  <inkml:trace contextRef="#ctx0" brushRef="#br1" timeOffset="21467.24">15242 5801 48 0,'0'0'20'0,"0"0"42"15,0 0-47-15,-17 0 18 0,17 0-13 0,0 0 22 0,0 0-5 0,0 0-22 16,-23 0-3-16,23 0 24 0,0 0-28 0,0 0 5 16,0 0 0-16,0 20 10 0,0-20-15 0,0 0-1 15,0 0 8-15,23 17-3 0,-23-17-6 0,17 0 4 0,-17 0-5 16,17 0 0-16,3 19 7 0,0-19-6 0,-3 20-1 15,-17-20-3-15,37 18 4 0,-17 1-5 16,-20-19 0-16,23 0-2 0,-23 21 2 0,34-21-10 16,-34 0 1-16,20 18-21 0,-20-18 7 0,0 0-36 0,0 0-26 15,0 0-107-15,0 0 160 0,0-18-7 16</inkml:trace>
  <inkml:trace contextRef="#ctx0" brushRef="#br1" timeOffset="21768.91">15299 5572 77 0,'0'0'0'0,"0"0"26"0,-20 0 41 0,20 0-48 15,-20 0 64-15,20 0-67 0,0 19 26 16,0-19-31-16,-17 20 7 0,17-20-10 0,0 19 0 16,0-19-2-16,0 37 8 0,-17-18-3 0,17 19 0 0,0-19-9 15,0 0 1-15,0 0 2 0,0 21-3 0,0-23 0 0,17 22 0 16,-17-2 0-16,0-16-2 0,0 35 1 0,0-38-1 16,0 1-1-16,0 19-1 0,0-38 1 0,0 39-2 0,0-20-3 0,0-19 3 15,0 19 0-15,0-19-1 0,0 19-16 0,0-19 11 0,0 0-25 16,0 0 20-16,0 0 0 0,17 0-32 0,-17 0 29 15,0-19-20-15,20 0 0 0,-20 19 20 0,0-38-14 0,0 18 25 16,20-18 6-16,-20 19 1 0,0-18 3 16,17 18 1-16,-17 1 7 0,0-3 0 15,20 2-4-15,-20 19-5 0,0 0 0 0,17 0 0 0,-17 0 4 16,0 0-5-16,20 0 4 0,-20 0-4 0,0 19-2 0,23 2-1 16,-23-3 0-16,0-18-1 0,0 19-9 0,0 0 5 15,17-1-31-15,-17 1-1 0,0 1-13 16,0-20 40-16,0 18-30 0</inkml:trace>
  <inkml:trace contextRef="#ctx0" brushRef="#br1" timeOffset="22019.43">15279 5650 106 0,'0'0'0'0,"0"0"39"0,-20 0-31 15,20 0 7-15,0 0-7 0,0 0 3 0,-17 0 16 0,17 17 5 0,-17 2 13 16,-6 0-16-16,3 19 5 16,20-38-24-16,0 19-2 0,0 0 7 0,-17 1-3 0,17 0-1 15,0-3-6-15,0-17 0 0,0 19-1 0,-20 19 5 0,20-19-3 16,0 2-1-16,-17 16-2 0,17-37-3 0,0 37 1 16,0-37-2-16,-20 39-3 0,20-39-2 0,0 38-32 0,-20 0-17 15,20-38 11-15,0 38-36 0,-20-38 50 16,20 18-33-16,0-18 9 0,0 0 34 0,0 21-33 15</inkml:trace>
  <inkml:trace contextRef="#ctx0" brushRef="#br1" timeOffset="22584.34">16097 5914 34 0,'0'0'10'0,"0"0"-1"0,0 0-1 0,-20 21 11 0,20-21-9 0,-20 0 13 16,20 0-10-16,0 0-1 0,-17 18 14 0,17-18-12 0,-17 0 14 15,-6 0-15-15,23 0 1 0,-20 0-3 0,20 19 8 0,-17-19-10 0,17 0 0 16,-20 0 7-16,20 0-7 0,-17 0 9 0,-3 0 2 16,20 0-11-16,0 0 0 0,0 0-1 0,0 0 0 0,-20 0-1 0,20 0 8 0,0 0-8 15,0 0 8-15,0 0-8 0,0 0 0 0,20 0-1 0,-20 0 4 0,20 0 3 16,-3 0-8-16,-17 0-3 0,37 0-1 15,-37 0 3-15,43 0-2 0,-26 0-2 0,0 0 0 16,3 0-1-16,0-19 1 0,-3 19-2 0,3 0 1 0,-20 0-10 0,17 0 1 16,-17 0-4-16,20 0-3 0,-20 0-6 0,23 0-33 0,-23 0-20 15,0-18-13-15,0 18 44 0,0 0-26 0,-23-21 8 16</inkml:trace>
  <inkml:trace contextRef="#ctx0" brushRef="#br1" timeOffset="23019.5">15980 5686 89 0,'0'0'0'0,"0"0"81"0,-17 19-50 0,-3-19-2 15,20 0-14-15,0 19 2 0,-17 0 16 0,-3-19-17 0,20 38 9 0,-20-18-5 16,0 0-5-16,20-3-10 0,-17 2 9 0,17 1-8 16,0-2 7-16,-17 1-2 0,17 2-6 0,0-3-1 15,0-18 2-15,0 19-4 0,17-19 0 0,-17 19 0 0,17 18 0 0,3-17-2 16,-20-2-2-16,20-18 0 0,-20 20-2 0,0-20-1 0,20 19-11 16,-20 0 6-16,0-19-16 0,0 19 9 0,17-19-25 0,-17 0-10 15,0 0-10-15,0 0 31 0,0 0-27 0,0 0 34 16,0-19 3-16,0 19 7 0,0-19-1 0,0 19 12 0,0-39-2 0,0 39 3 15,0 0 2-15,0-38 0 0,0 38 1 0,0-19-1 0,0 1 1 16,0 18 0-16,0-19 2 0,20 0 6 0,-20 19 7 16,0 0 3-16,0-18-10 0,17 18 7 0,-17 0-10 0,0 0 0 15,20 0 0-15,3 0-1 0,-23 18 0 0,0-18-3 16,17 0-1-16,-17 19 0 0,17-19-1 0,-17 19 0 0,20-19-2 0,-20 0 1 16,20 0-5-16,-20 0 0 0,0 0-1 0,17 0-24 15,3 0 1-15,-20 0 24 0,0-38-1 0,17 20 1 16,-17-3 4-16,0 2-1 0,20-19 2 0,-20 2 4 15,0-4 5-15,0-17 22 0,0 38-12 0,0 0 18 16,0 19-21-16,-20-19 8 0,20 19 7 0,0 0-12 16,-17 0 18-16,17 0-19 0,-20 19 16 0,20 0-18 0,-17 0-2 0,-3 0-2 15,0 19 8-15,-14 19-1 0,11-38-10 0,-14 38 6 0,17-18-9 16,-17 17 1-16,-3 21-4 0,40-58 0 0,-34 77-2 16,14-60-1-16,0 22-3 0,0-38-8 0,20-3 2 15,-14 2-20-15,14-19 9 0,0 21-4 0,0-21-5 0,0 0-48 0,0 0 34 16,0 0-33-16,0 0 50 0,0 0-25 0</inkml:trace>
  <inkml:trace contextRef="#ctx0" brushRef="#br1" timeOffset="23670.25">17010 5935 71 0,'0'0'16'0,"0"0"-6"0,0 0-5 0,0 0-2 0,0 0-2 0,0 0 1 0,0 0 2 0,0 0 23 15,0 0-3-15,0 18 1 0,0-18-12 0,0 0 14 0,0 0-14 16,0 0 2-16,0 0 12 0,0 0-5 0,0 0-12 0,-18 0 10 16,18 0-2-16,0 19-1 0,0-19-9 0,0 0 5 0,0 0-7 15,0 0-2-15,0 0 0 0,0 19 3 0,0-19-5 16,0 18 1-16,0 1 1 0,0-19-1 0,0 20 1 0,0-20 2 0,0 18-2 16,0 2 1-16,0-20-4 0,0 19 1 0,0-19 3 0,0 19-2 15,0-19-2-15,0 0 0 0,18 0 6 0,-18 0-3 0,0 0-2 16,0 0 4-16,17 0-4 0,-17 0 1 0,0-19 2 0,20 0-2 15,-20 19-1-15,0-38 2 0,20 18-3 0,-20 20 1 0,0-37-1 16,0 18-1-16,17 0 2 0,-17 19-3 0,0-18 3 0,0-3-1 16,0 2 1-16,0 1 0 0,0-2 0 0,0 20-2 0,0 0 1 0,0 0 1 15,20 0 0-15,-20 0 1 0,0 0 3 0,0 0-3 16,0 0-1-16,0 20-1 0,0 17 4 0,0-37-3 0,0 39 2 0,17-20-2 16,-17 0 0-16,0 18-1 0,20 1 0 0,-20-18 0 15,20 18-1-15,-20-38 0 0,0 38 0 0,0 1 0 0,22-22-2 16,-22 2 0-16,0 1-9 0,15 18-11 0,-15-38 8 15,0 20-23-15,0-3-11 0,0-17 18 0,20 0-48 0,-20 0-19 16,0 0 48-16,0 0 5 0,0-17-16 0,0-3 41 0,0 2-14 16</inkml:trace>
  <inkml:trace contextRef="#ctx0" brushRef="#br1" timeOffset="23903.12">17446 5991 88 0,'0'0'26'0,"0"0"10"0,0 0-22 0,0 18 0 0,0 1 20 0,-17 1 3 16,17-20-20-16,-20 18 12 0,20 2-7 0,-20-1-13 15,20 0-2-15,0 0 5 0,0 0-6 0,0-1 3 0,-20 3-4 0,20-21 0 16,0 17 7-16,0-17-5 0,0 19 10 0,20-19-8 0,-20 0 6 16,20-19-5-16,0 2-2 0,91-156 7 15,-71 136-15 1,-23-40-10-16,60-16-330 62,-57 93 227-62</inkml:trace>
  <inkml:trace contextRef="#ctx0" brushRef="#br1" timeOffset="24235.88">17731 5972 126 0,'0'0'90'0,"-20"0"-71"0,20 0-12 0,0 0 1 16,0 0 20-16,0 0-12 0,-17 19 25 0,17-1-22 0,0-18-6 16,0 19-1-16,-20 1-3 0,20-2-6 15,0-18 0-15,0 20 0 0,0-1 2 0,-20 0-2 0,20-19-1 0,0 19-2 16,0-19 1-16,0 37 0 0,0-37 0 0,0 21-2 0,0-21 2 0,0 0-1 15,20 17 0-15,74-130 57 32,-71 36-50-32,-23 58-3 15,0-18 3-15,0-40 2 0,0 39-4 0,0-18 1 16,0 36-1-16,0 1-4 0,0 19 2 0,0-19 0 16,0 19-1-16,0 0-1 0,0 0 3 0,0 19-1 0,0-19 1 0,0 19-1 15,0 21 2-15,17-23-4 0,-17 2 0 0,0 1 0 0,0 94 1 0,0-39 0 16,0 21 2-16,0-1-1 0,0-1-1 15,0-16 0-15,0-41-2 0,0 0 1 0,0 40 3 0,-40 0-1 16,-108 150 1 15,31-188-35-31,97-39 16 0,0 0-24 0,-14-20-14 0,34 1-20 16,-20-19-23-16,20-19-4 0,0 40 57 0,37-98-44 16,0 59 55-16</inkml:trace>
  <inkml:trace contextRef="#ctx0" brushRef="#br1" timeOffset="24750.54">17959 5857 76 0,'0'0'60'0,"0"0"-50"0,0 0-1 0,0 0 16 0,0 0-8 15,0 0 2-15,0 0 19 0,0 0-22 0,0 0-2 0,0 0-2 0,0 0 0 16,0 0-2-16,23 20 8 0,-23-20-9 0,0 18-1 0,14 1 7 0,-14 2-8 16,0-21 0-16,0 18 0 0,20 1 5 0,-20 18-6 0,20 2 5 0,0-21-1 15,-20 21-5-15,17-1 2 0,0 20 1 0,-17-41-4 16,0 2 1-16,20 1-2 0,-20 18 7 0,0-38-4 0,117-18 78 31,-83-2-84-31,-34-19 3 16,40-17 6-16,-40 18-7 0,20 19 0 0,-20 0-2 0,17-19 2 15,-17 18-2-15,0 1 0 0,20 1 1 0,-20-1-2 0,20-39-16 16,-20 21-16-16,0 37 3 0,0 0 12 16,0 0-24-16,0 0 18 0,0 0-32 0,0 0 20 0,0 18-47 0,0-18-5 15,0 40 12-15,0-22 26 0</inkml:trace>
  <inkml:trace contextRef="#ctx0" brushRef="#br1" timeOffset="25117.72">18606 5173 107 0,'0'0'77'0,"0"0"-57"0,0 0-6 16,0 0-3-16,0-18-2 0,0 18 1 0,0 0 2 0,0 0 1 0,0 0 0 0,0 0 14 16,0 0-15-16,0 0 11 0,0 0-4 0,0 0-11 15,0 0-1-15,0 0 0 0,17 18 7 0,117 172 55 32,-57-56-54-32,-40-40-8 0,0 1-1 15,-17 0-5-15,-20-38 0 0,23 77 5 0,-9-78-3 16,-14-18 0-16,0 58 2 0,-37-1 4 0,-3-1 3 15,6 2-5-15,14-57-4 0,0-2-2 0,-14 20 4 16,-9 0-4-16,23-37 0 0,-17 17-2 0,20-37 0 0,-3 19-7 0,0-19 3 16,3 0-13-16,17 0 4 0,-17 0-27 0,-6-39-15 15,23 22-14-15,-20-22 30 0,20 22-2 0,0-4-2 0,20-36-40 16,3 37 48-16,51-151-62 31</inkml:trace>
  <inkml:trace contextRef="#ctx0" brushRef="#br1" timeOffset="25550.76">19877 5401 157 0,'0'0'66'0,"0"0"-25"0,0 0-23 15,0 0-3-15,0-18-9 0,0 18 15 0,0-20-5 0,-20 20 14 0,20 0-17 16,0-19 0-16,0 19-2 0,0 0 0 0,-17 0 4 0,17-18-9 15,0 18 5-15,0 0-3 0,-17 0-4 0,17 0 0 0,0 0-2 0,-20 0 4 0,20 0-5 16,0 0 2-16,0 18-1 0,-20-18 2 0,20 39-1 0,-20-21 2 16,20 2-2-16,-14 17-2 0,14-37 1 0,-23 95-2 15,23-76-1-15,0 0 1 0,-20 1 0 0,20 36 1 0,0-37 0 16,0-19-2-16,-20 38 1 0,20 0 0 0,0-38 0 0,0 0 0 16,0 19 1-16,0-19-1 0,0 0 2 0,0 20-3 0,20-20 1 15,-20-20 3-15,0 20-2 0,20-19-2 0,-20 0 1 16,23 0 1-16,-23 0 0 0,14 19 0 0,-14-19-2 0,0 19 1 0,0-19 1 15,20 19 0-15,-20-17-1 0,0 17 0 0,0 0-1 0,0 0 1 0,0 0 1 16,0 0 0-16,0 0-2 0,0 17 2 0,0 21-1 0,0-38 0 16,0 19 0-16,-20 0 0 0,20 19 1 0,0 2-1 0,-14-23 1 15,14 22-1-15,-23-2-1 0,23 2 1 0,-20-1 1 0,20-20-1 16,0 1 0-16,0 1 0 0,0 18 0 0,-20-19 2 0,20 0-1 16,0-19 0-16,0 19 1 0,0 0 0 0,0-19-2 0,0 18 2 15,0 3-2-15,20-21 0 0,-20 0 0 0,20 0-1 0,-20 0 0 16,0 17 0-16,23-17 2 0,-23 0-4 0,14 19-4 0,-14-19 0 15,20 20-10-15,-20-20-10 0,20 0 7 0,-20 20-5 0,0-20-37 16,20 18 23-16,-20-18-54 0,0 20 40 0,0-3-40 0,0-17 21 16</inkml:trace>
  <inkml:trace contextRef="#ctx0" brushRef="#br1" timeOffset="32512.47">4161 9395 24 0,'0'0'18'0,"0"0"-12"15,0 0 1-15,0 0 5 0,0 0-6 0,0 0 7 0,0 0-5 16,0 0-1-16,-20 0 9 0,20 0-8 0,0 0 10 0,0 0-9 16,0 0-1-16,0 0 1 0,0 0 9 0,0 0-7 0,-17 0-2 0,17 0 13 0,0 0-12 15,0 0 1-15,0 17-1 0,-20-17 10 0,20 0 0 0,0 0-11 16,0 0 0-16,0 20-1 0,-20-20 0 0,20 21 6 0,-17-21-1 0,17 18 3 15,-17 0-3-15,-6 20 0 16,23-18-8-16,-20 16 5 0,20 5-3 0,0-24-2 0,0 3-1 16,-17 17 3-16,17 19-1 0,0-15 2 0,0-4-1 0,0 0-4 15,17-17-1-15,3 18-1 0,-20-18 0 0,0-1-1 16,23-2 2-16,-6 4-1 0,0 15-1 0,23-16-1 0,-40-2 2 0,37-18-1 16,0 20 0-16,-14-20-2 0,-23 20-2 0,34-20-15 0,6 0-16 15,-23 0 12-15,-17 0-4 0,37-20-73 0,-17 0 59 0,0 2-41 16,-20-2 48-16,23-37-14 0,-9 40 27 0,-14-22-15 0</inkml:trace>
  <inkml:trace contextRef="#ctx0" brushRef="#br1" timeOffset="33151.44">4349 8653 75 0,'0'0'14'0,"0"0"4"0,0 0-8 15,0 0-2-15,0 0 0 0,0 0 8 0,0 0-5 0,0 0 2 0,0 0 1 16,0 0 2-16,0 20 1 0,0-3 14 0,20 4-16 0,-20-21-3 0,0 19 0 16,20 18 8-16,-20-17-13 0,0 18-1 0,23-2 2 0,-9 41-1 15,6 17 4-15,-20-55-5 0,18 37-1 0,4-38-3 0,-22 1 0 16,0-3-1-16,17 4 1 0,1 55 1 0,1-37 0 0,-19-22-1 16,20-16 1-16,-20-2 0 0,0-18 0 0,23 0 0 15,-23 20 7-15,14-20-6 0,6-20 2 0,-20 2-3 16,0-20 4-16,40-38 11 0,-23 38-9 15,3-1-1-15,17 2-2 0,-37 16-1 16,38 3-2-16,-38 0-2 0,0 18 1 0,19-20 0 0,-19 20 1 0,18 0 2 16,2 20-3-16,-20-20 2 0,0 18-3 0,22 0 0 0,-5 3-2 15,-17 36 1-15,18 0 2 0,-18-40-1 0,0 60-5 0,20-19-9 16,-20-22 1-16,0-15-4 0,0 36-28 0,0-20 17 0,19 2-34 16,-19 19-11-16,18-58 36 0,-18 37 1 0,0-37 4 0,20 20-18 0,-20-20 34 15,0 17 5-15,17-17 2 0,3 0 5 0,-20 0 2 0,22-17 1 0,-22-3 1 16,17 20-1-16,1-37 1 0,2-4 2 0,-20 24-1 15,20-22 5-15,-3 2 4 0,-17 0 7 0,20 17-6 0,-20-1 1 16,0 4 1-16,17-2 1 0,-17-1 1 0,0 2 1 0,0-2 21 0,20 2-17 16,-20 0 15-16,0-3-14 0,0 21-12 0,0-20 12 0,0 20-10 15,-20 0-1-15,20 0 11 0,0 0-12 0,0 0-1 0,0 0 9 0,-17 0-10 16,17 20 8-16,0-20-3 0,-20 21-8 0,20-3 4 0,-17-18-6 16,17 18 0-16,0-18 0 0,0 20 2 0,0-20-4 0,0 18 0 15,0 2-1-15,0-1 5 0,0-2-5 0,0 24-1 0,0-24 1 16,0-17 0-16,0 20 1 0,17 0 1 0,-17-3-2 15,0-17 2-15,20 0-2 0,-20 0 3 0,0 0-1 0,0 0 1 0,17 0-2 16,-17-17 3-16,0 17-4 0,0 0 2 0,20-20 3 0,-20 0-2 0,0 20 1 16,0-17-2-16,20 17 1 0,-20-20 2 0,22-1-1 0,-22 21-2 15,0 0 0-15,0 0-1 0,0 0 3 0,15 0-1 16,-15 0-1-16,0 0 0 0,0 0-1 0,0 21 1 0,20 16-2 0,-20-37 1 16,17 20-1-16,-17 0 0 0,0-3 1 0,0 22 0 0,23-22-1 0,-23 24-2 15,0-24-4-15,0 23 0 0,0-40-4 0,17 55-43 0,-17-55 27 16,17 40-37-16,-17-40 24 0,0 19-56 0,20-2 41 0,-20-17 2 15,0 0 9-15,0 21 8 0,0-21 5 0,0 0-8 0</inkml:trace>
  <inkml:trace contextRef="#ctx0" brushRef="#br1" timeOffset="33370.93">5473 9604 92 0,'0'0'32'0,"0"0"4"0,0 0-20 0,0 0-7 0,0 0 20 0,0 0-11 15,0 20 21-15,0-3-5 0,0-17-7 0,0 20-17 16,0 0-4-16,0-20-2 0,0 17 6 0,0 3-5 0,0-1 4 0,20-2 4 15,-20-17-6-15,0 0 8 0,0 0-8 0,17 0-1 16,-17 0 7-16,0-17-7 0,0-2 4 0,0-18-3 0,20 17-1 16,-20 20-3-16,0-20-1 0,0 20-1 0,20-17 1 0,-3-24 1 0,-17 41-1 15,20-36 1-15,-20 36-3 0,0 0 0 0,17-20 0 0,-17 20 0 0,20 0-1 16,-20 0-2-16,0 0-2 0,0 0 0 0,23 0-8 0,-23 0-11 16,17 0-88-16,-17 20 22 0,17-20 41 15,-17 0-37-15,0 19 54 0,20-19-30 0</inkml:trace>
  <inkml:trace contextRef="#ctx0" brushRef="#br1" timeOffset="33819.68">5681 8861 86 0,'0'0'37'0,"0"0"-29"0,0 0 7 0,0 0 2 0,0 0-6 0,0 0 2 0,0 0 1 0,0 21 12 0,0-21-15 0,0 0-2 0,20 19 8 0,-20-19-3 16,0 17-1-16,0-17-7 0,20 20 4 0,-3-20-6 15,-17 0 4-15,20 19-1 0,-3-19-2 0,3 19 3 0,-20-19-5 16,23 0 0-16,-6 0-1 0,-17 0-1 0,37 20-2 0,-37-20 0 0,20 0 2 15,-3 0-2-15,3 0-5 0,-3 0 0 0,-17 0-18 16,0 0 6-16,0 0-30 0,20 0-10 0,-20-20-4 16,0 20 8-16,0-19 20 0,-20 0 5 0</inkml:trace>
  <inkml:trace contextRef="#ctx0" brushRef="#br1" timeOffset="33972.8">5795 8747 36 0,'0'0'16'0,"0"0"13"0,-20 20 4 0,20-20 1 0,0 20-17 0,0-20 15 16,0 17-18-16,0 4 0 0,0-21-1 0,0 19-1 0,0-2 10 15,0 23-7-15,0-23-8 0,0 22 7 0,0-39-8 0,20 19 1 16,-20 1-5-16,0-1 4 0,23 19-5 0,-23-38 2 0,17 36 0 0,-17-36-1 16,17 41 0-16,-17-41-2 0,20 17 1 0,-20 3 0 0,20-2-4 15,-20-18-2-15,17 19-8 0,-17-19-16 0,20 0 9 0,-20 0-4 16,0 0-35-16,0 0 28 0,0 0-1 0,0 0 2 0,0-19-15 0,0 1 28 16,0-2-17-16</inkml:trace>
  <inkml:trace contextRef="#ctx0" brushRef="#br1" timeOffset="34270.47">5909 8804 63 0,'0'0'0'0,"0"0"13"16,0 21 3-16,0-2-14 0,0-2 1 0,0 4 3 0,0-2 4 15,0-2 3-15,20-17-8 0,-20 20-2 0,0-20 0 0,0 19 0 16,0-19-2-16,0 0 0 0,0 19 0 0,17-19-1 0,-17 0 1 0,0 0 0 16,0 0-1-16,0 0 1 0,20 0-1 0,-20 0 0 0,0-19 0 15,0 0 1-15,0 19-1 0,0-20 1 0,0 3 1 0,20-2 4 0,-20-2 3 16,0 4 6-16,0-2 2 0,0 19-11 0,0-21 7 15,0 4-6-15,0 17 7 0,0-20 5 0,0 20 1 16,0-20-4-16,0 20-8 0,-20 0 5 0,20 0-3 16,0 0-5-16,0 20 1 0,-20-20 9 0,20 20-8 0,-17 18 7 15,17-19-9-15,0 19 6 0,-20-19-6 0,20 18 1 0,-17 1 9 16,17 18-5-16,-20 1-6 0,20 1-1 0,0-38-4 0,0 17 1 16,0 1 0-16,-20 1 0 0,20-2-5 0,0 2-6 15,0-21 2-15,-17 2-15 0,17-3-10 0,0-17 12 0,0 0-41 16,0 0-21-16,0 0 37 0,0 0 4 0,0 0-43 0</inkml:trace>
  <inkml:trace contextRef="#ctx0" brushRef="#br1" timeOffset="35436.62">6935 9624 52 0,'0'0'0'0,"0"0"21"0,-20 0-18 0,20 0 1 0,0 0 0 0,0 0 2 0,0 0 12 16,-17 0 6-16,17 0-9 0,0 0-1 0,-17 0 15 0,-6 0-4 16,23 0-2-16,-17 0-12 0,17 0 0 0,0 0-2 0,-20 0 0 15,20 17 6-15,-14-17-7 0,14 0-1 0,-23 0 1 0,23 0 5 0,-20 20-2 16,20-20-2-16,-20 0 0 0,20 20-6 0,0-20 0 16,0 17-1-16,0 3 5 0,-17-1-1 0,17-2-2 0,0-17-2 15,0 22 3-15,0-3-3 0,0-2-3 0,17 3 1 0,-17-20 0 16,0 20 2-16,20-3 0 0,0 3 0 0,3-2-1 15,-23-18-2-15,14 20 4 0,-14-20 4 0,20 0-6 16,-20 0 0-16,17-20 0 0,-17-18 2 0,23 21 0 0,-6-23-2 16,-17 23 0-16,0-2 0 0,17-76 8 15,-17 55-9-15,0 23 1 0,0 17 1 0,0-41-1 0,0 41 1 16,0-17 0-16,0-2 0 0,0 19-1 0,0 0 2 0,0-20 2 16,0 20 2-16,0 0-3 0,0 0-1 0,0 0-1 0,0 0 0 15,0 20 2-15,0-20-2 0,0 19 1 0,0-2-1 0,0 4 0 0,20 16 0 16,-20-17 0-16,0 17-1 0,0-37 0 0,0 20 1 0,0 16-1 15,0 5-3-15,0-41 2 0,0 0-1 0,20 37-2 0,-20 0-14 16,0-37-14-16,0 20 10 0,0-2-33 0,0-18 19 0,0 20-7 16,0-20-55-16,0 20 47 0,0-20 6 0,0 0 10 0,0 0 0 0</inkml:trace>
  <inkml:trace contextRef="#ctx0" brushRef="#br1" timeOffset="35983.99">7183 9624 113 0,'0'0'0'0,"0"0"42"0,0 0-28 0,0 17-5 15,0-17 1-15,0 20 15 0,0 0 4 0,0-3-4 16,0 3-3-16,0-1-17 0,0-19 1 0,17 17 3 16,-17-17-4-16,0 0 1 0,0 0-1 0,0 22 8 0,0-22-7 0,20-22 12 15,-20 22-16-15,0-17 1 0,0-2-1 16,23-1 0-16,-23 3 1 0,17-23-1 0,0 40-2 0,3-17 1 0,-20-24 1 16,0 24-2-16,20 17 1 0,-20-19 0 0,17-19-2 0,-17 18-1 15,0 20 0-15,0 0-1 0,0-18 0 0,20 0-10 0,-20 18 4 16,0 0-19-16,0 0-27 0,0 0 12 15,0 0 22-15,0 0-2 0,0 18-17 0,0 0 20 0,0-18-10 0,0 20 19 16,0-2-1-16,0-18 9 0,0 20 3 0,0-20 0 16,0 19 1-16,0-19-1 0,17 17 1 0,-17-17-1 0,0 0 2 15,20 21-1-15,-20-21 0 0,0 0 0 0,0 20 6 0,23-20-2 16,-23 0 10-16,17 0-6 0,-17 17 12 0,0-17-11 0,0 0 9 16,17 0-3-16,-17 0-2 0,0 0-6 0,0 0 7 0,0 0-8 15,20 0 1-15,-20 0 0 0,0-17-1 0,0-3 7 0,20 20-7 16,-20-21 4-16,0 4 2 0,0-2 0 0,0-1-7 0,0 2 6 15,0-2-1-15,0 2-8 0,0 0 0 0,-20-3 5 0,20 1 2 16,0 3-7-16,0-21 3 0,-20 38-1 0,20-19-3 16,0-1 3-16,0 20 1 0,0 0-2 0,-17 0 4 0,17 0-2 15,0 0 0-15,0 0 6 0,0 20-7 0,0-1 5 0,0-1-7 0,17-18 0 16,-17 37 5-16,0-37-5 0,0 41 4 0,20-5-3 0,-20-16-1 16,20 18 5-16,-20-2 2 0,17-15-6 0,-17-1-1 0,0-3 1 15,0 3-1-15,20 0 0 0,-20-3 2 0,0 3-1 0,0 16 7 0,0 5 0 16,0-4-7-16,17-17 0 0,-17 35 3 0,0-35-4 0,0 19 3 15,0-22-3-15,-17 40 1 0,-3-19-3 0,20-18 1 0,0 18-2 16,-17-20 2-16,-23 40 1 0,6-19-3 0,-9 17 0 0,6-17-4 16,20-21 1-16,-23 1-10 0,23 0-7 0,-23 1-8 15,20-20-7-15,3 0-11 0,17-20 21 0,-20 20 0 0,20 0 0 16,0-19 0-16,0 0-1 0,0 1-25 0,0-21 1 0,20 21 0 16,-3-20 1-16,26 18 27 0,-43 1 4 0,17 0 4 0,20 1-20 0</inkml:trace>
  <inkml:trace contextRef="#ctx0" brushRef="#br1" timeOffset="36519.66">7790 8767 43 0,'0'0'0'0,"0"0"10"0,0 0 8 0,0 0 2 0,0 0 18 15,0 0-9-15,0 0-15 0,0 0 12 0,0 0-13 0,0 0 0 0,0 0-2 16,0 0 7-16,0 0-5 0,0 20 0 0,0-3 1 15,0-17-6-15,0 21-1 0,0-2-1 0,20-19 0 0,-20 38 4 0,0-38-5 16,0 36 7-16,17 3 0 0,-17-20-5 0,23 20 0 16,-6-1 0-16,-17-2-3 0,20 22 3 0,-3-1 0 0,3 20-2 15,-20-40-2-15,20-17 0 0,-20 37 1 0,0-20-1 0,17 20-1 16,-17 1 0-16,0-39-1 0,0-2-1 0,20 24-1 0,-20-24-2 0,0 3 0 16,0 0 0-16,0-3-3 0,0-17-14 0,0 20-13 15,0-20-16-15,0 0 16 0,0-20-42 0,0 3 4 16,-20-40 15-16,20 37 37 0,0-1 6 0,-17-35-23 0</inkml:trace>
  <inkml:trace contextRef="#ctx0" brushRef="#br1" timeOffset="36702.96">7827 8596 41 0,'0'0'23'16,"0"0"-11"-16,-17 0 15 0,17-20 2 0,0 20-13 0,0 0 11 15,0-17-2-15,-20 17-15 0,20 0 8 0,0 0-9 0,0 0 2 16,0 0 13-16,0 17-2 0,0-17-13 0,0 0-2 0,0 39 6 0,0-21-3 15,0 22-1-15,0-23-7 0,0 4 1 0,0 35-1 16,0-36-1-16,0-3-1 0,0 40-2 0,-14-36 1 0,14-2 0 0,0 18 0 16,0-18-2-16,0 39-15 0,-23-2-23 0,23-38 14 0,0 97-149 15,-20-77 96-15</inkml:trace>
  <inkml:trace contextRef="#ctx0" brushRef="#br1" timeOffset="36968.69">7753 9907 81 0,'0'0'31'0,"0"0"-12"0,0 0-7 0,0 0-5 0,0 0 11 16,0 0-3-16,0 0 64 16,23 0-66-16,-23 0 8 0,0 0-12 0,14 0-1 0,-14 0 6 0,20 0-8 15,-3 0 11-15,-17-18-7 0,23 18-1 0,-6 0 9 0,-17 0-9 16,20-20-1-16,-3 20 10 0,-17-17-10 0,40 17 1 0,-23-20 5 0,3 0-7 15,-3 3-4-15,-17-2 3 0,20-3-3 0,3 22 0 0,-6-36 0 16,-17 36-1-16,17-20-2 0,3 20 0 0,-20-17 0 0,20 17 1 16,-3-20 1-16,-17 0-6 0,20 20 1 0,-20 0-9 15,17 0-8-15,-17 0 6 0,0 0-2 0,0 0-24 0,20 0-14 16,-20 20-21-16,23-20-15 0,-23 0 46 0,0 20 7 16,0-20 9-16,0 0-8 0</inkml:trace>
  <inkml:trace contextRef="#ctx0" brushRef="#br1" timeOffset="37401.42">8169 8882 49 0,'0'0'34'0,"0"0"1"0,0-21-8 0,0 21-11 0,0 0 13 0,0 0-18 0,0 0 9 0,0 0-13 0,0 0 8 16,0 0-7-16,0 0-1 0,0-17 1 0,0 17 4 0,20 0-6 0,-20 0 17 15,23-19-12-15,-23 19-3 0,17 0-5 16,-17 0 3-16,0-21-4 0,17 21 0 0,-17-17 0 0,20 17-1 16,0 0-1-16,-20 0 0 0,0 0 0 0,17 0-2 0,-17-20 1 15,0 20 0-15,20 0-5 0,-3 0-12 0,-17 0 2 0,0 0-29 16,0 0 16-16,20 0-38 0,-20 0 0 0,0 0 40 0,0 20-36 15</inkml:trace>
  <inkml:trace contextRef="#ctx0" brushRef="#br1" timeOffset="37569">8246 9089 108 0,'0'0'49'0,"0"0"-20"0,0 0-16 0,0 0-5 15,0 0 6-15,0 0 27 0,0 0-25 0,0-18-2 0,0 18 5 16,20 0-2-16,0 0-16 0,-20 0 1 15,17 0 2-15,20 0-4 0,-37 0-2 16,20 0-3-16,0 0-7 0,3 0-18 0,-23 18 6 0,14-18-7 16,-14 0-40-16,20 20 1 0,0-20 22 0,-20 21 6 15</inkml:trace>
  <inkml:trace contextRef="#ctx0" brushRef="#br1" timeOffset="39501.58">4486 11392 80 0,'0'0'0'0,"0"0"39"0,-22 0-29 0,22 19 0 0,0-19-2 16,-18 18 27-16,18-18-23 0,0 19-3 0,0-19 6 16,-20 18-3-16,20 2-6 0,0-20 2 0,0 19-4 0,0-1 4 15,0-18-2-15,0 20-2 0,0 0-3 0,0-2 4 16,0 1 0-16,0-19-1 0,20 0-2 0,-20 0 3 15,0 19-3-15,0-19 3 0,0 0 0 0,0 0-4 0,18 0 1 16,-18 0 0-16,0-19 1 0,0 19-1 0,0-19-1 0,0 1 2 16,0-22 1-16,0 22-1 0,0-1 0 0,0-1-1 15,0 2 1-15,0-1 0 0,0 1 1 0,0-21 0 0,0 39-1 16,0-20 2-16,0-17 1 0,0 37 7 0,-18-19 2 0,18 19-9 16,-20-19 4-16,20 0-5 0,0 19-3 0,0 0-1 15,-14 0 4-15,14 19-4 0,0 0-1 0,0-19 1 16,0 19 1-16,0 0 1 0,14 19-1 0,-14-18 1 15,20-1-1-15,-20-1 1 0,18 1 3 0,4 19-3 0,-22-19-1 16,17-1 2-16,1-18-2 0,-18 20 0 0,19 0 1 0,1-2-1 0,-20-18-1 16,0 19-1-16,23-19 1 0,-23 0 0 0,0 19-1 0,14-19 3 0,6 19-2 15,-20-19-2-15,18 0 1 0,-18 0-1 0,22 0 0 16,-22 0-3-16,0 0-2 0,0 0-2 0,17-19-16 0,-17 0-8 16,0 19 11-16,20-19-33 0,-20 19 19 0,0-38-45 15,0 18-1-15,0 20 48 0,0-18-12 0,0-1 12 0</inkml:trace>
  <inkml:trace contextRef="#ctx0" brushRef="#br1" timeOffset="39771.81">4922 11277 40 0,'0'0'11'0,"0"19"-7"0,0 0 1 16,0-19 1-16,-19 37 0 0,19 3 2 0,-20-21 2 15,20-1 5-15,0 1-6 0,0-1 11 0,-18 2-11 0,18-1 11 16,0-19-11-16,0 38 11 0,0-38-10 0,0 20 10 0,0-20-9 15,0 18 12-15,0-18 18 0,0 0-29 0,18-18-1 16,-18 18 0-16,20 0-3 0,-1-40 7 0,-19 22-7 0,0 18 0 0,18-39 7 16,2 2-9-16,-3 37 1 0,-17-37 0 0,20-3 3 0,2 40-7 0,13-56 3 15,-15 56-5-15,-20-38 1 0,37 20-1 0,-17 18-1 16,-20-19 0-16,0-2 1 0,17 21 0 0,3 0 0 0,-20-18 0 0,20-1-5 16,2 19 3-16,-22 0-2 0,15 0-1 0,-15 0-11 0,20 0 4 15,-20 0-3-15,0 0-21 0,17 0-12 0,-17 0 20 0,0 0-34 16,23 19 1-16,-23-19 32 0,0 0 3 0,0 0-12 0,0 0 17 15,17 0 10-15,-17 0-20 0</inkml:trace>
  <inkml:trace contextRef="#ctx0" brushRef="#br1" timeOffset="40570.12">5664 11200 40 0,'0'0'8'15,"0"0"-3"-15,0 0 3 0,0 0 5 0,0-18-3 0,0 18 0 0,0 0 2 0,0 0 1 0,0 0 1 0,0 0 0 0,-17 0 11 0,17-19-14 0,0 19 9 0,0 0 11 16,-23 0-11-16,23-19-10 0,0 19 18 0,0 0-20 16,-20 0 7-16,3 0 1 0,17 0-12 0,0 19 3 0,-20 0 2 15,20-1-7-15,-17 59 10 16,17-20-11-16,0-19 1 0,0 1-1 16,17-21-1-16,3 19 1 0,-20-17-1 15,17-1 3-15,3-1 1 0,-20-18 6 16,23 0-4-16,-6-37-2 0,-17 37-1 0,17-57 3 15,-17 39-5-15,0-1 0 0,0-21 1 0,20 22 0 0,-20-1 0 16,0 0 0-16,0-19 1 0,0 1-2 0,0 16 2 0,0 3 2 16,0-1 1-16,0 19-2 0,0 0-1 0,0 0 2 0,0 0 2 15,20 0 0-15,-20 37 0 0,17 3 1 0,-17-3-5 16,37 38 1-16,-37-35-2 0,43 54 3 0,-43 1 0 16,17 0-2-16,-17-56-3 0,0 55 4 0,0-17-1 0,-17-40-1 15,17 2 0-15,0-2 1 0,-43 21-1 0,6 18-2 0,37-58 0 16,-17 21 0-16,-3-20 1 0,-17 0-1 0,20 0-1 0,-26-19-4 15,26 0 2-15,-3 18-8 0,3-18 2 0,-3 0-15 0,0-18 8 16,3-1-23-16,-3 0 19 0,3 0-24 0,17-20 20 0,-23-18-28 16,23 20-4-16,0-1 27 0,40-39-29 0,-20 40 32 0,-3-40-15 15,3 58 28-15,37-56-30 0</inkml:trace>
  <inkml:trace contextRef="#ctx0" brushRef="#br1" timeOffset="41190.66">6023 11125 48 0,'0'0'12'0,"0"0"-7"0,0 0 5 0,0 19-2 0,0-19 15 15,0 0 2-15,0 0-14 0,0 0 0 0,0 19 6 16,0-19-8-16,0 19 9 0,0-19 1 0,0 18-10 0,20 3 7 0,-20-21-9 15,0 37 5-15,17-37-5 0,-17 38 8 0,23 0 0 0,-23-38-6 16,0 38-2-16,17 1 7 0,-17-39-8 0,0 18-1 0,17 1 1 16,-17-1 0-16,20 21 9 0,-20-1-1 0,20-18-2 0,-20-2-5 15,0-18 0-15,0 0 1 0,23 0-2 0,-23 19 7 0,0-19-6 0,14 0 5 0,-14 0-8 16,20-19 3-16,-20 1-3 0,17-2 4 0,-17 0-6 16,23-37 2-16,-23 39-3 0,17-19 2 0,3-22 1 0,-20 41-2 15,0-20-1-15,0 19 0 0,17-18 0 0,3-40 4 16,0 58-4-16,-20 0-1 0,17-19 0 0,-17 38-1 0,0-18 0 0,20-3 0 15,-20 21-1-15,17-19-8 0,-17 19 5 0,20 0-16 16,-20 0 7-16,0 19-21 0,0-19 13 0,0 21-31 0,23-21 21 16,-23 18-43-16,0 1-3 0,0-19 9 0,0 19 42 15,17-19 4-15,-17 19-7 0</inkml:trace>
  <inkml:trace contextRef="#ctx0" brushRef="#br1" timeOffset="41619.54">6633 10534 96 0,'0'0'43'0,"0"0"-36"0,0 0-1 15,0 0 6-15,0 0-1 0,0 0 1 0,0 0 16 0,0 0-15 16,17 20 20-16,3-20-23 0,0 0-1 0,-3 0 3 0,20 0 0 15,-37 21-7-15,20-21 1 0,0 0 5 0,17 0-2 0,-17 0-2 16,20 18 3-16,-23-18 1 0,20 0-4 0,-17 0-1 16,-20 0-3-16,37 0 3 0,-17 0-3 0,-20 19 0 15,40-19 0-15,-23 0-4 0,3 0 0 0,-3 0 2 16,3 19 1-16,-20-19-1 0,0 0-2 0,20 0-3 0,-3 0-10 0,-17 0-17 16,0 0 7-16,0 0-7 0,20 0-7 0,-20 0-5 0,0 0-48 15,0 0 53-15,-20 0-43 0</inkml:trace>
  <inkml:trace contextRef="#ctx0" brushRef="#br1" timeOffset="41969.54">6821 10575 118 0,'0'0'37'16,"0"0"-25"-16,0 0-7 0,0 0 3 0,-14 0 15 0,14 0-7 15,0 18 50-15,0-18-53 0,0 0 4 0,0 0-11 16,0 19 1-16,0 0-1 0,0-19-3 0,0 17-2 0,0-17-1 15,0 39 7-15,0-39-4 0,0 38 1 0,0-17-2 0,0-3 0 0,0 19-1 16,0-19 0-16,0 3 0 0,0 16 0 0,0 40 4 0,0-20-3 0,0 38 1 16,0-57-2-16,0 76 3 0,0-76-3 0,0 58 3 15,-23-2 2-15,23-57-5 0,0 3 1 0,0-3 0 0,-20 20 3 0,20-38-3 16,-20 20 1-16,20-2-1 0,0-37 0 0,0 39 0 0,0-2 2 0,0-37-2 16,0 0 0-16,0 20 0 0,0-2 2 0,0-18-2 0,0 0 1 0,0 0-1 15,0 0 2-15,0 0-2 0,20 0 4 0,-20 0-3 0,20 0 1 16,3 0 2-16,-9 0-3 0,6-18 0 0,-3 18 2 0,-17 0-3 15,40-20 3-15,-23 1-4 0,3 1 3 0,0 18-2 0,3-20 0 0,-9 1-2 16,23 19 0-16,-14 0 2 0,-23-18-2 0,17 18 1 16,3-19 0-16,-3 19-3 0,-17 0 1 0,20 0-3 0,0 0-5 15,-20-20 2-15,0 20-3 0,17 0-20 0,3 0-15 0,-20 0 15 16,0 0-49-16,0 0 31 0,0-19-3 0,17 19 2 0,-17 0 9 0,0 0-39 16</inkml:trace>
  <inkml:trace contextRef="#ctx0" brushRef="#br1" timeOffset="42302.47">7371 10819 77 0,'0'0'55'0,"0"21"-49"0,0-21 0 0,0 0 12 0,0 18 9 0,0-18-11 0,0 19-1 0,0-19 0 0,0 21-4 0,0-21 0 0,0 0-3 0,0 18 6 0,0 0-2 0,0 20-3 15,0-18 1-15,0-1 3 0,0 18-1 0,20-37-6 16,-20 0 0-16,0 21-1 0,0-3-2 0,0 1 3 0,0 19-2 16,23-19-1-16,-23 0-2 0,0-19 0 0,0 39 0 0,0-39-1 15,17 19 0-15,-17-1 0 0,0 1-1 0,0 19-6 16,0-19 2-16,0-19-2 0,0 18-2 0,0 2-21 0,0-20-15 0,0 20 18 15,0-20-32-15,0 0-4 0,0 0 34 0,0 0-14 0,0 0 27 16,17 0-14-16</inkml:trace>
  <inkml:trace contextRef="#ctx0" brushRef="#br1" timeOffset="42835.63">7619 10575 81 0,'0'0'70'15,"0"0"-54"-15,0 0 7 0,0 0-10 16,0 0 17-16,0 0-5 0,0 0-4 0,0 0-15 16,20 18 8-16,-3 1-3 0,-17 0 1 0,0-19-8 0,23 17 4 15,-23-17-4-15,17 21 0 0,0-3-1 0,3 0 1 0,-20-18-2 16,20 0-1-16,-20 20 0 0,23 1 0 0,-9-21 1 0,-14 0-1 0,20 18 2 15,-20-18-2-15,17 0 0 0,-17 0 0 0,23 0 1 0,-6 19 1 0,-17-19-2 16,37 0 1-16,-37 0 0 0,20 0 5 0,0 0-3 16,-3 0-1-16,-17 0-1 0,0-19 0 0,20 19 0 0,-20 0-1 0,0 0 1 15,0-18-1-15,17 18 2 0,-17 0-3 0,0-21 1 0,0 21-1 0,0-20 2 0,0 20-1 16,0 0-1-16,0 0 0 0,0 0 0 0,0 0 1 0,0 0 1 16,0 0 0-16,0 0-1 0,0 0 0 0,0 0 1 0,0 0-1 0,0 20 3 15,0 1-3-15,0-3 1 0,0 19-2 0,0-37 1 0,0 18 1 0,0 3 0 16,0-3-1-16,0 1 0 0,0 2 0 0,0 15 0 0,0 2-1 0,20 1 2 15,-20-2 0-15,0-16-1 0,0-3 0 0,23 20 0 0,-23-38 0 16,17 38 0-16,-17-1 0 0,17 3 1 0,-17-40-2 0,20 37 1 16,-20-18-2-16,20 19 2 0,-20-38-1 0,17 38 3 0,-17-18-2 15,20-1 0-15,-20-1 0 0,0-18-2 0,17 19 2 0,-17-1 1 0,20 21 2 16,-20-21 0-16,23-18-3 0,-23 40 2 0,0-40-1 0,0 18 0 16,0-18 0-16,0 19 2 0,0-19-1 0,0 0-1 0,0 19 1 0,0 0 2 15,-23-19 5-15,3 0-9 0,3 19 0 0,-3-19 1 16,3 0-1-16,-23 0 1 0,23 0-1 0,-43 0 0 0,43-19 1 15,-3 19-2-15,-17 0-1 0,17 0 1 0,3 0-1 0,-3 0 2 0,-20 0-3 16,3 0-1-16,37 0-3 0,-14 0 3 0,14 0-3 0,-23 0-13 16,23 0 5-16,0 0-19 0,0 19-10 0,0-19 15 15,0 0-37-15,0 19-15 0,0 0 39 0,23 1-31 0,-23-1 44 16,14-1-12-16,-14 1 17 0</inkml:trace>
  <inkml:trace contextRef="#ctx0" brushRef="#br1" timeOffset="43436.43">8246 10972 56 0,'0'0'33'0,"0"0"-25"0,0 0-7 0,0 0 1 0,0 0 0 16,0-18 8-16,0 18 7 0,0 0 6 0,0 0 0 0,0 0 1 16,20 0-1-16,-20 0-13 0,0 0 11 0,0 0-10 15,0 0 0-15,0-20 11 0,20 20-4 0,-20 0-12 0,0 0-2 16,0 0-1-16,17 0 0 0,-17 0-2 0,0 0 2 0,0 0-1 15,20 0-3-15,-20 0 0 0,0 0-3 0,0 20-2 0,0-20-7 16,0 0-34-16,0 18-24 0,0-18 33 0,0 0-32 0,0 20 43 16,0-20 6-16,0 0-17 0</inkml:trace>
  <inkml:trace contextRef="#ctx0" brushRef="#br1" timeOffset="43557.66">8512 11505 196 0,'0'0'62'0,"0"0"-24"0,0 0-33 0,0 38-2 0,0-18 1 15,0-2-3-15,-18 20 4 0,18-19-2 0,-17 38 3 0,-23-18-6 0,20 18-19 16,-17-20-36-16,-3 1-28 0,40-18 40 16,-17-1 6-16,-3-19 9 0,3 18-30 0</inkml:trace>
</inkml:ink>
</file>

<file path=ppt/ink/ink5.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08-27T19:44:59.384"/>
    </inkml:context>
    <inkml:brush xml:id="br0">
      <inkml:brushProperty name="width" value="0.05292" units="cm"/>
      <inkml:brushProperty name="height" value="0.05292" units="cm"/>
    </inkml:brush>
  </inkml:definitions>
  <inkml:trace contextRef="#ctx0" brushRef="#br0">2189 11048 23 0,'0'0'23'0,"0"0"-9"0,0 0-7 0,0 0 1 0,0 0 7 0,0 0-1 0,0-19 1 0,-23 19-8 0,23 0-1 0,0-18 0 0,0 18 5 0,0 0-6 0,0 0 0 0,0 0 5 0,0-19 3 0,0 19-7 0,0 0 1 0,0 0 0 0,0 0 7 0,0 0-6 0,0 0 1 0,0 0-2 0,0 0 1 0,0 0-1 0,0 0-1 0,0 0 1 0,0 0 5 16,-20 0-7-16,20 0 6 0,0 0-2 0,0 0-5 0,0 0 1 15,0 0-2-15,0 0 1 0,0 0 0 0,0 0 3 0,-20 0 0 0,20 0 0 16,0 19-4-16,0-19 0 0,-17 0 3 0,17 0-1 0,0 18-1 16,0-18-1-16,0 19 2 0,0 2-2 0,0-3 0 0,0-18 0 15,0 38 2-15,0-19-3 0,0 37 2 0,0-35-3 0,0-2-1 16,0 37 5-16,0-18-4 0,17 39 0 0,-17-40 0 0,20 20 2 0,-20-19-3 15,0 19 2-15,20-19-1 0,-20-19 0 0,0 39-1 16,23-21 0-16,-23 20 0 0,14-18 1 0,-14-1-1 0,0-19-1 0,20 18-3 16,-20-17 4-16,17 37 0 0,-17-19 0 0,23-38 1 15,-23 37-2-15,0-18 0 0,17 1-4 0,-17-20 1 16,0 0-7-16,0 18 2 0,0-18-12 0,0 0 7 0,0 0-3 16,20 0-3-16,-20-18-28 0,0 18 24 0,0-20-1 0,0 1 0 0,0 19 1 0,0-37-23 15,0 18 24-15,0 19 1 0,0-19 1 0,-20-1-16 0</inkml:trace>
  <inkml:trace contextRef="#ctx0" brushRef="#br0" timeOffset="450.45">2069 11069 42 0,'0'0'8'0,"0"0"27"0,0 0-26 0,0 0 8 0,0-21 14 0,23 2-23 0,-23 19 8 0,17 0-9 0,0-18 0 0,3 18 5 0,0-19 1 0,17 19-2 0,0 0-7 0,3-20 6 0,-3 20 0 16,-37 0-5-16,40 0 5 0,-3 0 1 0,23 0 9 16,-60 0-13-16,0 20 5 0,17-20-6 0,-17 37 4 15,17-37-5-15,-17 19-1 0,0 2 3 0,-17 16-1 0,0 1-2 16,17-19-3-16,0 0 1 0,-43 20-1 0,26-2 1 0,-3-18-1 15,3 0 0-15,-3 0-1 0,20-19-1 0,-20 19 0 0,3-19-3 0,17 18 1 16,-37-18-8-16,14 0-6 0,6 20-8 0,17-20 7 16,-20 0-27-16,6-20-6 0,14 20 26 0,0 0 1 0,-23 0-19 15,23 0 1-15,0 0-3 0</inkml:trace>
  <inkml:trace contextRef="#ctx0" brushRef="#br0" timeOffset="733.99">2582 11372 61 0,'0'0'46'0,"-17"0"-28"0,-3 0 0 16,20 0-2-16,-17 0-8 0,17 0 4 0,0 0-8 15,-20 0 3-15,20 0-4 0,0 0 2 0,0 0 1 0,0 0 1 0,0 0 12 16,0-20 4-16,0 20-12 0,0 0-2 0,20-18 10 0,-20 18-10 15,17-19 1-15,20-38 27 0,-17 39-17 0,3-1-12 16,-6-20 5-16,-17 39-7 0,17-38 2 0,3 19-4 0,-20 0-2 16,20 0 2-16,-3 1-1 0,-17-3-1 0,20 21-1 0,-20 0 0 15,17-19-1-15,-17 19 0 0,20-18 1 0,-20 18-1 0,20 0-1 16,-20 0-11-16,0 0 1 0,0 0-4 0,23 18-32 0,-23-18 16 0,0 19-50 16,14-19-8-16,-14 21 45 0,20-21-15 0</inkml:trace>
  <inkml:trace contextRef="#ctx0" brushRef="#br0" timeOffset="901.67">3135 11087 140 0,'0'0'24'0,"0"0"2"0,-20 0-3 16,20 19 0-16,-17 0-12 0,17-19 0 0,0 38 7 0,-20-38-9 16,20 37 3-16,-17-37-8 0,17 40 1 0,0-40-5 0,-23 18 1 15,23 1-1-15,0 0 0 0,0 0-3 0,0 18-1 0,0-37-1 16,0 0-1-16,0 20-23 0,0 0 8 0,0-20-31 0,0 19 21 0,0-19-36 15,0 0-22-15</inkml:trace>
  <inkml:trace contextRef="#ctx0" brushRef="#br0" timeOffset="1268.38">3192 10593 103 0,'0'0'13'0,"0"19"0"0,-20 17 0 0,20-36-5 0,0 57 7 0,-17 2 2 16,17-4-9-16,-20-34-5 0,20 37 0 0,0-2-1 15,-20-18-1-15,20-19-1 0,0 39-2 0,0-40 0 16,0 20-3-16,0 0-6 0,0-19 1 0,0 20-15 0,0-39 10 16,0 37 0-16,20-18-24 0,-20 0 29 0,0-19 3 15,20 19 3-15,-20-19 2 0,0 0 4 0,17 0 6 0,-17 0-1 0,0 0 13 16,0-19-10-16,20 0 1 0,-20 19 1 0,17-19 2 0,-17-18 16 0,20 16-2 16,-20 21-15-16,0-37 14 0,0 18 0 0,23-19-5 0,-23 19-2 15,0 1-5-15,0-3-9 0,17 2 0 0,-17 19-1 16,0-18 0-16,17 18 0 0,-17-19-1 0,0 19 2 0,20-20-4 0,-20 20 0 0,0 0 1 15,0 0-2-15,20 0 1 0,-20 0 2 0,17 0-2 16,-17 0-1-16,0 20 3 0,20-1-2 0,-20-1-1 0,0 1 1 0,17 2 0 16,-17-3-1-16,20 1 0 0,-20 0 0 0,0 0 2 0,23 19-3 15,-23 1 0-15,17-2 2 0,-17 1-1 16,0-38-1-16,0 38 0 0,17-20 0 0,-17 2 0 0,0 19 0 16,0-21 0-16,0-18 0 0,0 19-1 0,0-19-1 0,0 18-1 0,0 2-5 15,0-20 1-15,0 19-3 0,20-19-21 0,-20 0 11 0,0 0-3 16,0 0-31-16,0 0-7 0,20 0-1 0,-20 0 32 15,0 0-50-15</inkml:trace>
  <inkml:trace contextRef="#ctx0" brushRef="#br0" timeOffset="1733.15">3799 10154 38 0,'0'0'13'0,"0"0"46"0,0 0-46 0,0 0 26 0,0 0-14 0,0 0-12 0,0 0 13 0,0 0-13 0,0 0-1 0,0 0-2 0,0 0 0 16,0 0 1-16,0 21 9 0,0-3-1 0,0-18-10 0,20 38 0 0,-20-38-2 15,0 20-1-15,0-2 3 0,0 20 2 0,0-19-7 0,0 1 1 16,0 36 2-16,17-36-3 0,-17 18-1 0,23 19 0 0,-23-20-3 0,17 57 0 15,-17-55 0-15,20 57 2 0,-20-39 0 0,17 19 1 0,-17-38-2 16,20 56-1-16,-20-55 1 0,20-1-1 0,-20 37 1 0,17 2-2 16,-17-2 1-16,0-55-1 0,0 19 0 0,0-21-3 0,0 19-9 15,0 2-12-15,-17-39 10 0,17 18-21 0,0-18 15 0,0 0-32 16,0 0 23-16,-20 0 0 0,20 0 3 0,0-37-15 0,-20 17 9 16,20 2 18-16,-17-38-12 0,-3 16-7 0</inkml:trace>
  <inkml:trace contextRef="#ctx0" brushRef="#br0" timeOffset="1883.68">3688 10898 38 0,'0'0'19'0,"0"0"-3"0,0 0-1 0,0 0 18 0,-23 0-18 0,23 0 15 16,0 0-1-16,0 0 1 0,0 0-14 0,0 0 14 0,0 18-3 16,0 0-15-16,0-18-2 0,23 20-1 0,-23-2 3 0,17 2-7 15,-17-1-1-15,17-1 4 0,3 1-2 0,0-19-4 0,3 39 2 16,-9-20-1-16,6-19-1 0,-3 19 0 0,6-19-2 0,-6 19 0 16,-17-19 0-16,20 0-1 0,-3 0-1 0,3 0-3 0,0 0-10 0,34 0-89 15,-54 0 72-15,0 0-2 0,20 0-1 16,3-19-39-16,-6 19-1 0</inkml:trace>
  <inkml:trace contextRef="#ctx0" brushRef="#br0" timeOffset="2170.21">4657 10575 63 0,'0'0'36'0,"0"0"-25"16,0 0 0-16,0-21 14 0,0 21-11 0,0 0 18 0,0-20 1 0,0 20-17 15,0 0-1-15,0-17 12 0,-22 17-9 0,22-19-7 16,0 19-6-16,0-20 3 0,-18 20-3 0,18-18 7 0,-20 18-6 16,20 0-1-16,-14 0-1 0,14-19 6 0,-23 19 2 0,3 0-2 15,20 0-7-15,-19 0 0 0,19 0-1 0,-18 0 0 0,18 0 0 0,-17 0 3 0,17 19 2 16,0-19-4-16,-22 18 4 0,22 2-9 16,-18-1 1-16,18-2 2 0,0 24 0 0,-20-4-5 0,20-18 2 15,0-2 2-15,0 40 3 0,0-16-3 0,0-4 1 0,-14 38-1 0,14-35 1 16,0-4-1-16,0 2 1 0,0 59 0 0,0-60-2 0,0 39-3 0,14-37 2 15,-14 36-5-15,0-56-2 0,0 58-31 0,0-3-27 0,0-35 26 16,0-1-45-16,0 0 12 0,0-19 44 0,0 0-32 16</inkml:trace>
  <inkml:trace contextRef="#ctx0" brushRef="#br0" timeOffset="2350.35">4141 11144 149 0,'0'0'32'0,"0"0"10"0,0 0-23 16,0 0 57-16,0 0-61 0,0 19 14 0,0-19-17 15,0 19-1-15,0-1 6 0,0 3-11 0,0-2 5 0,0-1-8 16,0-18 0-16,20 38 1 0,-3-38-2 0,-17 38 1 0,43-38 1 0,-43 18-1 16,0 2-1-16,17-20 0 0,20 39-1 0,-37-39 0 0,20 18-2 0,-20-18-1 15,17 19-1-15,20-19-11 0,3 18-18 0,-17-18 10 0,11 20-33 16,-16-40-15-16,21 20 32 0,-2-37-39 0,-37 37 40 0,43-57-59 16</inkml:trace>
  <inkml:trace contextRef="#ctx0" brushRef="#br0" timeOffset="2733.89">5339 10098 48 0,'0'0'9'0,"0"0"-1"0,0 0 9 0,0-20 5 15,0 20 5-15,0-18-14 0,0 18 1 0,0 0-2 16,0-20 9-16,0 20-2 0,0-18-12 0,0 18 8 0,0 0-7 15,0 0 1-15,0-18 0 0,0 18 12 0,0 0-10 0,0 0 11 0,0-21-10 16,0 21-1-16,-20 0 8 0,20 0-11 0,0 0 0 0,0 0 0 0,-17 0 9 16,17 0-4-16,-17 0-2 0,17 0-5 0,-23 0 1 0,6 0 3 0,-3 0-5 15,20 0-3-15,-37 21 4 0,37-21-3 0,-40 36 3 0,40-36-5 16,-17 38 3-16,-20 20 2 0,37-40-4 0,-40 59 4 16,22-1-4-16,1-37-2 0,-5 17 3 0,2 40 2 0,20-60-2 15,-17 61-8-15,17-41 4 0,0 40 2 0,0-60 0 0,-20 22 1 16,20-1-1-16,0-19 0 0,0 77 2 0,0-77-1 0,0 58 0 0,0-40-1 15,20 39 3-15,-20-56-3 0,17 16-1 0,-17-16 0 0,20 37 3 0,2-38-2 16,-22 0 0-16,17 0-2 0,1-18 2 0,2 56 0 0,-20-58 1 0,37 39 0 16,-17-18-2-16,17-2 2 0,-17 20-1 15,2-37-1-15,-7 18 0 0,5-38 1 0,-20 19-1 0,0-19-2 0,17 18-2 16,-17-18-2-16,23 19-32 0,-23-19-6 0,17 0-22 0,0-19-29 16,-17 1 41-16,0 18-4 0,20-38-41 0,-20-1 42 15</inkml:trace>
  <inkml:trace contextRef="#ctx0" brushRef="#br0" timeOffset="4035.22">5681 10534 47 0,'0'0'9'0,"0"0"8"0,0 0 1 0,0 0 1 0,0 0 0 0,0 0 14 0,0 0-22 0,0 0 0 0,0 0 10 0,0 0-11 0,0 0 14 16,0 0-13-16,0 0 1 0,20 0 7 0,-20 0-11 0,0 20 0 16,0-20-3-16,0 21 3 0,20-21-6 0,-20 18 1 0,0-18 0 0,0 19-2 0,17 0 1 15,-17-2-3-15,20 4-1 0,-20-3 2 0,0-18 0 16,17 18-5-16,-17 2-8 0,0-20-1 0,0 21-6 0,0-21-36 15,20 0 22-15,-20 0-38 0,0 0 40 0,0 0-1 16</inkml:trace>
  <inkml:trace contextRef="#ctx0" brushRef="#br0" timeOffset="4203.22">5892 10251 91 0,'0'0'30'0,"0"18"-3"15,0 2 29-15,0-2-41 16,0 1 17-16,0 1-17 0,0-2 14 0,17 40 3 15,3-39-24-15,-20 18-3 0,17-37-3 0,-17 39 1 0,0-39-3 16,20 37 1-16,0-16 2 0,-20-3-3 0,23 1-2 16,-23 0-6-16,14-2-17 0,-14-17 4 0,20 21-40 0,-20-3 27 15,0 0-32-15,0-18 34 0,17 20-36 0</inkml:trace>
  <inkml:trace contextRef="#ctx0" brushRef="#br0" timeOffset="5441.66">6807 10687 52 0,'0'0'36'0,"0"0"-10"0,0 0 7 0,0 0-4 0,0 0-3 0,0 0-15 0,-23 0-1 0,23 0 1 0,0 18-1 0,0-18 11 0,0 0-12 0,0 0 0 0,0 0 0 0,-20 0-2 0,20 20 8 0,0 1 0 16,0-21-7-16,-20 18 5 0,20-18-7 0,-17 19 7 0,17-1-8 15,-37 21 10-15,37-21-7 0,-20 22-1 0,0-22-3 16,3 0 0-16,0 20-2 0,-6 19 2 15,23-38-4-15,-20 2 1 0,20-3-1 0,-17 20 0 0,17-38 0 16,-20 38-1-16,20-19-9 0,-17-1-15 0,17 3 4 16,0-21-4-16,-20 37-41 0,20-37-12 0,-20 19 1 0,20 0-39 15</inkml:trace>
  <inkml:trace contextRef="#ctx0" brushRef="#br0" timeOffset="5684.2">6727 11240 136 0,'0'0'0'0,"0"0"48"0,0 0-21 0,0 0-15 0,0 18 12 0,0-18-10 16,-20 0 0-16,20 19 9 0,0 0-8 0,-17-19-3 15,17 0-7-15,0 19 3 0,-20-19-4 0,20 19 0 0,0-19-1 0,0 0 1 16,-20 18-1-16,20-18 1 0,0 0-3 0,0 20 0 0,0-20 1 0,-17 20-1 16,17-20 2-16,0 19-2 0,0-19 0 0,0 18 0 0,0-18-1 15,0 19 1-15,0-19-1 0,0 18-1 0,17-18 2 0,-17 0-3 0,0 20 2 16,0-1 0-16,0-19 2 0,20 18-1 0,-20-18-1 0,0 0 0 15,20 20 0-15,-20-20 0 0,0 0 0 0,0 0 1 0,0 0-2 16,0 0-2-16,17 0-1 0,-17 0-4 0,0-20-20 0,0 20-28 0,0-18 19 16,0-1-3-16,0-1-39 0,0-35 11 0,0 36 18 15</inkml:trace>
  <inkml:trace contextRef="#ctx0" brushRef="#br0" timeOffset="6033.96">6462 10631 55 0,'0'0'25'0,"0"0"-18"0,-17 0 4 0,-6 0 0 15,23 0-5-15,0 0 0 0,-20 0 1 0,3 0 8 0,17 0-8 16,-20 0 6-16,20 0-8 0,-17 0 0 0,17 0-3 0,0 0 1 16,-20 0 2-16,20 0 6 0,0 0-5 0,0 0 1 15,0 17 1-15,0-17-2 0,0 0 0 0,0 21 0 0,0-3 4 0,0-18-2 0,20 18 6 16,-20-18-7-16,17 20 6 0,3 1 4 0,-20-21-9 15,17 18 1-15,-17-18 11 0,20 19-9 0,-20-19-1 0,23 0 10 0,-23 0-11 16,0 18-1-16,0-18-1 0,17 0 7 0,-17 0-7 0,0-18 7 0,0-1-6 16,0 1-1-16,0-3 1 0,0 1-4 0,0 2-2 0,0 0-1 15,0-3 2-15,0 4-3 0,-17-21 2 0,-6 20 1 0,23-23 0 16,-20 41-3-16,20 0-1 0,-17-36 0 0,-3 36 1 0,20 0-1 16,-17 0 1-16,17-20-2 0,-20 20 0 0,20 0-6 0,0 0-3 15,-20 20 4-15,20-20-1 0,0 0-3 0,0 19-10 0,0-2 9 0,0 3 0 16,0-20-3-16,0 39-26 0,20-39 14 0,-20 38-2 0,0-38-3 0,20 38-30 15,-20-2 32-15,17 5-26 0,3-23 3 0,-20 1 15 0</inkml:trace>
  <inkml:trace contextRef="#ctx0" brushRef="#br0" timeOffset="6583.11">6915 11069 88 0,'0'0'23'0,"0"0"-9"0,0 0-4 0,0 0 7 0,0 0-7 0,-17 0 38 0,0 0-29 0,17 0-7 0,-23 0-7 0,23 0 4 0,0 0-4 0,-17 18 2 0,17-18-3 0,0 0 0 0,0 0 5 16,0 19 1-16,0-19-5 0,0 19 0 0,0 0 4 0,0 0 0 16,0 0-5-16,0-1-1 0,0-18 1 0,0 0-1 0,0 21 0 0,0-2-1 15,0-1 4-15,0 1 2 0,17 0 3 0,-17-19-4 0,0 0 0 16,0 19 1-16,23 0 6 0,-23-19-9 0,17 0 6 0,-17 18-6 0,0-18 8 16,0 0-8-16,17 0-1 0,-17-18 6 0,0-20-2 0,20 19-3 15,-20 19-2-15,0-37 0 0,0-3 0 0,0 22-2 0,20-20 1 16,-20-19 0-16,23-38-1 0,-23-20 3 0,0 39-1 15,0 39 2-15,0-22-1 0,0-34 4 0,0 56-7 0,0-40 5 0,0 20-5 16,0-1 5-16,-23 21-5 0,23-2 1 0,0-17 0 0,0 36 1 16,0 1-1-16,0 0-1 0,0-20 3 0,-20 3 1 0,20 16-5 0,0 20 1 15,0-20-1-15,0 20 4 0,0 0-3 0,-20-18 6 0,20 18-4 0,0-20-1 16,0 20 1-16,0 0 1 0,0 0-2 0,0 0 1 0,0 0-2 0,0 0 2 16,0 20 0-16,0-20 0 0,0 0-1 0,0 38 1 0,0 0 1 0,0-38 0 15,0 57 2-15,0 19-5 0,20-38-1 0,-20 57 1 0,0-56 2 16,20 54-1-16,-20-34-1 0,23 35-5 0,-23-17-2 15,14 17 6-15,-14-54 0 0,0-4 0 0,20 41 0 0,-3-1-2 16,-17 0-4-16,23 1-5 0,-6-21-9 0,3 0-9 16,-20-16-7-16,17-21 14 0,-17 18-32 0,20-19 22 15,-20 2-3-15,0-1-5 0,20-19-5 0,-20 18-48 0,0-18 47 0,17 20-26 16,-17-20 45-16,20 0-1 0</inkml:trace>
  <inkml:trace contextRef="#ctx0" brushRef="#br0" timeOffset="6999.78">7334 10289 67 0,'0'0'28'0,"0"0"1"0,0-38 23 0,-17 18-19 0,17 20-16 0,0-19 1 0,0 19 13 0,-20-19 0 0,20 1-16 0,0 18-4 0,0 0-5 15,0 0 2-15,0 0 9 0,0 0-10 0,0 0 1 0,0 0 1 0,0 0 9 0,0 18-12 16,0-18 0-16,0 0-1 0,0 19 10 0,20 0-1 0,-20 1-10 15,0-2 1-15,17 2 0 0,-17 17 4 0,20 1 2 16,-3 20-4-16,3 37-4 0,3-37-2 16,-6-21-1-16,0-1-2 0,-17 41 1 0,20-19 2 0,0 17-1 15,-3-17 2-15,3-2-4 0,-3 1-5 0,-17-17 0 16,0-22-4-16,20 1-5 0,-20 38-28 0,0-20-11 0,20 3-13 16,-20-3-5-16,0-18 11 0,0-19 35 0,23 0 2 15,-23 19 1-15,0-19-18 0,0 0 9 0</inkml:trace>
  <inkml:trace contextRef="#ctx0" brushRef="#br0" timeOffset="7273.29">7696 11048 88 0,'0'0'40'0,"0"0"-3"15,0 0-23-15,-17 0 1 0,17 0 12 0,0 0 3 16,0 0-15-16,-23 0 10 0,23 0-13 0,0 21-2 0,0-21 10 16,0 0-12-16,0 18 0 0,-17 1 5 0,17-19-8 0,0 0-1 0,0 38 2 15,0-19 0-15,0 0-1 0,0-1-1 0,0 3-1 16,0-2 0-16,0-1-2 0,0-18 2 0,0 19 1 0,17 0 1 15,-17-19 0-15,0 0 0 0,23 0 1 0,-23-19 4 0,17 19-7 16,-17 0 1-16,17-37 1 0,-17 18-1 0,20-20 1 16,0 39-1-16,-20-38-2 0,0 38 1 0,37-57 6 0,-37 39-6 0,0-3 1 15,20 2-1-15,-20 1 0 0,17-1 7 0,6-1-6 0,-6 20 4 16,3 0-4-16,-3 20 0 0,3 36-2 16,0-17-1-16,-20-20-1 0,0 19 0 0,17-19-1 15,-17 39-6-15,20-21-9 0,-20 20-10 0,0-20-15 16,17 3-16-16,-17-21 23 0,0-1-6 0,0 1-6 0,0-1-55 15,0 2 54-15,0-20-42 0</inkml:trace>
  <inkml:trace contextRef="#ctx0" brushRef="#br0" timeOffset="7950.24">8477 10136 131 0,'-20'-38'141'0,"20"18"-93"0,0 20-38 0,0 0-3 0,0 0 10 0,0 0-13 0,0 0 1 0,0 0-5 47,0 153 12 0,-40 38-337-47</inkml:trace>
  <inkml:trace contextRef="#ctx0" brushRef="#br0" timeOffset="8117.23">8574 10118 91 0,'0'0'55'0,"0"-40"33"16,0 40-88 46,-23 286 264-62,23-228-267 0,-20-2-37 16,20-56 40 46,-19 56-308-62</inkml:trace>
  <inkml:trace contextRef="#ctx0" brushRef="#br0" timeOffset="8618.75">8780 11543 74 0,'0'0'65'0,"0"0"-65"32,59 209 327-17</inkml:trace>
  <inkml:trace contextRef="#ctx0" brushRef="#br0" timeOffset="13768.73">9786 10383 25 0,'0'0'5'0,"0"0"-4"0,0 0 0 0,0 0-1 0,0 0-1 0,0 0 0 0,0 0-2 0,0 0-1 0,0 0 2 0,0 0-1 16,0 0-3-16,0 0 3 0,0 0 0 0,0 0 2 15,0 0 1-15,23 0 0 0,-23 0 0 0,0-19 0 0,17 19 0 16,-17-18 1-16,0 18-1 0,0 0 0 0,0 0-1 15,17 0-4-15</inkml:trace>
  <inkml:trace contextRef="#ctx0" brushRef="#br0" timeOffset="14069.21">9937 10251 18 0,'0'0'16'0,"0"0"-4"0,0 0-6 0,0 0 1 0,0-20 0 0,20 20 7 0,-20-19 0 16,0 0-5-16,0 19-1 0,20 0 1 0,-20-18 12 0,0-3-12 16,0 21 1-16,0-18 8 0,0 0-7 0,0 18-1 0,0 0-2 0,0-20 11 15,0 0-9-15,0 20 11 0,0-18-11 0,0 18 1 0,0-20 10 0,0 20-11 16,0-18 4-16,0 18-6 0,0 0 0 0,0-18 9 0,0 18-4 15,0 0-6-15,23 0 4 0,-23 0-6 0,0 0 4 0,0 0-5 16,0 0 0-16,0 0-1 0,0 0 2 0,0 18-2 0,0-18 2 16,0 18 0-16,0 2-2 0,14-20 1 0,-14 18-1 0,0-18-2 15,0 40 4-15,0-40-5 0,0 18 3 0,0 21 0 0,20-2 3 0,-20-18-5 16,0 19 1-16,0-18-1 0,20 37 5 0,-20 19-2 16,20 19 2-16,-20-58-3 0,0 57-4 0,17-55 0 0,-17-1-1 0,0-17 2 15,17 16 1-15,-17 38 1 0,0-35-2 0,0 16 1 0,0 1-2 16,20-39 2-16,-20 40-2 0,0-20-1 0,0-19-3 15,0 0 0-15,0-19 0 0,0 37-11 0,0-37-2 0,0 21-4 16,0-21 10-16,0 0-4 0,0 0-24 0,0 0 14 0,0 0-36 0,0-21 27 16,0 3-1-16,0-1-32 0,0 0 36 0,0 0 5 0,0 0-23 15</inkml:trace>
  <inkml:trace contextRef="#ctx0" brushRef="#br0" timeOffset="14601.08">10547 10118 56 0,'0'0'16'0,"0"0"-12"0,0 0 2 0,0-20-2 0,0 20 10 0,0-20 5 0,17 2 2 0,-17 18-10 0,0-20 9 0,0 2-4 0,0 0-8 0,20 18 7 0,-20-21-6 0,0 4 6 16,0 17-7-16,0 0-1 0,0-19 9 0,23 19 0 0,-23-20-8 16,0 20 7-16,17 0 0 0,-17 0-9 0,17 0 0 0,3 0 3 15,0 0 8-15,-20 20-11 0,17-20 4 0,-17 19-4 16,20-2 4-16,-3 4-1 0,-17-3-5 0,20 0-1 0,0 2 2 0,-20-2-2 16,23 2 3-16,-9 18 0 0,-14 1-3 0,20-21 4 15,-20 40-2-15,0-40-3 0,0 20 4 0,0 19 2 16,-20-19-2-16,6-18-4 0,-9 36 5 0,3-36-5 15,0-1 2-15,-74 95 10 0,37-97-12 16,0 22 9-16,20-39-6 16,37 0-5-16,-37 0 1 0,37 0-1 0,-17-18 2 15,-6-3-1-15,3 4-5 0,3-21 2 0,17 38 4 0,0 0-1 16,0-18 0-16,0-3-1 0,-20 21-1 0,20-37 4 0,0 37-3 16,0-19 1-16,20 19-1 0,-20-20 2 0,17 20 2 0,-17 0-3 15,43 0 1-15,-26 0-1 0,0 0 1 0,23 0-1 0,-23 20 2 16,-17-20-2-16,20 0-1 0,17 19 5 0,-14 18 2 15,-6-16-5-15,0-3-1 0,3-18-1 0,0 38 2 0,-3-21-7 16,3 4 3-16,-3 15 3 0,3-36-2 0,-20 41 1 0,20-41-1 16,3 37-1-16,-9-37 0 0,-14 18-9 0,20 0-6 15,0 3-3-15,-20-21 7 0,20 18-21 0,-3-18-14 0,-17 0 17 16,0 0-50-16,17 0 31 0,-17-18-55 0,20 18 59 0,0-39-34 16</inkml:trace>
  <inkml:trace contextRef="#ctx0" brushRef="#br0" timeOffset="15051.56">11137 10118 82 0,'0'0'23'0,"0"0"-9"0,0 0-4 15,0 0 6-15,0 0-10 0,-20-20 8 0,20 20 11 0,0 0 7 0,0 0-17 0,0 0-1 0,0-20-1 0,0 20 7 0,0 0-12 0,20 0 5 0,-20 0-6 0,0 0 5 0,17 0 0 16,-17 0-6-16,20 0 0 0,-20 0 2 0,0 0-2 0,17-18 1 0,-17 18-1 0,20 0 5 16,-20 0-7-16,23 0 7 0,-6 0 1 0,0 0-6 0,3 0 6 15,-20 0-6-15,20 0 3 0,-3 0-3 0,-17 0-4 16,20 0 5-16,-20 0-5 0,17 18 1 0,3 2 0 0,-20 0-1 16,0-2 2-16,0 0-3 0,0 3 2 0,0-3 1 0,0 1-4 15,0 20 0-15,-20-1 0 0,3-1 1 0,17 1 0 16,-20-38 0-16,3 19-1 0,17 0 1 0,-20 1 0 0,0-1 0 15,3 0-1-15,0-1 0 0,-6-18 2 0,23 20-1 0,0-20 1 0,-20 0-3 16,20 0 2-16,-17 0-1 0,17 0-2 0,0 0 2 0,0 0 1 0,-20-20 1 16,20 20-1-16,20 0-2 0,-20 0 1 15,0 0 1-15,37 0 0 0,-14 20-2 0,-23-20 2 0,34 19-1 16,-14 18 1-16,0-16-5 0,34 52-1 0,-11 4 3 0,-43-38 2 16,34-2 1-16,-34 20 0 0,0-17 0 0,20 16 2 0,-20 19 1 0,0-17 0 15,0-1 0-15,0-38-1 0,-20 18-1 0,-14 21 3 16,-9-20-4-16,26-19-7 0,-40-19-33 15,37 0 20-15,3 0-3 0,17 0-3 0,-17-19-4 0,-26-19-35 16,43 20 28-16,-37-40-44 0,37 39 42 0,-17-57-30 0,-3-19 20 16,20 37 30-16,0 22-6 0</inkml:trace>
  <inkml:trace contextRef="#ctx0" brushRef="#br0" timeOffset="15455.16">11650 9754 144 0,'0'0'31'0,"0"0"-15"16,0 0-7-16,0-17 1 0,20 17 7 0,-3-19 9 0,-17 19-13 0,0 0-2 0,17-20 10 0,-17 20-12 0,40-17 8 0,-40 17-3 0,23 0-8 0,-9 0-2 0,6 0 4 0,20 0 4 0,-23 0 4 16,20 0-1-16,-17 0 0 0,17 17-1 0,0 22-1 15,-17 0-4-15,37 54 1 16,20 78 0-16,-60-57-4 0,-17 1-2 0,20-58-4 16,-20 58 2-16,0-39 0 0,-20 55-3 0,20-74 0 0,-37 57 1 15,37-56 3-15,-37 57 5 0,0-20 1 0,-3-38-5 0,3 20 5 16,0 17-3-16,17-57-4 0,-37 22 1 0,40-22-2 15,-6-19-1-15,6 21 0 0,-17-1-8 0,11-38 1 0,3 20-1 0,0-20-11 16,3 0-4-16,-20 0-21 0,37 0 28 16,-20 0-21-16,20-20 17 0,0 0-2 0,0 20-1 0,0-18-2 0,0-21-29 15,0 21 25-15,20-1 1 0,0 1 1 0,-3-21-22 0,0 19 26 0,3-17-16 16,0 18 13-16</inkml:trace>
  <inkml:trace contextRef="#ctx0" brushRef="#br0" timeOffset="15789.63">12751 10175 139 0,'0'0'103'0,"0"0"-68"0,0 0-26 0,0 0 10 0,0 0-9 0,0 0 14 0,0 0-13 0,0 0-2 0,0 0-2 0,0 0 0 0,0 0 3 0,0 0-3 0,0 0-3 0,20 0-2 0,-20 0-2 0,0 0 2 0,0 18-3 0,17-18 1 16,-17 0-2-16,0 19-7 0,20-19 0 0,-20 19-23 0,0 1-21 15,0-2 19-15,0 2-43 0,0-2 37 0,0 21-101 16</inkml:trace>
  <inkml:trace contextRef="#ctx0" brushRef="#br0" timeOffset="15919.64">12942 11163 178 0,'0'19'75'0,"-20"-19"-6"0,20 58-34 15,0-40-25-15,0 20 2 0,-17 0 15 0,-23 39 0 0,5-2-5 0,-7 2-6 16,25-40-11-16,-40 39 1 0,19-37-5 0,18-2-2 15,-37 20-17-15,23-18-2 0,11-21-6 0,-16 2-4 0,4 17-41 0,-5-18-13 16,20 1 38-16,-17-20-42 0,37 18 49 0,-20-18-21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8/27/2025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3</a:t>
            </a:fld>
            <a:endParaRPr lang="en-US" dirty="0"/>
          </a:p>
        </p:txBody>
      </p:sp>
    </p:spTree>
    <p:extLst>
      <p:ext uri="{BB962C8B-B14F-4D97-AF65-F5344CB8AC3E}">
        <p14:creationId xmlns:p14="http://schemas.microsoft.com/office/powerpoint/2010/main" val="4052732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noProof="0"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noProof="0"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noProof="0" smtClean="0"/>
              <a:t>‹#›</a:t>
            </a:fld>
            <a:endParaRPr lang="en-US" noProof="0" dirty="0"/>
          </a:p>
        </p:txBody>
      </p:sp>
    </p:spTree>
    <p:extLst>
      <p:ext uri="{BB962C8B-B14F-4D97-AF65-F5344CB8AC3E}">
        <p14:creationId xmlns:p14="http://schemas.microsoft.com/office/powerpoint/2010/main" val="205632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
        <p:nvSpPr>
          <p:cNvPr id="8" name="Content Placeholder 7">
            <a:extLst>
              <a:ext uri="{FF2B5EF4-FFF2-40B4-BE49-F238E27FC236}">
                <a16:creationId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9780" y="-3935"/>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a:xfrm>
            <a:off x="9448800" y="0"/>
            <a:ext cx="2743200" cy="365125"/>
          </a:xfrm>
        </p:spPr>
        <p:txBody>
          <a:bodyPr/>
          <a:lstStyle>
            <a:lvl1pPr>
              <a:defRPr sz="14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0" y="-8728"/>
            <a:ext cx="121920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Exercise #1</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568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701" r:id="rId6"/>
    <p:sldLayoutId id="2147483697" r:id="rId7"/>
    <p:sldLayoutId id="2147483673" r:id="rId8"/>
    <p:sldLayoutId id="2147483676" r:id="rId9"/>
    <p:sldLayoutId id="2147483672" r:id="rId10"/>
    <p:sldLayoutId id="2147483699" r:id="rId11"/>
    <p:sldLayoutId id="2147483671" r:id="rId12"/>
    <p:sldLayoutId id="2147483700" r:id="rId13"/>
    <p:sldLayoutId id="2147483679" r:id="rId14"/>
    <p:sldLayoutId id="2147483692" r:id="rId15"/>
    <p:sldLayoutId id="2147483681" r:id="rId16"/>
    <p:sldLayoutId id="2147483674" r:id="rId17"/>
    <p:sldLayoutId id="2147483675" r:id="rId18"/>
    <p:sldLayoutId id="2147483696" r:id="rId19"/>
    <p:sldLayoutId id="2147483677" r:id="rId20"/>
    <p:sldLayoutId id="2147483678" r:id="rId21"/>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6.png"/><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38.png"/><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FC1-2CCF-054C-2E26-5473BDB9DA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125E1-1057-1D79-AC3B-406DC742A9AA}"/>
              </a:ext>
            </a:extLst>
          </p:cNvPr>
          <p:cNvSpPr>
            <a:spLocks noGrp="1"/>
          </p:cNvSpPr>
          <p:nvPr>
            <p:ph type="title"/>
          </p:nvPr>
        </p:nvSpPr>
        <p:spPr>
          <a:xfrm>
            <a:off x="0" y="94786"/>
            <a:ext cx="12192000" cy="557951"/>
          </a:xfrm>
        </p:spPr>
        <p:txBody>
          <a:bodyPr>
            <a:normAutofit/>
          </a:bodyPr>
          <a:lstStyle/>
          <a:p>
            <a:r>
              <a:t>Exercise 5</a:t>
            </a:r>
          </a:p>
        </p:txBody>
      </p:sp>
      <p:sp>
        <p:nvSpPr>
          <p:cNvPr id="13" name="Slide Number Placeholder 12">
            <a:extLst>
              <a:ext uri="{FF2B5EF4-FFF2-40B4-BE49-F238E27FC236}">
                <a16:creationId xmlns:a16="http://schemas.microsoft.com/office/drawing/2014/main" id="{0D9C649A-ABC7-E1E3-A1E0-F3ABB42597F0}"/>
              </a:ext>
            </a:extLst>
          </p:cNvPr>
          <p:cNvSpPr>
            <a:spLocks noGrp="1"/>
          </p:cNvSpPr>
          <p:nvPr>
            <p:ph type="sldNum" sz="quarter" idx="22"/>
          </p:nvPr>
        </p:nvSpPr>
        <p:spPr/>
        <p:txBody>
          <a:bodyPr/>
          <a:lstStyle/>
          <a:p>
            <a:fld id="{B5CEABB6-07DC-46E8-9B57-56EC44A396E5}" type="slidenum">
              <a:rPr lang="en-US" smtClean="0"/>
              <a:pPr/>
              <a:t>1</a:t>
            </a:fld>
            <a:endParaRPr lang="en-US" dirty="0"/>
          </a:p>
        </p:txBody>
      </p:sp>
      <p:sp>
        <p:nvSpPr>
          <p:cNvPr id="14" name="Title 1">
            <a:extLst>
              <a:ext uri="{FF2B5EF4-FFF2-40B4-BE49-F238E27FC236}">
                <a16:creationId xmlns:a16="http://schemas.microsoft.com/office/drawing/2014/main" id="{BEBA5AEF-EC16-208A-8FA3-B3A8C9DC8320}"/>
              </a:ext>
            </a:extLst>
          </p:cNvPr>
          <p:cNvSpPr txBox="1">
            <a:spLocks/>
          </p:cNvSpPr>
          <p:nvPr/>
        </p:nvSpPr>
        <p:spPr>
          <a:xfrm>
            <a:off x="0" y="459710"/>
            <a:ext cx="12192000" cy="5579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2200" i="1" dirty="0"/>
              <a:t>LLVM MEMORY Review</a:t>
            </a:r>
          </a:p>
        </p:txBody>
      </p:sp>
      <p:cxnSp>
        <p:nvCxnSpPr>
          <p:cNvPr id="16" name="Straight Connector 15">
            <a:extLst>
              <a:ext uri="{FF2B5EF4-FFF2-40B4-BE49-F238E27FC236}">
                <a16:creationId xmlns:a16="http://schemas.microsoft.com/office/drawing/2014/main" id="{929D420D-8F76-56E8-98E2-CD93BCE7256A}"/>
              </a:ext>
            </a:extLst>
          </p:cNvPr>
          <p:cNvCxnSpPr>
            <a:cxnSpLocks/>
          </p:cNvCxnSpPr>
          <p:nvPr/>
        </p:nvCxnSpPr>
        <p:spPr>
          <a:xfrm>
            <a:off x="363747" y="566473"/>
            <a:ext cx="11464506" cy="85948"/>
          </a:xfrm>
          <a:prstGeom prst="line">
            <a:avLst/>
          </a:prstGeom>
        </p:spPr>
        <p:style>
          <a:lnRef idx="1">
            <a:schemeClr val="dk1"/>
          </a:lnRef>
          <a:fillRef idx="0">
            <a:schemeClr val="dk1"/>
          </a:fillRef>
          <a:effectRef idx="0">
            <a:schemeClr val="dk1"/>
          </a:effectRef>
          <a:fontRef idx="minor">
            <a:schemeClr val="tx1"/>
          </a:fontRef>
        </p:style>
      </p:cxnSp>
      <p:sp>
        <p:nvSpPr>
          <p:cNvPr id="17" name="Content Placeholder 2">
            <a:extLst>
              <a:ext uri="{FF2B5EF4-FFF2-40B4-BE49-F238E27FC236}">
                <a16:creationId xmlns:a16="http://schemas.microsoft.com/office/drawing/2014/main" id="{275A4D85-3D3C-3FB7-2C6D-8487A56E250B}"/>
              </a:ext>
            </a:extLst>
          </p:cNvPr>
          <p:cNvSpPr txBox="1">
            <a:spLocks/>
          </p:cNvSpPr>
          <p:nvPr/>
        </p:nvSpPr>
        <p:spPr>
          <a:xfrm>
            <a:off x="1198063" y="1085997"/>
            <a:ext cx="9967520" cy="5413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Write your name and answer the following on a piece of paper</a:t>
            </a:r>
            <a:endParaRPr lang="en-US" dirty="0"/>
          </a:p>
        </p:txBody>
      </p:sp>
      <p:sp>
        <p:nvSpPr>
          <p:cNvPr id="18" name="Rectangle 17">
            <a:extLst>
              <a:ext uri="{FF2B5EF4-FFF2-40B4-BE49-F238E27FC236}">
                <a16:creationId xmlns:a16="http://schemas.microsoft.com/office/drawing/2014/main" id="{09B46A69-4FE9-42C7-20AE-BFCE140A08B5}"/>
              </a:ext>
            </a:extLst>
          </p:cNvPr>
          <p:cNvSpPr>
            <a:spLocks noChangeArrowheads="1"/>
          </p:cNvSpPr>
          <p:nvPr/>
        </p:nvSpPr>
        <p:spPr bwMode="auto">
          <a:xfrm>
            <a:off x="791853" y="1636115"/>
            <a:ext cx="10887958" cy="86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1" u="none" strike="noStrike" cap="none" normalizeH="0" baseline="0" dirty="0">
                <a:ln>
                  <a:noFill/>
                </a:ln>
                <a:solidFill>
                  <a:schemeClr val="tx1"/>
                </a:solidFill>
                <a:effectLst/>
                <a:latin typeface="Arial" panose="020B0604020202020204" pitchFamily="34" charset="0"/>
              </a:rPr>
              <a:t>Write an LLVM IR function that simulates the following</a:t>
            </a:r>
          </a:p>
        </p:txBody>
      </p:sp>
      <p:sp>
        <p:nvSpPr>
          <p:cNvPr id="3" name="TextBox 2">
            <a:extLst>
              <a:ext uri="{FF2B5EF4-FFF2-40B4-BE49-F238E27FC236}">
                <a16:creationId xmlns:a16="http://schemas.microsoft.com/office/drawing/2014/main" id="{74418BD5-8FCD-E921-1649-570A5BF840B9}"/>
              </a:ext>
            </a:extLst>
          </p:cNvPr>
          <p:cNvSpPr txBox="1"/>
          <p:nvPr/>
        </p:nvSpPr>
        <p:spPr>
          <a:xfrm>
            <a:off x="1039091" y="3018559"/>
            <a:ext cx="2015424" cy="1200329"/>
          </a:xfrm>
          <a:prstGeom prst="rect">
            <a:avLst/>
          </a:prstGeom>
          <a:noFill/>
        </p:spPr>
        <p:txBody>
          <a:bodyPr wrap="none" rtlCol="0">
            <a:spAutoFit/>
          </a:bodyPr>
          <a:lstStyle/>
          <a:p>
            <a:r>
              <a:rPr lang="en-US" dirty="0"/>
              <a:t>int a;</a:t>
            </a:r>
          </a:p>
          <a:p>
            <a:r>
              <a:rPr lang="en-US" dirty="0"/>
              <a:t>int main(int </a:t>
            </a:r>
            <a:r>
              <a:rPr lang="en-US" dirty="0" err="1"/>
              <a:t>argc</a:t>
            </a:r>
            <a:r>
              <a:rPr lang="en-US" dirty="0"/>
              <a:t>){</a:t>
            </a:r>
            <a:br>
              <a:rPr lang="en-US" dirty="0"/>
            </a:br>
            <a:r>
              <a:rPr lang="en-US" dirty="0"/>
              <a:t>   return a + </a:t>
            </a:r>
            <a:r>
              <a:rPr lang="en-US" dirty="0" err="1"/>
              <a:t>argc</a:t>
            </a:r>
            <a:r>
              <a:rPr lang="en-US" dirty="0"/>
              <a:t>;</a:t>
            </a:r>
          </a:p>
          <a:p>
            <a:r>
              <a:rPr lang="en-US" dirty="0"/>
              <a:t>}</a:t>
            </a:r>
          </a:p>
        </p:txBody>
      </p:sp>
    </p:spTree>
    <p:extLst>
      <p:ext uri="{BB962C8B-B14F-4D97-AF65-F5344CB8AC3E}">
        <p14:creationId xmlns:p14="http://schemas.microsoft.com/office/powerpoint/2010/main" val="1194701386"/>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10</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endParaRPr lang="en-US" sz="3400" b="1"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3" y="1104576"/>
            <a:ext cx="1084771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Let me (maybe?) Simplify this a bit with a slight reformat of GEP </a:t>
            </a:r>
          </a:p>
        </p:txBody>
      </p:sp>
      <p:sp>
        <p:nvSpPr>
          <p:cNvPr id="2" name="TextBox 1">
            <a:extLst>
              <a:ext uri="{FF2B5EF4-FFF2-40B4-BE49-F238E27FC236}">
                <a16:creationId xmlns:a16="http://schemas.microsoft.com/office/drawing/2014/main" id="{BD686DD3-BD1C-6A50-DF08-16F050259921}"/>
              </a:ext>
            </a:extLst>
          </p:cNvPr>
          <p:cNvSpPr txBox="1"/>
          <p:nvPr/>
        </p:nvSpPr>
        <p:spPr>
          <a:xfrm>
            <a:off x="383177" y="2311361"/>
            <a:ext cx="11669486" cy="323165"/>
          </a:xfrm>
          <a:prstGeom prst="rect">
            <a:avLst/>
          </a:prstGeom>
          <a:noFill/>
        </p:spPr>
        <p:txBody>
          <a:bodyPr wrap="square">
            <a:spAutoFit/>
          </a:bodyPr>
          <a:lstStyle/>
          <a:p>
            <a:r>
              <a:rPr lang="en-US" sz="1500" dirty="0">
                <a:latin typeface="Courier New" panose="02070309020205020404" pitchFamily="49" charset="0"/>
                <a:cs typeface="Courier New" panose="02070309020205020404" pitchFamily="49" charset="0"/>
              </a:rPr>
              <a:t>&lt;result&gt; = </a:t>
            </a:r>
            <a:r>
              <a:rPr lang="en-US" sz="1500" dirty="0" err="1">
                <a:latin typeface="Courier New" panose="02070309020205020404" pitchFamily="49" charset="0"/>
                <a:cs typeface="Courier New" panose="02070309020205020404" pitchFamily="49" charset="0"/>
              </a:rPr>
              <a:t>getelementptr</a:t>
            </a:r>
            <a:r>
              <a:rPr lang="en-US" sz="1500" dirty="0">
                <a:latin typeface="Courier New" panose="02070309020205020404" pitchFamily="49" charset="0"/>
                <a:cs typeface="Courier New" panose="02070309020205020404" pitchFamily="49" charset="0"/>
              </a:rPr>
              <a: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work</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src</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src</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idxtype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siblingidx</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idxtype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fieldidx</a:t>
            </a:r>
            <a:r>
              <a:rPr lang="en-US" sz="1500" dirty="0">
                <a:latin typeface="Courier New" panose="02070309020205020404" pitchFamily="49" charset="0"/>
                <a:cs typeface="Courier New" panose="02070309020205020404" pitchFamily="49" charset="0"/>
              </a:rPr>
              <a:t>&gt;]+</a:t>
            </a:r>
          </a:p>
        </p:txBody>
      </p:sp>
      <p:sp>
        <p:nvSpPr>
          <p:cNvPr id="12" name="Right Brace 11">
            <a:extLst>
              <a:ext uri="{FF2B5EF4-FFF2-40B4-BE49-F238E27FC236}">
                <a16:creationId xmlns:a16="http://schemas.microsoft.com/office/drawing/2014/main" id="{0686FF71-CB73-AF75-7A7D-66D536949D20}"/>
              </a:ext>
            </a:extLst>
          </p:cNvPr>
          <p:cNvSpPr/>
          <p:nvPr/>
        </p:nvSpPr>
        <p:spPr>
          <a:xfrm rot="16200000">
            <a:off x="4816590" y="1475625"/>
            <a:ext cx="269421" cy="1498825"/>
          </a:xfrm>
          <a:prstGeom prst="rightBrace">
            <a:avLst/>
          </a:prstGeom>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53A97AF-1E9B-F979-9861-2F81A74ACB26}"/>
              </a:ext>
            </a:extLst>
          </p:cNvPr>
          <p:cNvGrpSpPr/>
          <p:nvPr/>
        </p:nvGrpSpPr>
        <p:grpSpPr>
          <a:xfrm>
            <a:off x="5909780" y="1713905"/>
            <a:ext cx="2483654" cy="612610"/>
            <a:chOff x="3401759" y="4740730"/>
            <a:chExt cx="2459657" cy="612610"/>
          </a:xfrm>
        </p:grpSpPr>
        <p:sp>
          <p:nvSpPr>
            <p:cNvPr id="13" name="Right Brace 12">
              <a:extLst>
                <a:ext uri="{FF2B5EF4-FFF2-40B4-BE49-F238E27FC236}">
                  <a16:creationId xmlns:a16="http://schemas.microsoft.com/office/drawing/2014/main" id="{97A8AA54-8C88-5D5B-6104-5AB964910ABB}"/>
                </a:ext>
              </a:extLst>
            </p:cNvPr>
            <p:cNvSpPr/>
            <p:nvPr/>
          </p:nvSpPr>
          <p:spPr>
            <a:xfrm rot="16200000">
              <a:off x="4496877" y="3988801"/>
              <a:ext cx="269421" cy="2459657"/>
            </a:xfrm>
            <a:prstGeom prst="rightBrace">
              <a:avLst/>
            </a:prstGeom>
            <a:ln w="28575">
              <a:solidFill>
                <a:srgbClr val="FF66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rgbClr val="FF66FF"/>
                </a:solidFill>
              </a:endParaRPr>
            </a:p>
          </p:txBody>
        </p:sp>
        <p:sp>
          <p:nvSpPr>
            <p:cNvPr id="14" name="TextBox 13">
              <a:extLst>
                <a:ext uri="{FF2B5EF4-FFF2-40B4-BE49-F238E27FC236}">
                  <a16:creationId xmlns:a16="http://schemas.microsoft.com/office/drawing/2014/main" id="{AACB1A09-0ABD-859B-A29B-DD1F7711047E}"/>
                </a:ext>
              </a:extLst>
            </p:cNvPr>
            <p:cNvSpPr txBox="1"/>
            <p:nvPr/>
          </p:nvSpPr>
          <p:spPr>
            <a:xfrm>
              <a:off x="3952181" y="4740730"/>
              <a:ext cx="1333006" cy="369332"/>
            </a:xfrm>
            <a:prstGeom prst="rect">
              <a:avLst/>
            </a:prstGeom>
            <a:noFill/>
          </p:spPr>
          <p:txBody>
            <a:bodyPr wrap="square" rtlCol="0">
              <a:spAutoFit/>
            </a:bodyPr>
            <a:lstStyle/>
            <a:p>
              <a:r>
                <a:rPr lang="en-US" b="1" dirty="0">
                  <a:solidFill>
                    <a:srgbClr val="FF66FF"/>
                  </a:solidFill>
                </a:rPr>
                <a:t>array index</a:t>
              </a:r>
            </a:p>
          </p:txBody>
        </p:sp>
      </p:grpSp>
      <p:sp>
        <p:nvSpPr>
          <p:cNvPr id="16" name="TextBox 15">
            <a:extLst>
              <a:ext uri="{FF2B5EF4-FFF2-40B4-BE49-F238E27FC236}">
                <a16:creationId xmlns:a16="http://schemas.microsoft.com/office/drawing/2014/main" id="{1A1B09BB-C11C-9355-AA51-01B9B5E8C138}"/>
              </a:ext>
            </a:extLst>
          </p:cNvPr>
          <p:cNvSpPr txBox="1"/>
          <p:nvPr/>
        </p:nvSpPr>
        <p:spPr>
          <a:xfrm>
            <a:off x="4629275" y="1761196"/>
            <a:ext cx="673133" cy="369332"/>
          </a:xfrm>
          <a:prstGeom prst="rect">
            <a:avLst/>
          </a:prstGeom>
          <a:noFill/>
        </p:spPr>
        <p:txBody>
          <a:bodyPr wrap="none" rtlCol="0">
            <a:spAutoFit/>
          </a:bodyPr>
          <a:lstStyle/>
          <a:p>
            <a:r>
              <a:rPr lang="en-US" b="1" dirty="0">
                <a:solidFill>
                  <a:srgbClr val="FF0000"/>
                </a:solidFill>
              </a:rPr>
              <a:t>base</a:t>
            </a:r>
          </a:p>
        </p:txBody>
      </p:sp>
      <p:grpSp>
        <p:nvGrpSpPr>
          <p:cNvPr id="18" name="Group 17">
            <a:extLst>
              <a:ext uri="{FF2B5EF4-FFF2-40B4-BE49-F238E27FC236}">
                <a16:creationId xmlns:a16="http://schemas.microsoft.com/office/drawing/2014/main" id="{330BA14D-7A9A-C62A-EC1E-DE4C9312C323}"/>
              </a:ext>
            </a:extLst>
          </p:cNvPr>
          <p:cNvGrpSpPr/>
          <p:nvPr/>
        </p:nvGrpSpPr>
        <p:grpSpPr>
          <a:xfrm>
            <a:off x="8744420" y="1697208"/>
            <a:ext cx="2483654" cy="612610"/>
            <a:chOff x="3401759" y="4740730"/>
            <a:chExt cx="2459657" cy="612610"/>
          </a:xfrm>
        </p:grpSpPr>
        <p:sp>
          <p:nvSpPr>
            <p:cNvPr id="19" name="Right Brace 18">
              <a:extLst>
                <a:ext uri="{FF2B5EF4-FFF2-40B4-BE49-F238E27FC236}">
                  <a16:creationId xmlns:a16="http://schemas.microsoft.com/office/drawing/2014/main" id="{0C5F94B7-D324-E603-6395-385D4B829502}"/>
                </a:ext>
              </a:extLst>
            </p:cNvPr>
            <p:cNvSpPr/>
            <p:nvPr/>
          </p:nvSpPr>
          <p:spPr>
            <a:xfrm rot="16200000">
              <a:off x="4496877" y="3988801"/>
              <a:ext cx="269421" cy="2459657"/>
            </a:xfrm>
            <a:prstGeom prst="rightBrace">
              <a:avLst/>
            </a:prstGeom>
            <a:ln w="28575">
              <a:solidFill>
                <a:schemeClr val="accent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rgbClr val="FF66FF"/>
                </a:solidFill>
              </a:endParaRPr>
            </a:p>
          </p:txBody>
        </p:sp>
        <p:sp>
          <p:nvSpPr>
            <p:cNvPr id="20" name="TextBox 19">
              <a:extLst>
                <a:ext uri="{FF2B5EF4-FFF2-40B4-BE49-F238E27FC236}">
                  <a16:creationId xmlns:a16="http://schemas.microsoft.com/office/drawing/2014/main" id="{14B87791-9226-19C4-A401-FF7EF1637261}"/>
                </a:ext>
              </a:extLst>
            </p:cNvPr>
            <p:cNvSpPr txBox="1"/>
            <p:nvPr/>
          </p:nvSpPr>
          <p:spPr>
            <a:xfrm>
              <a:off x="3793704" y="4740730"/>
              <a:ext cx="1706553" cy="369332"/>
            </a:xfrm>
            <a:prstGeom prst="rect">
              <a:avLst/>
            </a:prstGeom>
            <a:noFill/>
          </p:spPr>
          <p:txBody>
            <a:bodyPr wrap="square" rtlCol="0">
              <a:spAutoFit/>
            </a:bodyPr>
            <a:lstStyle/>
            <a:p>
              <a:r>
                <a:rPr lang="en-US" b="1" dirty="0">
                  <a:solidFill>
                    <a:schemeClr val="accent6"/>
                  </a:solidFill>
                </a:rPr>
                <a:t>Field traversal</a:t>
              </a:r>
            </a:p>
          </p:txBody>
        </p:sp>
      </p:grpSp>
      <p:pic>
        <p:nvPicPr>
          <p:cNvPr id="22" name="Picture 21">
            <a:extLst>
              <a:ext uri="{FF2B5EF4-FFF2-40B4-BE49-F238E27FC236}">
                <a16:creationId xmlns:a16="http://schemas.microsoft.com/office/drawing/2014/main" id="{E96202A2-DC2A-BF63-4FB4-3090E672FD22}"/>
              </a:ext>
            </a:extLst>
          </p:cNvPr>
          <p:cNvPicPr>
            <a:picLocks noChangeAspect="1"/>
          </p:cNvPicPr>
          <p:nvPr/>
        </p:nvPicPr>
        <p:blipFill>
          <a:blip r:embed="rId2"/>
          <a:stretch>
            <a:fillRect/>
          </a:stretch>
        </p:blipFill>
        <p:spPr>
          <a:xfrm>
            <a:off x="4201888" y="2903853"/>
            <a:ext cx="3548080" cy="3548080"/>
          </a:xfrm>
          <a:prstGeom prst="rect">
            <a:avLst/>
          </a:prstGeom>
          <a:ln>
            <a:solidFill>
              <a:schemeClr val="tx1"/>
            </a:solidFill>
          </a:ln>
        </p:spPr>
      </p:pic>
      <p:sp>
        <p:nvSpPr>
          <p:cNvPr id="23" name="TextBox 22">
            <a:extLst>
              <a:ext uri="{FF2B5EF4-FFF2-40B4-BE49-F238E27FC236}">
                <a16:creationId xmlns:a16="http://schemas.microsoft.com/office/drawing/2014/main" id="{2BCC79A9-AFB8-B565-C93C-DD4A75542651}"/>
              </a:ext>
            </a:extLst>
          </p:cNvPr>
          <p:cNvSpPr txBox="1"/>
          <p:nvPr/>
        </p:nvSpPr>
        <p:spPr>
          <a:xfrm>
            <a:off x="7994293" y="3461657"/>
            <a:ext cx="3856622" cy="923330"/>
          </a:xfrm>
          <a:prstGeom prst="rect">
            <a:avLst/>
          </a:prstGeom>
          <a:noFill/>
        </p:spPr>
        <p:txBody>
          <a:bodyPr wrap="square" rtlCol="0">
            <a:spAutoFit/>
          </a:bodyPr>
          <a:lstStyle/>
          <a:p>
            <a:r>
              <a:rPr lang="en-US" dirty="0"/>
              <a:t>Very generic format to capture the large variety of ways that you need to index into memory</a:t>
            </a:r>
          </a:p>
        </p:txBody>
      </p:sp>
      <p:sp>
        <p:nvSpPr>
          <p:cNvPr id="25" name="TextBox 24">
            <a:extLst>
              <a:ext uri="{FF2B5EF4-FFF2-40B4-BE49-F238E27FC236}">
                <a16:creationId xmlns:a16="http://schemas.microsoft.com/office/drawing/2014/main" id="{51F2C779-830F-6928-81B0-7AAA6E1083C1}"/>
              </a:ext>
            </a:extLst>
          </p:cNvPr>
          <p:cNvSpPr txBox="1"/>
          <p:nvPr/>
        </p:nvSpPr>
        <p:spPr>
          <a:xfrm>
            <a:off x="8007524" y="3143124"/>
            <a:ext cx="1378857" cy="369332"/>
          </a:xfrm>
          <a:prstGeom prst="rect">
            <a:avLst/>
          </a:prstGeom>
          <a:noFill/>
        </p:spPr>
        <p:txBody>
          <a:bodyPr wrap="square">
            <a:spAutoFit/>
          </a:bodyPr>
          <a:lstStyle/>
          <a:p>
            <a:r>
              <a:rPr lang="en-US" b="1" dirty="0"/>
              <a:t>Answer:</a:t>
            </a:r>
          </a:p>
        </p:txBody>
      </p:sp>
      <p:sp>
        <p:nvSpPr>
          <p:cNvPr id="26" name="TextBox 25">
            <a:extLst>
              <a:ext uri="{FF2B5EF4-FFF2-40B4-BE49-F238E27FC236}">
                <a16:creationId xmlns:a16="http://schemas.microsoft.com/office/drawing/2014/main" id="{51B96DB9-9043-49D2-3967-64C2827A2D17}"/>
              </a:ext>
            </a:extLst>
          </p:cNvPr>
          <p:cNvSpPr txBox="1"/>
          <p:nvPr/>
        </p:nvSpPr>
        <p:spPr>
          <a:xfrm>
            <a:off x="8008809" y="4521201"/>
            <a:ext cx="3856622" cy="646331"/>
          </a:xfrm>
          <a:prstGeom prst="rect">
            <a:avLst/>
          </a:prstGeom>
          <a:noFill/>
        </p:spPr>
        <p:txBody>
          <a:bodyPr wrap="square" rtlCol="0">
            <a:spAutoFit/>
          </a:bodyPr>
          <a:lstStyle/>
          <a:p>
            <a:r>
              <a:rPr lang="en-US" dirty="0"/>
              <a:t>Basic GEP invocations handle simple cases</a:t>
            </a:r>
          </a:p>
        </p:txBody>
      </p:sp>
      <p:sp>
        <p:nvSpPr>
          <p:cNvPr id="27" name="TextBox 26">
            <a:extLst>
              <a:ext uri="{FF2B5EF4-FFF2-40B4-BE49-F238E27FC236}">
                <a16:creationId xmlns:a16="http://schemas.microsoft.com/office/drawing/2014/main" id="{DF868D07-9947-EEED-AD7F-CEA694D14EC1}"/>
              </a:ext>
            </a:extLst>
          </p:cNvPr>
          <p:cNvSpPr txBox="1"/>
          <p:nvPr/>
        </p:nvSpPr>
        <p:spPr>
          <a:xfrm>
            <a:off x="8023325" y="5384804"/>
            <a:ext cx="3856622" cy="646331"/>
          </a:xfrm>
          <a:prstGeom prst="rect">
            <a:avLst/>
          </a:prstGeom>
          <a:noFill/>
        </p:spPr>
        <p:txBody>
          <a:bodyPr wrap="square" rtlCol="0">
            <a:spAutoFit/>
          </a:bodyPr>
          <a:lstStyle/>
          <a:p>
            <a:r>
              <a:rPr lang="en-US" dirty="0"/>
              <a:t>Complex GEP invocations handle complex cases</a:t>
            </a:r>
          </a:p>
        </p:txBody>
      </p:sp>
    </p:spTree>
    <p:extLst>
      <p:ext uri="{BB962C8B-B14F-4D97-AF65-F5344CB8AC3E}">
        <p14:creationId xmlns:p14="http://schemas.microsoft.com/office/powerpoint/2010/main" val="2730281277"/>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11</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endParaRPr lang="en-US" sz="3400" b="1"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3" y="1104576"/>
            <a:ext cx="1084771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Let me (maybe?) Simplify this a bit with a slight reformat of GEP </a:t>
            </a:r>
          </a:p>
        </p:txBody>
      </p:sp>
      <p:sp>
        <p:nvSpPr>
          <p:cNvPr id="2" name="TextBox 1">
            <a:extLst>
              <a:ext uri="{FF2B5EF4-FFF2-40B4-BE49-F238E27FC236}">
                <a16:creationId xmlns:a16="http://schemas.microsoft.com/office/drawing/2014/main" id="{BD686DD3-BD1C-6A50-DF08-16F050259921}"/>
              </a:ext>
            </a:extLst>
          </p:cNvPr>
          <p:cNvSpPr txBox="1"/>
          <p:nvPr/>
        </p:nvSpPr>
        <p:spPr>
          <a:xfrm>
            <a:off x="383177" y="2311361"/>
            <a:ext cx="11669486" cy="323165"/>
          </a:xfrm>
          <a:prstGeom prst="rect">
            <a:avLst/>
          </a:prstGeom>
          <a:noFill/>
        </p:spPr>
        <p:txBody>
          <a:bodyPr wrap="square">
            <a:spAutoFit/>
          </a:bodyPr>
          <a:lstStyle/>
          <a:p>
            <a:r>
              <a:rPr lang="en-US" sz="1500" dirty="0">
                <a:latin typeface="Courier New" panose="02070309020205020404" pitchFamily="49" charset="0"/>
                <a:cs typeface="Courier New" panose="02070309020205020404" pitchFamily="49" charset="0"/>
              </a:rPr>
              <a:t>&lt;result&gt; = </a:t>
            </a:r>
            <a:r>
              <a:rPr lang="en-US" sz="1500" dirty="0" err="1">
                <a:latin typeface="Courier New" panose="02070309020205020404" pitchFamily="49" charset="0"/>
                <a:cs typeface="Courier New" panose="02070309020205020404" pitchFamily="49" charset="0"/>
              </a:rPr>
              <a:t>getelementptr</a:t>
            </a:r>
            <a:r>
              <a:rPr lang="en-US" sz="1500" dirty="0">
                <a:latin typeface="Courier New" panose="02070309020205020404" pitchFamily="49" charset="0"/>
                <a:cs typeface="Courier New" panose="02070309020205020404" pitchFamily="49" charset="0"/>
              </a:rPr>
              <a: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work</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src</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src</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idxtype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siblingidx</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idxtype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fieldidx</a:t>
            </a:r>
            <a:r>
              <a:rPr lang="en-US" sz="1500" dirty="0">
                <a:latin typeface="Courier New" panose="02070309020205020404" pitchFamily="49" charset="0"/>
                <a:cs typeface="Courier New" panose="02070309020205020404" pitchFamily="49" charset="0"/>
              </a:rPr>
              <a:t>&gt;]+</a:t>
            </a:r>
          </a:p>
        </p:txBody>
      </p:sp>
      <p:sp>
        <p:nvSpPr>
          <p:cNvPr id="12" name="Right Brace 11">
            <a:extLst>
              <a:ext uri="{FF2B5EF4-FFF2-40B4-BE49-F238E27FC236}">
                <a16:creationId xmlns:a16="http://schemas.microsoft.com/office/drawing/2014/main" id="{0686FF71-CB73-AF75-7A7D-66D536949D20}"/>
              </a:ext>
            </a:extLst>
          </p:cNvPr>
          <p:cNvSpPr/>
          <p:nvPr/>
        </p:nvSpPr>
        <p:spPr>
          <a:xfrm rot="16200000">
            <a:off x="4816590" y="1475625"/>
            <a:ext cx="269421" cy="1498825"/>
          </a:xfrm>
          <a:prstGeom prst="rightBrace">
            <a:avLst/>
          </a:prstGeom>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53A97AF-1E9B-F979-9861-2F81A74ACB26}"/>
              </a:ext>
            </a:extLst>
          </p:cNvPr>
          <p:cNvGrpSpPr/>
          <p:nvPr/>
        </p:nvGrpSpPr>
        <p:grpSpPr>
          <a:xfrm>
            <a:off x="5909780" y="1713905"/>
            <a:ext cx="2483654" cy="612610"/>
            <a:chOff x="3401759" y="4740730"/>
            <a:chExt cx="2459657" cy="612610"/>
          </a:xfrm>
        </p:grpSpPr>
        <p:sp>
          <p:nvSpPr>
            <p:cNvPr id="13" name="Right Brace 12">
              <a:extLst>
                <a:ext uri="{FF2B5EF4-FFF2-40B4-BE49-F238E27FC236}">
                  <a16:creationId xmlns:a16="http://schemas.microsoft.com/office/drawing/2014/main" id="{97A8AA54-8C88-5D5B-6104-5AB964910ABB}"/>
                </a:ext>
              </a:extLst>
            </p:cNvPr>
            <p:cNvSpPr/>
            <p:nvPr/>
          </p:nvSpPr>
          <p:spPr>
            <a:xfrm rot="16200000">
              <a:off x="4496877" y="3988801"/>
              <a:ext cx="269421" cy="2459657"/>
            </a:xfrm>
            <a:prstGeom prst="rightBrace">
              <a:avLst/>
            </a:prstGeom>
            <a:ln w="28575">
              <a:solidFill>
                <a:srgbClr val="FF66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rgbClr val="FF66FF"/>
                </a:solidFill>
              </a:endParaRPr>
            </a:p>
          </p:txBody>
        </p:sp>
        <p:sp>
          <p:nvSpPr>
            <p:cNvPr id="14" name="TextBox 13">
              <a:extLst>
                <a:ext uri="{FF2B5EF4-FFF2-40B4-BE49-F238E27FC236}">
                  <a16:creationId xmlns:a16="http://schemas.microsoft.com/office/drawing/2014/main" id="{AACB1A09-0ABD-859B-A29B-DD1F7711047E}"/>
                </a:ext>
              </a:extLst>
            </p:cNvPr>
            <p:cNvSpPr txBox="1"/>
            <p:nvPr/>
          </p:nvSpPr>
          <p:spPr>
            <a:xfrm>
              <a:off x="3952181" y="4740730"/>
              <a:ext cx="1333006" cy="369332"/>
            </a:xfrm>
            <a:prstGeom prst="rect">
              <a:avLst/>
            </a:prstGeom>
            <a:noFill/>
          </p:spPr>
          <p:txBody>
            <a:bodyPr wrap="square" rtlCol="0">
              <a:spAutoFit/>
            </a:bodyPr>
            <a:lstStyle/>
            <a:p>
              <a:r>
                <a:rPr lang="en-US" b="1" dirty="0">
                  <a:solidFill>
                    <a:srgbClr val="FF66FF"/>
                  </a:solidFill>
                </a:rPr>
                <a:t>array index</a:t>
              </a:r>
            </a:p>
          </p:txBody>
        </p:sp>
      </p:grpSp>
      <p:sp>
        <p:nvSpPr>
          <p:cNvPr id="16" name="TextBox 15">
            <a:extLst>
              <a:ext uri="{FF2B5EF4-FFF2-40B4-BE49-F238E27FC236}">
                <a16:creationId xmlns:a16="http://schemas.microsoft.com/office/drawing/2014/main" id="{1A1B09BB-C11C-9355-AA51-01B9B5E8C138}"/>
              </a:ext>
            </a:extLst>
          </p:cNvPr>
          <p:cNvSpPr txBox="1"/>
          <p:nvPr/>
        </p:nvSpPr>
        <p:spPr>
          <a:xfrm>
            <a:off x="4629275" y="1761196"/>
            <a:ext cx="673133" cy="369332"/>
          </a:xfrm>
          <a:prstGeom prst="rect">
            <a:avLst/>
          </a:prstGeom>
          <a:noFill/>
        </p:spPr>
        <p:txBody>
          <a:bodyPr wrap="none" rtlCol="0">
            <a:spAutoFit/>
          </a:bodyPr>
          <a:lstStyle/>
          <a:p>
            <a:r>
              <a:rPr lang="en-US" b="1" dirty="0">
                <a:solidFill>
                  <a:srgbClr val="FF0000"/>
                </a:solidFill>
              </a:rPr>
              <a:t>base</a:t>
            </a:r>
          </a:p>
        </p:txBody>
      </p:sp>
      <p:grpSp>
        <p:nvGrpSpPr>
          <p:cNvPr id="18" name="Group 17">
            <a:extLst>
              <a:ext uri="{FF2B5EF4-FFF2-40B4-BE49-F238E27FC236}">
                <a16:creationId xmlns:a16="http://schemas.microsoft.com/office/drawing/2014/main" id="{330BA14D-7A9A-C62A-EC1E-DE4C9312C323}"/>
              </a:ext>
            </a:extLst>
          </p:cNvPr>
          <p:cNvGrpSpPr/>
          <p:nvPr/>
        </p:nvGrpSpPr>
        <p:grpSpPr>
          <a:xfrm>
            <a:off x="8744420" y="1697208"/>
            <a:ext cx="2483654" cy="612610"/>
            <a:chOff x="3401759" y="4740730"/>
            <a:chExt cx="2459657" cy="612610"/>
          </a:xfrm>
        </p:grpSpPr>
        <p:sp>
          <p:nvSpPr>
            <p:cNvPr id="19" name="Right Brace 18">
              <a:extLst>
                <a:ext uri="{FF2B5EF4-FFF2-40B4-BE49-F238E27FC236}">
                  <a16:creationId xmlns:a16="http://schemas.microsoft.com/office/drawing/2014/main" id="{0C5F94B7-D324-E603-6395-385D4B829502}"/>
                </a:ext>
              </a:extLst>
            </p:cNvPr>
            <p:cNvSpPr/>
            <p:nvPr/>
          </p:nvSpPr>
          <p:spPr>
            <a:xfrm rot="16200000">
              <a:off x="4496877" y="3988801"/>
              <a:ext cx="269421" cy="2459657"/>
            </a:xfrm>
            <a:prstGeom prst="rightBrace">
              <a:avLst/>
            </a:prstGeom>
            <a:ln w="28575">
              <a:solidFill>
                <a:schemeClr val="accent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rgbClr val="FF66FF"/>
                </a:solidFill>
              </a:endParaRPr>
            </a:p>
          </p:txBody>
        </p:sp>
        <p:sp>
          <p:nvSpPr>
            <p:cNvPr id="20" name="TextBox 19">
              <a:extLst>
                <a:ext uri="{FF2B5EF4-FFF2-40B4-BE49-F238E27FC236}">
                  <a16:creationId xmlns:a16="http://schemas.microsoft.com/office/drawing/2014/main" id="{14B87791-9226-19C4-A401-FF7EF1637261}"/>
                </a:ext>
              </a:extLst>
            </p:cNvPr>
            <p:cNvSpPr txBox="1"/>
            <p:nvPr/>
          </p:nvSpPr>
          <p:spPr>
            <a:xfrm>
              <a:off x="3793704" y="4740730"/>
              <a:ext cx="1706553" cy="369332"/>
            </a:xfrm>
            <a:prstGeom prst="rect">
              <a:avLst/>
            </a:prstGeom>
            <a:noFill/>
          </p:spPr>
          <p:txBody>
            <a:bodyPr wrap="square" rtlCol="0">
              <a:spAutoFit/>
            </a:bodyPr>
            <a:lstStyle/>
            <a:p>
              <a:r>
                <a:rPr lang="en-US" b="1" dirty="0">
                  <a:solidFill>
                    <a:schemeClr val="accent6"/>
                  </a:solidFill>
                </a:rPr>
                <a:t>Field traversal</a:t>
              </a:r>
            </a:p>
          </p:txBody>
        </p:sp>
      </p:grpSp>
      <p:sp>
        <p:nvSpPr>
          <p:cNvPr id="23" name="TextBox 22">
            <a:extLst>
              <a:ext uri="{FF2B5EF4-FFF2-40B4-BE49-F238E27FC236}">
                <a16:creationId xmlns:a16="http://schemas.microsoft.com/office/drawing/2014/main" id="{2BCC79A9-AFB8-B565-C93C-DD4A75542651}"/>
              </a:ext>
            </a:extLst>
          </p:cNvPr>
          <p:cNvSpPr txBox="1"/>
          <p:nvPr/>
        </p:nvSpPr>
        <p:spPr>
          <a:xfrm>
            <a:off x="7994293" y="3461657"/>
            <a:ext cx="3856622" cy="923330"/>
          </a:xfrm>
          <a:prstGeom prst="rect">
            <a:avLst/>
          </a:prstGeom>
          <a:noFill/>
        </p:spPr>
        <p:txBody>
          <a:bodyPr wrap="square" rtlCol="0">
            <a:spAutoFit/>
          </a:bodyPr>
          <a:lstStyle/>
          <a:p>
            <a:r>
              <a:rPr lang="en-US" dirty="0"/>
              <a:t>Very generic format to capture the large variety of ways that you need to index into memory</a:t>
            </a:r>
          </a:p>
        </p:txBody>
      </p:sp>
      <p:sp>
        <p:nvSpPr>
          <p:cNvPr id="25" name="TextBox 24">
            <a:extLst>
              <a:ext uri="{FF2B5EF4-FFF2-40B4-BE49-F238E27FC236}">
                <a16:creationId xmlns:a16="http://schemas.microsoft.com/office/drawing/2014/main" id="{51F2C779-830F-6928-81B0-7AAA6E1083C1}"/>
              </a:ext>
            </a:extLst>
          </p:cNvPr>
          <p:cNvSpPr txBox="1"/>
          <p:nvPr/>
        </p:nvSpPr>
        <p:spPr>
          <a:xfrm>
            <a:off x="8007524" y="3143124"/>
            <a:ext cx="1378857" cy="369332"/>
          </a:xfrm>
          <a:prstGeom prst="rect">
            <a:avLst/>
          </a:prstGeom>
          <a:noFill/>
        </p:spPr>
        <p:txBody>
          <a:bodyPr wrap="square">
            <a:spAutoFit/>
          </a:bodyPr>
          <a:lstStyle/>
          <a:p>
            <a:r>
              <a:rPr lang="en-US" b="1" dirty="0"/>
              <a:t>Answer:</a:t>
            </a:r>
          </a:p>
        </p:txBody>
      </p:sp>
      <p:sp>
        <p:nvSpPr>
          <p:cNvPr id="26" name="TextBox 25">
            <a:extLst>
              <a:ext uri="{FF2B5EF4-FFF2-40B4-BE49-F238E27FC236}">
                <a16:creationId xmlns:a16="http://schemas.microsoft.com/office/drawing/2014/main" id="{51B96DB9-9043-49D2-3967-64C2827A2D17}"/>
              </a:ext>
            </a:extLst>
          </p:cNvPr>
          <p:cNvSpPr txBox="1"/>
          <p:nvPr/>
        </p:nvSpPr>
        <p:spPr>
          <a:xfrm>
            <a:off x="8008809" y="4521201"/>
            <a:ext cx="3856622" cy="646331"/>
          </a:xfrm>
          <a:prstGeom prst="rect">
            <a:avLst/>
          </a:prstGeom>
          <a:noFill/>
        </p:spPr>
        <p:txBody>
          <a:bodyPr wrap="square" rtlCol="0">
            <a:spAutoFit/>
          </a:bodyPr>
          <a:lstStyle/>
          <a:p>
            <a:r>
              <a:rPr lang="en-US" dirty="0"/>
              <a:t>Basic GEP invocations handle simple cases</a:t>
            </a:r>
          </a:p>
        </p:txBody>
      </p:sp>
      <p:sp>
        <p:nvSpPr>
          <p:cNvPr id="27" name="TextBox 26">
            <a:extLst>
              <a:ext uri="{FF2B5EF4-FFF2-40B4-BE49-F238E27FC236}">
                <a16:creationId xmlns:a16="http://schemas.microsoft.com/office/drawing/2014/main" id="{DF868D07-9947-EEED-AD7F-CEA694D14EC1}"/>
              </a:ext>
            </a:extLst>
          </p:cNvPr>
          <p:cNvSpPr txBox="1"/>
          <p:nvPr/>
        </p:nvSpPr>
        <p:spPr>
          <a:xfrm>
            <a:off x="8023325" y="5384804"/>
            <a:ext cx="3856622" cy="646331"/>
          </a:xfrm>
          <a:prstGeom prst="rect">
            <a:avLst/>
          </a:prstGeom>
          <a:noFill/>
        </p:spPr>
        <p:txBody>
          <a:bodyPr wrap="square" rtlCol="0">
            <a:spAutoFit/>
          </a:bodyPr>
          <a:lstStyle/>
          <a:p>
            <a:r>
              <a:rPr lang="en-US" dirty="0"/>
              <a:t>Complex GEP invocations handle complex cases</a:t>
            </a:r>
          </a:p>
        </p:txBody>
      </p:sp>
      <p:sp>
        <p:nvSpPr>
          <p:cNvPr id="3" name="TextBox 2">
            <a:extLst>
              <a:ext uri="{FF2B5EF4-FFF2-40B4-BE49-F238E27FC236}">
                <a16:creationId xmlns:a16="http://schemas.microsoft.com/office/drawing/2014/main" id="{ED2C27E0-0AFA-10E0-B3B1-8F4421282BEA}"/>
              </a:ext>
            </a:extLst>
          </p:cNvPr>
          <p:cNvSpPr txBox="1"/>
          <p:nvPr/>
        </p:nvSpPr>
        <p:spPr>
          <a:xfrm>
            <a:off x="582015" y="4684238"/>
            <a:ext cx="6664004"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getelementptr</a:t>
            </a:r>
            <a:r>
              <a:rPr lang="en-US" dirty="0">
                <a:latin typeface="Courier New" panose="02070309020205020404" pitchFamily="49" charset="0"/>
                <a:cs typeface="Courier New" panose="02070309020205020404" pitchFamily="49" charset="0"/>
              </a:rPr>
              <a:t> %T2,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@ptr_n1,  i64 0,   i64 0</a:t>
            </a:r>
          </a:p>
        </p:txBody>
      </p:sp>
      <p:sp>
        <p:nvSpPr>
          <p:cNvPr id="4" name="Rectangle 3">
            <a:extLst>
              <a:ext uri="{FF2B5EF4-FFF2-40B4-BE49-F238E27FC236}">
                <a16:creationId xmlns:a16="http://schemas.microsoft.com/office/drawing/2014/main" id="{9304829F-60BA-9069-D14E-9BD8D62B61DB}"/>
              </a:ext>
            </a:extLst>
          </p:cNvPr>
          <p:cNvSpPr/>
          <p:nvPr/>
        </p:nvSpPr>
        <p:spPr>
          <a:xfrm>
            <a:off x="1103086" y="3360057"/>
            <a:ext cx="1204679" cy="4499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1" name="Rectangle 10">
            <a:extLst>
              <a:ext uri="{FF2B5EF4-FFF2-40B4-BE49-F238E27FC236}">
                <a16:creationId xmlns:a16="http://schemas.microsoft.com/office/drawing/2014/main" id="{89B1B27F-4575-FD8A-448A-CFE3B53D4D7A}"/>
              </a:ext>
            </a:extLst>
          </p:cNvPr>
          <p:cNvSpPr/>
          <p:nvPr/>
        </p:nvSpPr>
        <p:spPr>
          <a:xfrm>
            <a:off x="2313581" y="3356526"/>
            <a:ext cx="1204679" cy="4499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7" name="Rectangle 16">
            <a:extLst>
              <a:ext uri="{FF2B5EF4-FFF2-40B4-BE49-F238E27FC236}">
                <a16:creationId xmlns:a16="http://schemas.microsoft.com/office/drawing/2014/main" id="{BCC3BFFA-C5A4-EB20-ACFA-1656618B2B7B}"/>
              </a:ext>
            </a:extLst>
          </p:cNvPr>
          <p:cNvSpPr/>
          <p:nvPr/>
        </p:nvSpPr>
        <p:spPr>
          <a:xfrm>
            <a:off x="3518260" y="3360057"/>
            <a:ext cx="1204679" cy="4499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Tree>
    <p:extLst>
      <p:ext uri="{BB962C8B-B14F-4D97-AF65-F5344CB8AC3E}">
        <p14:creationId xmlns:p14="http://schemas.microsoft.com/office/powerpoint/2010/main" val="97021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12</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r>
              <a:rPr lang="en-US" sz="3400" b="1" dirty="0"/>
              <a:t>: Pictorially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4" name="TextBox 3">
            <a:extLst>
              <a:ext uri="{FF2B5EF4-FFF2-40B4-BE49-F238E27FC236}">
                <a16:creationId xmlns:a16="http://schemas.microsoft.com/office/drawing/2014/main" id="{C85030CD-B1E4-63A8-DED7-2A8B3845C1F4}"/>
              </a:ext>
            </a:extLst>
          </p:cNvPr>
          <p:cNvSpPr txBox="1"/>
          <p:nvPr/>
        </p:nvSpPr>
        <p:spPr>
          <a:xfrm>
            <a:off x="923109" y="1381177"/>
            <a:ext cx="5054397" cy="369332"/>
          </a:xfrm>
          <a:prstGeom prst="rect">
            <a:avLst/>
          </a:prstGeom>
          <a:noFill/>
        </p:spPr>
        <p:txBody>
          <a:bodyPr wrap="none" rtlCol="0">
            <a:spAutoFit/>
          </a:bodyPr>
          <a:lstStyle/>
          <a:p>
            <a:r>
              <a:rPr lang="en-US" dirty="0"/>
              <a:t>Can be helpful to walk through memory as a tree</a:t>
            </a:r>
          </a:p>
        </p:txBody>
      </p:sp>
      <p:sp>
        <p:nvSpPr>
          <p:cNvPr id="9" name="Rectangle 8">
            <a:extLst>
              <a:ext uri="{FF2B5EF4-FFF2-40B4-BE49-F238E27FC236}">
                <a16:creationId xmlns:a16="http://schemas.microsoft.com/office/drawing/2014/main" id="{16867C97-00BB-E3AE-E5BB-6E9B88062BC9}"/>
              </a:ext>
            </a:extLst>
          </p:cNvPr>
          <p:cNvSpPr/>
          <p:nvPr/>
        </p:nvSpPr>
        <p:spPr>
          <a:xfrm>
            <a:off x="9149445" y="260288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n1</a:t>
            </a:r>
          </a:p>
        </p:txBody>
      </p:sp>
      <p:sp>
        <p:nvSpPr>
          <p:cNvPr id="10" name="Rectangle 9">
            <a:extLst>
              <a:ext uri="{FF2B5EF4-FFF2-40B4-BE49-F238E27FC236}">
                <a16:creationId xmlns:a16="http://schemas.microsoft.com/office/drawing/2014/main" id="{8B70A85D-39A7-AD7C-A7B5-C53E29D9A930}"/>
              </a:ext>
            </a:extLst>
          </p:cNvPr>
          <p:cNvSpPr/>
          <p:nvPr/>
        </p:nvSpPr>
        <p:spPr>
          <a:xfrm>
            <a:off x="8075017" y="472027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n2</a:t>
            </a:r>
          </a:p>
        </p:txBody>
      </p:sp>
      <p:sp>
        <p:nvSpPr>
          <p:cNvPr id="11" name="Rectangle 10">
            <a:extLst>
              <a:ext uri="{FF2B5EF4-FFF2-40B4-BE49-F238E27FC236}">
                <a16:creationId xmlns:a16="http://schemas.microsoft.com/office/drawing/2014/main" id="{49A04B4D-CD80-A94C-8269-6F0EDFB7950C}"/>
              </a:ext>
            </a:extLst>
          </p:cNvPr>
          <p:cNvSpPr/>
          <p:nvPr/>
        </p:nvSpPr>
        <p:spPr>
          <a:xfrm>
            <a:off x="10493828" y="472027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n3</a:t>
            </a:r>
            <a:endParaRPr lang="en-US" dirty="0"/>
          </a:p>
        </p:txBody>
      </p:sp>
      <p:sp>
        <p:nvSpPr>
          <p:cNvPr id="12" name="Rectangle 11">
            <a:extLst>
              <a:ext uri="{FF2B5EF4-FFF2-40B4-BE49-F238E27FC236}">
                <a16:creationId xmlns:a16="http://schemas.microsoft.com/office/drawing/2014/main" id="{4AF19F64-0022-61E8-BDD6-71DEBC8948A1}"/>
              </a:ext>
            </a:extLst>
          </p:cNvPr>
          <p:cNvSpPr/>
          <p:nvPr/>
        </p:nvSpPr>
        <p:spPr>
          <a:xfrm>
            <a:off x="7269482"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0</a:t>
            </a:r>
          </a:p>
        </p:txBody>
      </p:sp>
      <p:sp>
        <p:nvSpPr>
          <p:cNvPr id="13" name="Rectangle 12">
            <a:extLst>
              <a:ext uri="{FF2B5EF4-FFF2-40B4-BE49-F238E27FC236}">
                <a16:creationId xmlns:a16="http://schemas.microsoft.com/office/drawing/2014/main" id="{C9566A5B-4FB0-3565-3136-D9835BA7D2A8}"/>
              </a:ext>
            </a:extLst>
          </p:cNvPr>
          <p:cNvSpPr/>
          <p:nvPr/>
        </p:nvSpPr>
        <p:spPr>
          <a:xfrm>
            <a:off x="8088085"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0</a:t>
            </a:r>
          </a:p>
        </p:txBody>
      </p:sp>
      <p:sp>
        <p:nvSpPr>
          <p:cNvPr id="15" name="Rectangle 14">
            <a:extLst>
              <a:ext uri="{FF2B5EF4-FFF2-40B4-BE49-F238E27FC236}">
                <a16:creationId xmlns:a16="http://schemas.microsoft.com/office/drawing/2014/main" id="{6ED108DE-BB57-8DC1-D148-202B721EB1B8}"/>
              </a:ext>
            </a:extLst>
          </p:cNvPr>
          <p:cNvSpPr/>
          <p:nvPr/>
        </p:nvSpPr>
        <p:spPr>
          <a:xfrm>
            <a:off x="8906688"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0</a:t>
            </a:r>
          </a:p>
        </p:txBody>
      </p:sp>
      <p:sp>
        <p:nvSpPr>
          <p:cNvPr id="16" name="TextBox 15">
            <a:extLst>
              <a:ext uri="{FF2B5EF4-FFF2-40B4-BE49-F238E27FC236}">
                <a16:creationId xmlns:a16="http://schemas.microsoft.com/office/drawing/2014/main" id="{C26628EE-7BF1-AB11-E86C-02F2EB7372BD}"/>
              </a:ext>
            </a:extLst>
          </p:cNvPr>
          <p:cNvSpPr txBox="1"/>
          <p:nvPr/>
        </p:nvSpPr>
        <p:spPr>
          <a:xfrm>
            <a:off x="984067" y="1863632"/>
            <a:ext cx="2736198" cy="369332"/>
          </a:xfrm>
          <a:prstGeom prst="rect">
            <a:avLst/>
          </a:prstGeom>
          <a:noFill/>
        </p:spPr>
        <p:txBody>
          <a:bodyPr wrap="none" rtlCol="0">
            <a:spAutoFit/>
          </a:bodyPr>
          <a:lstStyle/>
          <a:p>
            <a:r>
              <a:rPr lang="en-US" dirty="0"/>
              <a:t>%T1 = type { i32, i32, i32 }</a:t>
            </a:r>
          </a:p>
        </p:txBody>
      </p:sp>
      <p:sp>
        <p:nvSpPr>
          <p:cNvPr id="18" name="TextBox 17">
            <a:extLst>
              <a:ext uri="{FF2B5EF4-FFF2-40B4-BE49-F238E27FC236}">
                <a16:creationId xmlns:a16="http://schemas.microsoft.com/office/drawing/2014/main" id="{BA09A2B0-470B-04F1-B127-09003AA1F73E}"/>
              </a:ext>
            </a:extLst>
          </p:cNvPr>
          <p:cNvSpPr txBox="1"/>
          <p:nvPr/>
        </p:nvSpPr>
        <p:spPr>
          <a:xfrm>
            <a:off x="979713" y="2181501"/>
            <a:ext cx="2321020" cy="369332"/>
          </a:xfrm>
          <a:prstGeom prst="rect">
            <a:avLst/>
          </a:prstGeom>
          <a:noFill/>
        </p:spPr>
        <p:txBody>
          <a:bodyPr wrap="none" rtlCol="0">
            <a:spAutoFit/>
          </a:bodyPr>
          <a:lstStyle/>
          <a:p>
            <a:r>
              <a:rPr lang="en-US" dirty="0"/>
              <a:t>%T2 = type [ 2 x %T1 ]</a:t>
            </a:r>
          </a:p>
        </p:txBody>
      </p:sp>
      <p:sp>
        <p:nvSpPr>
          <p:cNvPr id="19" name="TextBox 18">
            <a:extLst>
              <a:ext uri="{FF2B5EF4-FFF2-40B4-BE49-F238E27FC236}">
                <a16:creationId xmlns:a16="http://schemas.microsoft.com/office/drawing/2014/main" id="{59D0EFE9-D4EC-F5A6-A4E2-10BA76379610}"/>
              </a:ext>
            </a:extLst>
          </p:cNvPr>
          <p:cNvSpPr txBox="1"/>
          <p:nvPr/>
        </p:nvSpPr>
        <p:spPr>
          <a:xfrm>
            <a:off x="975359" y="2499370"/>
            <a:ext cx="6689267" cy="369332"/>
          </a:xfrm>
          <a:prstGeom prst="rect">
            <a:avLst/>
          </a:prstGeom>
          <a:noFill/>
        </p:spPr>
        <p:txBody>
          <a:bodyPr wrap="none" rtlCol="0">
            <a:spAutoFit/>
          </a:bodyPr>
          <a:lstStyle/>
          <a:p>
            <a:r>
              <a:rPr lang="en-US" dirty="0"/>
              <a:t>@ptr_n1 = global %T2 [ { i32 1, i32 2, i32 3 }, { i32 4, i32 5, i32 6} ]</a:t>
            </a:r>
          </a:p>
        </p:txBody>
      </p:sp>
      <p:cxnSp>
        <p:nvCxnSpPr>
          <p:cNvPr id="26" name="Straight Arrow Connector 25">
            <a:extLst>
              <a:ext uri="{FF2B5EF4-FFF2-40B4-BE49-F238E27FC236}">
                <a16:creationId xmlns:a16="http://schemas.microsoft.com/office/drawing/2014/main" id="{BD12709D-B063-8DD7-1FE4-F93547C469C3}"/>
              </a:ext>
            </a:extLst>
          </p:cNvPr>
          <p:cNvCxnSpPr>
            <a:cxnSpLocks/>
            <a:stCxn id="9" idx="2"/>
            <a:endCxn id="10" idx="0"/>
          </p:cNvCxnSpPr>
          <p:nvPr/>
        </p:nvCxnSpPr>
        <p:spPr>
          <a:xfrm flipH="1">
            <a:off x="8379816" y="3142830"/>
            <a:ext cx="1074428" cy="1577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A2C7FF1C-F26C-EE81-00CA-C0B0B6653ED6}"/>
              </a:ext>
            </a:extLst>
          </p:cNvPr>
          <p:cNvCxnSpPr>
            <a:cxnSpLocks/>
            <a:stCxn id="9" idx="2"/>
            <a:endCxn id="11" idx="0"/>
          </p:cNvCxnSpPr>
          <p:nvPr/>
        </p:nvCxnSpPr>
        <p:spPr>
          <a:xfrm>
            <a:off x="9454244" y="3142830"/>
            <a:ext cx="1344383" cy="1577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2FCD3902-E72A-3A4A-DCBC-643AAD5B5ED4}"/>
              </a:ext>
            </a:extLst>
          </p:cNvPr>
          <p:cNvCxnSpPr>
            <a:cxnSpLocks/>
            <a:stCxn id="10" idx="2"/>
            <a:endCxn id="12" idx="0"/>
          </p:cNvCxnSpPr>
          <p:nvPr/>
        </p:nvCxnSpPr>
        <p:spPr>
          <a:xfrm flipH="1">
            <a:off x="7545980" y="5260220"/>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9DD0C218-E5D4-F4DF-7FF5-8D5AB64BF863}"/>
              </a:ext>
            </a:extLst>
          </p:cNvPr>
          <p:cNvCxnSpPr>
            <a:cxnSpLocks/>
            <a:stCxn id="10" idx="2"/>
            <a:endCxn id="13" idx="0"/>
          </p:cNvCxnSpPr>
          <p:nvPr/>
        </p:nvCxnSpPr>
        <p:spPr>
          <a:xfrm flipH="1">
            <a:off x="8364583" y="5260220"/>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CEB515F-4E30-D4B9-F870-C413DE0CE902}"/>
              </a:ext>
            </a:extLst>
          </p:cNvPr>
          <p:cNvCxnSpPr>
            <a:cxnSpLocks/>
            <a:stCxn id="10" idx="2"/>
            <a:endCxn id="15" idx="0"/>
          </p:cNvCxnSpPr>
          <p:nvPr/>
        </p:nvCxnSpPr>
        <p:spPr>
          <a:xfrm>
            <a:off x="8379816" y="5260220"/>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48E19086-D2E4-B011-25D7-1A22F4AC9E96}"/>
              </a:ext>
            </a:extLst>
          </p:cNvPr>
          <p:cNvSpPr/>
          <p:nvPr/>
        </p:nvSpPr>
        <p:spPr>
          <a:xfrm>
            <a:off x="9683931"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1</a:t>
            </a:r>
          </a:p>
        </p:txBody>
      </p:sp>
      <p:sp>
        <p:nvSpPr>
          <p:cNvPr id="54" name="Rectangle 53">
            <a:extLst>
              <a:ext uri="{FF2B5EF4-FFF2-40B4-BE49-F238E27FC236}">
                <a16:creationId xmlns:a16="http://schemas.microsoft.com/office/drawing/2014/main" id="{BA6D4CFF-94AC-426F-91ED-9059E4C2CB45}"/>
              </a:ext>
            </a:extLst>
          </p:cNvPr>
          <p:cNvSpPr/>
          <p:nvPr/>
        </p:nvSpPr>
        <p:spPr>
          <a:xfrm>
            <a:off x="10502534"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1</a:t>
            </a:r>
          </a:p>
        </p:txBody>
      </p:sp>
      <p:sp>
        <p:nvSpPr>
          <p:cNvPr id="55" name="Rectangle 54">
            <a:extLst>
              <a:ext uri="{FF2B5EF4-FFF2-40B4-BE49-F238E27FC236}">
                <a16:creationId xmlns:a16="http://schemas.microsoft.com/office/drawing/2014/main" id="{CA501C32-AA32-0969-4AC3-E26433489484}"/>
              </a:ext>
            </a:extLst>
          </p:cNvPr>
          <p:cNvSpPr/>
          <p:nvPr/>
        </p:nvSpPr>
        <p:spPr>
          <a:xfrm>
            <a:off x="11321137"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1</a:t>
            </a:r>
          </a:p>
        </p:txBody>
      </p:sp>
      <p:cxnSp>
        <p:nvCxnSpPr>
          <p:cNvPr id="56" name="Straight Arrow Connector 55">
            <a:extLst>
              <a:ext uri="{FF2B5EF4-FFF2-40B4-BE49-F238E27FC236}">
                <a16:creationId xmlns:a16="http://schemas.microsoft.com/office/drawing/2014/main" id="{B280053F-4154-FABF-F932-0580602B9774}"/>
              </a:ext>
            </a:extLst>
          </p:cNvPr>
          <p:cNvCxnSpPr>
            <a:cxnSpLocks/>
            <a:endCxn id="53" idx="0"/>
          </p:cNvCxnSpPr>
          <p:nvPr/>
        </p:nvCxnSpPr>
        <p:spPr>
          <a:xfrm flipH="1">
            <a:off x="9960429" y="5260220"/>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8B591772-AE6B-94C5-1128-710C5CF6542C}"/>
              </a:ext>
            </a:extLst>
          </p:cNvPr>
          <p:cNvCxnSpPr>
            <a:cxnSpLocks/>
            <a:endCxn id="54" idx="0"/>
          </p:cNvCxnSpPr>
          <p:nvPr/>
        </p:nvCxnSpPr>
        <p:spPr>
          <a:xfrm flipH="1">
            <a:off x="10779032" y="5260220"/>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8F6D940B-7220-0754-2F6C-3059C442BDB6}"/>
              </a:ext>
            </a:extLst>
          </p:cNvPr>
          <p:cNvCxnSpPr>
            <a:cxnSpLocks/>
            <a:endCxn id="55" idx="0"/>
          </p:cNvCxnSpPr>
          <p:nvPr/>
        </p:nvCxnSpPr>
        <p:spPr>
          <a:xfrm>
            <a:off x="10794265" y="5260220"/>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8AE6D1CC-6449-2206-2A05-6AA73369EF14}"/>
              </a:ext>
            </a:extLst>
          </p:cNvPr>
          <p:cNvSpPr txBox="1"/>
          <p:nvPr/>
        </p:nvSpPr>
        <p:spPr>
          <a:xfrm>
            <a:off x="10306668" y="1937769"/>
            <a:ext cx="813108" cy="369332"/>
          </a:xfrm>
          <a:prstGeom prst="rect">
            <a:avLst/>
          </a:prstGeom>
          <a:noFill/>
        </p:spPr>
        <p:txBody>
          <a:bodyPr wrap="none" rtlCol="0">
            <a:spAutoFit/>
          </a:bodyPr>
          <a:lstStyle/>
          <a:p>
            <a:r>
              <a:rPr lang="en-US" dirty="0"/>
              <a:t>ptr_n1</a:t>
            </a:r>
          </a:p>
        </p:txBody>
      </p:sp>
      <p:cxnSp>
        <p:nvCxnSpPr>
          <p:cNvPr id="61" name="Straight Arrow Connector 60">
            <a:extLst>
              <a:ext uri="{FF2B5EF4-FFF2-40B4-BE49-F238E27FC236}">
                <a16:creationId xmlns:a16="http://schemas.microsoft.com/office/drawing/2014/main" id="{11B2C4C1-0DD6-39FD-7AA9-2C4783E4BA84}"/>
              </a:ext>
            </a:extLst>
          </p:cNvPr>
          <p:cNvCxnSpPr>
            <a:cxnSpLocks/>
            <a:stCxn id="60" idx="1"/>
            <a:endCxn id="9" idx="3"/>
          </p:cNvCxnSpPr>
          <p:nvPr/>
        </p:nvCxnSpPr>
        <p:spPr>
          <a:xfrm flipH="1">
            <a:off x="9759042" y="2122435"/>
            <a:ext cx="547626" cy="750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9083B27E-276A-AA48-4907-8BEBC2C2829C}"/>
              </a:ext>
            </a:extLst>
          </p:cNvPr>
          <p:cNvSpPr txBox="1"/>
          <p:nvPr/>
        </p:nvSpPr>
        <p:spPr>
          <a:xfrm>
            <a:off x="1314986" y="3334413"/>
            <a:ext cx="6664004"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getelementptr</a:t>
            </a:r>
            <a:r>
              <a:rPr lang="en-US" dirty="0">
                <a:latin typeface="Courier New" panose="02070309020205020404" pitchFamily="49" charset="0"/>
                <a:cs typeface="Courier New" panose="02070309020205020404" pitchFamily="49" charset="0"/>
              </a:rPr>
              <a:t> %T2,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@ptr_n1,  i64 0,   i64 0</a:t>
            </a:r>
          </a:p>
        </p:txBody>
      </p:sp>
      <p:sp>
        <p:nvSpPr>
          <p:cNvPr id="66" name="TextBox 65">
            <a:extLst>
              <a:ext uri="{FF2B5EF4-FFF2-40B4-BE49-F238E27FC236}">
                <a16:creationId xmlns:a16="http://schemas.microsoft.com/office/drawing/2014/main" id="{7E953F3E-940E-DF66-0FDC-1931637FC26F}"/>
              </a:ext>
            </a:extLst>
          </p:cNvPr>
          <p:cNvSpPr txBox="1"/>
          <p:nvPr/>
        </p:nvSpPr>
        <p:spPr>
          <a:xfrm>
            <a:off x="65306" y="3348438"/>
            <a:ext cx="128753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ptr_n2 =</a:t>
            </a:r>
          </a:p>
        </p:txBody>
      </p:sp>
      <p:cxnSp>
        <p:nvCxnSpPr>
          <p:cNvPr id="14" name="Straight Arrow Connector 13">
            <a:extLst>
              <a:ext uri="{FF2B5EF4-FFF2-40B4-BE49-F238E27FC236}">
                <a16:creationId xmlns:a16="http://schemas.microsoft.com/office/drawing/2014/main" id="{7ADA6C99-03F1-6968-7A5D-D0A4BC290A7D}"/>
              </a:ext>
            </a:extLst>
          </p:cNvPr>
          <p:cNvCxnSpPr>
            <a:cxnSpLocks/>
          </p:cNvCxnSpPr>
          <p:nvPr/>
        </p:nvCxnSpPr>
        <p:spPr>
          <a:xfrm flipH="1">
            <a:off x="9832997" y="2357596"/>
            <a:ext cx="473671" cy="590499"/>
          </a:xfrm>
          <a:prstGeom prst="straightConnector1">
            <a:avLst/>
          </a:prstGeom>
          <a:ln w="28575">
            <a:solidFill>
              <a:srgbClr val="FF66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D1D0F25-7F69-CC54-2927-805AEECAB1DD}"/>
              </a:ext>
            </a:extLst>
          </p:cNvPr>
          <p:cNvCxnSpPr>
            <a:cxnSpLocks/>
          </p:cNvCxnSpPr>
          <p:nvPr/>
        </p:nvCxnSpPr>
        <p:spPr>
          <a:xfrm flipH="1">
            <a:off x="8227232" y="3198170"/>
            <a:ext cx="1032740" cy="1473063"/>
          </a:xfrm>
          <a:prstGeom prst="straightConnector1">
            <a:avLst/>
          </a:prstGeom>
          <a:ln w="285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DFE6C8B9-F313-8DF8-59CF-40DFAC7C36CD}"/>
              </a:ext>
            </a:extLst>
          </p:cNvPr>
          <p:cNvSpPr/>
          <p:nvPr/>
        </p:nvSpPr>
        <p:spPr>
          <a:xfrm>
            <a:off x="10236818" y="1863632"/>
            <a:ext cx="937389" cy="461898"/>
          </a:xfrm>
          <a:prstGeom prst="round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A383FAFB-C1C3-8BDD-9623-BEA0A6DF5464}"/>
              </a:ext>
            </a:extLst>
          </p:cNvPr>
          <p:cNvGrpSpPr/>
          <p:nvPr/>
        </p:nvGrpSpPr>
        <p:grpSpPr>
          <a:xfrm>
            <a:off x="3851297" y="3027132"/>
            <a:ext cx="1693655" cy="665234"/>
            <a:chOff x="3851297" y="3027132"/>
            <a:chExt cx="1693655" cy="665234"/>
          </a:xfrm>
        </p:grpSpPr>
        <p:sp>
          <p:nvSpPr>
            <p:cNvPr id="20" name="TextBox 19">
              <a:extLst>
                <a:ext uri="{FF2B5EF4-FFF2-40B4-BE49-F238E27FC236}">
                  <a16:creationId xmlns:a16="http://schemas.microsoft.com/office/drawing/2014/main" id="{F7CEE5E4-AD7D-6C66-2BB4-D2DC2F8EAE0D}"/>
                </a:ext>
              </a:extLst>
            </p:cNvPr>
            <p:cNvSpPr txBox="1"/>
            <p:nvPr/>
          </p:nvSpPr>
          <p:spPr>
            <a:xfrm>
              <a:off x="4022236" y="3027132"/>
              <a:ext cx="1449499" cy="369332"/>
            </a:xfrm>
            <a:prstGeom prst="rect">
              <a:avLst/>
            </a:prstGeom>
            <a:noFill/>
          </p:spPr>
          <p:txBody>
            <a:bodyPr wrap="none" rtlCol="0">
              <a:spAutoFit/>
            </a:bodyPr>
            <a:lstStyle/>
            <a:p>
              <a:r>
                <a:rPr lang="en-US" b="1" dirty="0">
                  <a:solidFill>
                    <a:srgbClr val="FF0000"/>
                  </a:solidFill>
                </a:rPr>
                <a:t>“base </a:t>
              </a:r>
              <a:r>
                <a:rPr lang="en-US" b="1" dirty="0" err="1">
                  <a:solidFill>
                    <a:srgbClr val="FF0000"/>
                  </a:solidFill>
                </a:rPr>
                <a:t>addr</a:t>
              </a:r>
              <a:r>
                <a:rPr lang="en-US" b="1" dirty="0">
                  <a:solidFill>
                    <a:srgbClr val="FF0000"/>
                  </a:solidFill>
                </a:rPr>
                <a:t>”</a:t>
              </a:r>
            </a:p>
          </p:txBody>
        </p:sp>
        <p:sp>
          <p:nvSpPr>
            <p:cNvPr id="28" name="Rectangle: Rounded Corners 27">
              <a:extLst>
                <a:ext uri="{FF2B5EF4-FFF2-40B4-BE49-F238E27FC236}">
                  <a16:creationId xmlns:a16="http://schemas.microsoft.com/office/drawing/2014/main" id="{B1DDC72E-ECF7-2490-4F97-7D17E3315D30}"/>
                </a:ext>
              </a:extLst>
            </p:cNvPr>
            <p:cNvSpPr/>
            <p:nvPr/>
          </p:nvSpPr>
          <p:spPr>
            <a:xfrm>
              <a:off x="3851297" y="3030739"/>
              <a:ext cx="1693655" cy="661627"/>
            </a:xfrm>
            <a:prstGeom prst="round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0BA3B46F-E6A7-CF8A-36F9-032485ACFA90}"/>
              </a:ext>
            </a:extLst>
          </p:cNvPr>
          <p:cNvGrpSpPr/>
          <p:nvPr/>
        </p:nvGrpSpPr>
        <p:grpSpPr>
          <a:xfrm>
            <a:off x="5559544" y="3015432"/>
            <a:ext cx="1249509" cy="661627"/>
            <a:chOff x="5559544" y="3015432"/>
            <a:chExt cx="1249509" cy="661627"/>
          </a:xfrm>
        </p:grpSpPr>
        <p:sp>
          <p:nvSpPr>
            <p:cNvPr id="3" name="TextBox 2">
              <a:extLst>
                <a:ext uri="{FF2B5EF4-FFF2-40B4-BE49-F238E27FC236}">
                  <a16:creationId xmlns:a16="http://schemas.microsoft.com/office/drawing/2014/main" id="{6D5F9B23-966C-FF6F-59DA-E02D6BBDBDA0}"/>
                </a:ext>
              </a:extLst>
            </p:cNvPr>
            <p:cNvSpPr txBox="1"/>
            <p:nvPr/>
          </p:nvSpPr>
          <p:spPr>
            <a:xfrm>
              <a:off x="5559544" y="3033269"/>
              <a:ext cx="1249509" cy="369332"/>
            </a:xfrm>
            <a:prstGeom prst="rect">
              <a:avLst/>
            </a:prstGeom>
            <a:noFill/>
          </p:spPr>
          <p:txBody>
            <a:bodyPr wrap="none" rtlCol="0">
              <a:spAutoFit/>
            </a:bodyPr>
            <a:lstStyle/>
            <a:p>
              <a:r>
                <a:rPr lang="en-US" b="1" dirty="0">
                  <a:solidFill>
                    <a:srgbClr val="FF66FF"/>
                  </a:solidFill>
                </a:rPr>
                <a:t>“sibling 0”</a:t>
              </a:r>
            </a:p>
          </p:txBody>
        </p:sp>
        <p:sp>
          <p:nvSpPr>
            <p:cNvPr id="30" name="Rectangle: Rounded Corners 29">
              <a:extLst>
                <a:ext uri="{FF2B5EF4-FFF2-40B4-BE49-F238E27FC236}">
                  <a16:creationId xmlns:a16="http://schemas.microsoft.com/office/drawing/2014/main" id="{859F1521-8289-A266-6677-8F13277085E6}"/>
                </a:ext>
              </a:extLst>
            </p:cNvPr>
            <p:cNvSpPr/>
            <p:nvPr/>
          </p:nvSpPr>
          <p:spPr>
            <a:xfrm>
              <a:off x="5619613" y="3015432"/>
              <a:ext cx="1124908" cy="661627"/>
            </a:xfrm>
            <a:prstGeom prst="roundRect">
              <a:avLst/>
            </a:prstGeom>
            <a:noFill/>
            <a:ln w="19050">
              <a:solidFill>
                <a:srgbClr val="FF66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E3BDD55-F17A-0D8F-3C03-D1DDAFD5ED7B}"/>
              </a:ext>
            </a:extLst>
          </p:cNvPr>
          <p:cNvGrpSpPr/>
          <p:nvPr/>
        </p:nvGrpSpPr>
        <p:grpSpPr>
          <a:xfrm>
            <a:off x="6786832" y="3006262"/>
            <a:ext cx="1124908" cy="661627"/>
            <a:chOff x="6786832" y="3006262"/>
            <a:chExt cx="1124908" cy="661627"/>
          </a:xfrm>
        </p:grpSpPr>
        <p:sp>
          <p:nvSpPr>
            <p:cNvPr id="17" name="TextBox 16">
              <a:extLst>
                <a:ext uri="{FF2B5EF4-FFF2-40B4-BE49-F238E27FC236}">
                  <a16:creationId xmlns:a16="http://schemas.microsoft.com/office/drawing/2014/main" id="{48C18F4C-C571-1CAF-1986-1C812B8D7872}"/>
                </a:ext>
              </a:extLst>
            </p:cNvPr>
            <p:cNvSpPr txBox="1"/>
            <p:nvPr/>
          </p:nvSpPr>
          <p:spPr>
            <a:xfrm>
              <a:off x="6860389" y="3033269"/>
              <a:ext cx="1036759" cy="369332"/>
            </a:xfrm>
            <a:prstGeom prst="rect">
              <a:avLst/>
            </a:prstGeom>
            <a:noFill/>
          </p:spPr>
          <p:txBody>
            <a:bodyPr wrap="none" rtlCol="0">
              <a:spAutoFit/>
            </a:bodyPr>
            <a:lstStyle/>
            <a:p>
              <a:r>
                <a:rPr lang="en-US" b="1" dirty="0">
                  <a:solidFill>
                    <a:schemeClr val="accent6"/>
                  </a:solidFill>
                </a:rPr>
                <a:t>“field 0”</a:t>
              </a:r>
            </a:p>
          </p:txBody>
        </p:sp>
        <p:sp>
          <p:nvSpPr>
            <p:cNvPr id="31" name="Rectangle: Rounded Corners 30">
              <a:extLst>
                <a:ext uri="{FF2B5EF4-FFF2-40B4-BE49-F238E27FC236}">
                  <a16:creationId xmlns:a16="http://schemas.microsoft.com/office/drawing/2014/main" id="{D1532EB8-DE0B-2FFF-1FB1-39763DD767EE}"/>
                </a:ext>
              </a:extLst>
            </p:cNvPr>
            <p:cNvSpPr/>
            <p:nvPr/>
          </p:nvSpPr>
          <p:spPr>
            <a:xfrm>
              <a:off x="6786832" y="3006262"/>
              <a:ext cx="1124908" cy="661627"/>
            </a:xfrm>
            <a:prstGeom prst="roundRect">
              <a:avLst/>
            </a:prstGeom>
            <a:noFill/>
            <a:ln w="1905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F3560630-E80E-3222-5825-F8AEC6040D8F}"/>
              </a:ext>
            </a:extLst>
          </p:cNvPr>
          <p:cNvSpPr txBox="1"/>
          <p:nvPr/>
        </p:nvSpPr>
        <p:spPr>
          <a:xfrm>
            <a:off x="6673386" y="4867316"/>
            <a:ext cx="813108" cy="369332"/>
          </a:xfrm>
          <a:prstGeom prst="rect">
            <a:avLst/>
          </a:prstGeom>
          <a:noFill/>
        </p:spPr>
        <p:txBody>
          <a:bodyPr wrap="none" rtlCol="0">
            <a:spAutoFit/>
          </a:bodyPr>
          <a:lstStyle/>
          <a:p>
            <a:r>
              <a:rPr lang="en-US" dirty="0"/>
              <a:t>ptr_n2</a:t>
            </a:r>
          </a:p>
        </p:txBody>
      </p:sp>
      <p:cxnSp>
        <p:nvCxnSpPr>
          <p:cNvPr id="39" name="Straight Arrow Connector 38">
            <a:extLst>
              <a:ext uri="{FF2B5EF4-FFF2-40B4-BE49-F238E27FC236}">
                <a16:creationId xmlns:a16="http://schemas.microsoft.com/office/drawing/2014/main" id="{DEC0A746-50BE-5407-688C-C23AECC3970A}"/>
              </a:ext>
            </a:extLst>
          </p:cNvPr>
          <p:cNvCxnSpPr>
            <a:cxnSpLocks/>
            <a:stCxn id="38" idx="3"/>
            <a:endCxn id="10" idx="1"/>
          </p:cNvCxnSpPr>
          <p:nvPr/>
        </p:nvCxnSpPr>
        <p:spPr>
          <a:xfrm flipV="1">
            <a:off x="7486494" y="4990249"/>
            <a:ext cx="588523" cy="61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566CD081-5550-22F2-B028-CE7E18A8F8E8}"/>
              </a:ext>
            </a:extLst>
          </p:cNvPr>
          <p:cNvSpPr/>
          <p:nvPr/>
        </p:nvSpPr>
        <p:spPr>
          <a:xfrm>
            <a:off x="9057814" y="2542615"/>
            <a:ext cx="799388" cy="661627"/>
          </a:xfrm>
          <a:prstGeom prst="roundRect">
            <a:avLst/>
          </a:prstGeom>
          <a:noFill/>
          <a:ln w="28575">
            <a:solidFill>
              <a:srgbClr val="FF66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73B92002-A9E4-43D6-4346-5B09496BF9D0}"/>
              </a:ext>
            </a:extLst>
          </p:cNvPr>
          <p:cNvSpPr/>
          <p:nvPr/>
        </p:nvSpPr>
        <p:spPr>
          <a:xfrm>
            <a:off x="7954570" y="4659435"/>
            <a:ext cx="813108" cy="661627"/>
          </a:xfrm>
          <a:prstGeom prst="roundRect">
            <a:avLst/>
          </a:prstGeom>
          <a:noFill/>
          <a:ln w="28575">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03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1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p:bldP spid="27" grpId="0" animBg="1"/>
      <p:bldP spid="38" grpId="0"/>
      <p:bldP spid="48" grpId="0" animBg="1"/>
      <p:bldP spid="52" grpId="0" animBg="1"/>
    </p:bldLst>
  </p:timing>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13</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r>
              <a:rPr lang="en-US" sz="3400" b="1" dirty="0"/>
              <a:t>: Pictorially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4" name="TextBox 3">
            <a:extLst>
              <a:ext uri="{FF2B5EF4-FFF2-40B4-BE49-F238E27FC236}">
                <a16:creationId xmlns:a16="http://schemas.microsoft.com/office/drawing/2014/main" id="{C85030CD-B1E4-63A8-DED7-2A8B3845C1F4}"/>
              </a:ext>
            </a:extLst>
          </p:cNvPr>
          <p:cNvSpPr txBox="1"/>
          <p:nvPr/>
        </p:nvSpPr>
        <p:spPr>
          <a:xfrm>
            <a:off x="923109" y="1381177"/>
            <a:ext cx="5054397" cy="369332"/>
          </a:xfrm>
          <a:prstGeom prst="rect">
            <a:avLst/>
          </a:prstGeom>
          <a:noFill/>
        </p:spPr>
        <p:txBody>
          <a:bodyPr wrap="none" rtlCol="0">
            <a:spAutoFit/>
          </a:bodyPr>
          <a:lstStyle/>
          <a:p>
            <a:r>
              <a:rPr lang="en-US" dirty="0"/>
              <a:t>Can be helpful to walk through memory as a tree</a:t>
            </a:r>
          </a:p>
        </p:txBody>
      </p:sp>
      <p:sp>
        <p:nvSpPr>
          <p:cNvPr id="9" name="Rectangle 8">
            <a:extLst>
              <a:ext uri="{FF2B5EF4-FFF2-40B4-BE49-F238E27FC236}">
                <a16:creationId xmlns:a16="http://schemas.microsoft.com/office/drawing/2014/main" id="{16867C97-00BB-E3AE-E5BB-6E9B88062BC9}"/>
              </a:ext>
            </a:extLst>
          </p:cNvPr>
          <p:cNvSpPr/>
          <p:nvPr/>
        </p:nvSpPr>
        <p:spPr>
          <a:xfrm>
            <a:off x="9149445" y="260288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n1</a:t>
            </a:r>
          </a:p>
        </p:txBody>
      </p:sp>
      <p:sp>
        <p:nvSpPr>
          <p:cNvPr id="10" name="Rectangle 9">
            <a:extLst>
              <a:ext uri="{FF2B5EF4-FFF2-40B4-BE49-F238E27FC236}">
                <a16:creationId xmlns:a16="http://schemas.microsoft.com/office/drawing/2014/main" id="{8B70A85D-39A7-AD7C-A7B5-C53E29D9A930}"/>
              </a:ext>
            </a:extLst>
          </p:cNvPr>
          <p:cNvSpPr/>
          <p:nvPr/>
        </p:nvSpPr>
        <p:spPr>
          <a:xfrm>
            <a:off x="8075017" y="472027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n2</a:t>
            </a:r>
          </a:p>
        </p:txBody>
      </p:sp>
      <p:sp>
        <p:nvSpPr>
          <p:cNvPr id="11" name="Rectangle 10">
            <a:extLst>
              <a:ext uri="{FF2B5EF4-FFF2-40B4-BE49-F238E27FC236}">
                <a16:creationId xmlns:a16="http://schemas.microsoft.com/office/drawing/2014/main" id="{49A04B4D-CD80-A94C-8269-6F0EDFB7950C}"/>
              </a:ext>
            </a:extLst>
          </p:cNvPr>
          <p:cNvSpPr/>
          <p:nvPr/>
        </p:nvSpPr>
        <p:spPr>
          <a:xfrm>
            <a:off x="10493828" y="472027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n3</a:t>
            </a:r>
            <a:endParaRPr lang="en-US" dirty="0"/>
          </a:p>
        </p:txBody>
      </p:sp>
      <p:sp>
        <p:nvSpPr>
          <p:cNvPr id="12" name="Rectangle 11">
            <a:extLst>
              <a:ext uri="{FF2B5EF4-FFF2-40B4-BE49-F238E27FC236}">
                <a16:creationId xmlns:a16="http://schemas.microsoft.com/office/drawing/2014/main" id="{4AF19F64-0022-61E8-BDD6-71DEBC8948A1}"/>
              </a:ext>
            </a:extLst>
          </p:cNvPr>
          <p:cNvSpPr/>
          <p:nvPr/>
        </p:nvSpPr>
        <p:spPr>
          <a:xfrm>
            <a:off x="7269482"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0</a:t>
            </a:r>
          </a:p>
        </p:txBody>
      </p:sp>
      <p:sp>
        <p:nvSpPr>
          <p:cNvPr id="13" name="Rectangle 12">
            <a:extLst>
              <a:ext uri="{FF2B5EF4-FFF2-40B4-BE49-F238E27FC236}">
                <a16:creationId xmlns:a16="http://schemas.microsoft.com/office/drawing/2014/main" id="{C9566A5B-4FB0-3565-3136-D9835BA7D2A8}"/>
              </a:ext>
            </a:extLst>
          </p:cNvPr>
          <p:cNvSpPr/>
          <p:nvPr/>
        </p:nvSpPr>
        <p:spPr>
          <a:xfrm>
            <a:off x="8088085"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0</a:t>
            </a:r>
          </a:p>
        </p:txBody>
      </p:sp>
      <p:sp>
        <p:nvSpPr>
          <p:cNvPr id="15" name="Rectangle 14">
            <a:extLst>
              <a:ext uri="{FF2B5EF4-FFF2-40B4-BE49-F238E27FC236}">
                <a16:creationId xmlns:a16="http://schemas.microsoft.com/office/drawing/2014/main" id="{6ED108DE-BB57-8DC1-D148-202B721EB1B8}"/>
              </a:ext>
            </a:extLst>
          </p:cNvPr>
          <p:cNvSpPr/>
          <p:nvPr/>
        </p:nvSpPr>
        <p:spPr>
          <a:xfrm>
            <a:off x="8906688"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0</a:t>
            </a:r>
          </a:p>
        </p:txBody>
      </p:sp>
      <p:sp>
        <p:nvSpPr>
          <p:cNvPr id="16" name="TextBox 15">
            <a:extLst>
              <a:ext uri="{FF2B5EF4-FFF2-40B4-BE49-F238E27FC236}">
                <a16:creationId xmlns:a16="http://schemas.microsoft.com/office/drawing/2014/main" id="{C26628EE-7BF1-AB11-E86C-02F2EB7372BD}"/>
              </a:ext>
            </a:extLst>
          </p:cNvPr>
          <p:cNvSpPr txBox="1"/>
          <p:nvPr/>
        </p:nvSpPr>
        <p:spPr>
          <a:xfrm>
            <a:off x="984067" y="1863632"/>
            <a:ext cx="2736198" cy="369332"/>
          </a:xfrm>
          <a:prstGeom prst="rect">
            <a:avLst/>
          </a:prstGeom>
          <a:noFill/>
        </p:spPr>
        <p:txBody>
          <a:bodyPr wrap="none" rtlCol="0">
            <a:spAutoFit/>
          </a:bodyPr>
          <a:lstStyle/>
          <a:p>
            <a:r>
              <a:rPr lang="en-US" dirty="0"/>
              <a:t>%T1 = type { i32, i32, i32 }</a:t>
            </a:r>
          </a:p>
        </p:txBody>
      </p:sp>
      <p:sp>
        <p:nvSpPr>
          <p:cNvPr id="18" name="TextBox 17">
            <a:extLst>
              <a:ext uri="{FF2B5EF4-FFF2-40B4-BE49-F238E27FC236}">
                <a16:creationId xmlns:a16="http://schemas.microsoft.com/office/drawing/2014/main" id="{BA09A2B0-470B-04F1-B127-09003AA1F73E}"/>
              </a:ext>
            </a:extLst>
          </p:cNvPr>
          <p:cNvSpPr txBox="1"/>
          <p:nvPr/>
        </p:nvSpPr>
        <p:spPr>
          <a:xfrm>
            <a:off x="979713" y="2181501"/>
            <a:ext cx="2321020" cy="369332"/>
          </a:xfrm>
          <a:prstGeom prst="rect">
            <a:avLst/>
          </a:prstGeom>
          <a:noFill/>
        </p:spPr>
        <p:txBody>
          <a:bodyPr wrap="none" rtlCol="0">
            <a:spAutoFit/>
          </a:bodyPr>
          <a:lstStyle/>
          <a:p>
            <a:r>
              <a:rPr lang="en-US" dirty="0"/>
              <a:t>%T2 = type [ 2 x %T1 ]</a:t>
            </a:r>
          </a:p>
        </p:txBody>
      </p:sp>
      <p:sp>
        <p:nvSpPr>
          <p:cNvPr id="19" name="TextBox 18">
            <a:extLst>
              <a:ext uri="{FF2B5EF4-FFF2-40B4-BE49-F238E27FC236}">
                <a16:creationId xmlns:a16="http://schemas.microsoft.com/office/drawing/2014/main" id="{59D0EFE9-D4EC-F5A6-A4E2-10BA76379610}"/>
              </a:ext>
            </a:extLst>
          </p:cNvPr>
          <p:cNvSpPr txBox="1"/>
          <p:nvPr/>
        </p:nvSpPr>
        <p:spPr>
          <a:xfrm>
            <a:off x="975359" y="2499370"/>
            <a:ext cx="6689267" cy="369332"/>
          </a:xfrm>
          <a:prstGeom prst="rect">
            <a:avLst/>
          </a:prstGeom>
          <a:noFill/>
        </p:spPr>
        <p:txBody>
          <a:bodyPr wrap="none" rtlCol="0">
            <a:spAutoFit/>
          </a:bodyPr>
          <a:lstStyle/>
          <a:p>
            <a:r>
              <a:rPr lang="en-US" dirty="0"/>
              <a:t>@ptr_n1 = global %T2 [ { i32 1, i32 2, i32 3 }, { i32 4, i32 5, i32 6} ]</a:t>
            </a:r>
          </a:p>
        </p:txBody>
      </p:sp>
      <p:cxnSp>
        <p:nvCxnSpPr>
          <p:cNvPr id="26" name="Straight Arrow Connector 25">
            <a:extLst>
              <a:ext uri="{FF2B5EF4-FFF2-40B4-BE49-F238E27FC236}">
                <a16:creationId xmlns:a16="http://schemas.microsoft.com/office/drawing/2014/main" id="{BD12709D-B063-8DD7-1FE4-F93547C469C3}"/>
              </a:ext>
            </a:extLst>
          </p:cNvPr>
          <p:cNvCxnSpPr>
            <a:cxnSpLocks/>
            <a:stCxn id="9" idx="2"/>
            <a:endCxn id="10" idx="0"/>
          </p:cNvCxnSpPr>
          <p:nvPr/>
        </p:nvCxnSpPr>
        <p:spPr>
          <a:xfrm flipH="1">
            <a:off x="8379816" y="3142830"/>
            <a:ext cx="1074428" cy="1577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A2C7FF1C-F26C-EE81-00CA-C0B0B6653ED6}"/>
              </a:ext>
            </a:extLst>
          </p:cNvPr>
          <p:cNvCxnSpPr>
            <a:cxnSpLocks/>
            <a:stCxn id="9" idx="2"/>
            <a:endCxn id="11" idx="0"/>
          </p:cNvCxnSpPr>
          <p:nvPr/>
        </p:nvCxnSpPr>
        <p:spPr>
          <a:xfrm>
            <a:off x="9454244" y="3142830"/>
            <a:ext cx="1344383" cy="1577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2FCD3902-E72A-3A4A-DCBC-643AAD5B5ED4}"/>
              </a:ext>
            </a:extLst>
          </p:cNvPr>
          <p:cNvCxnSpPr>
            <a:cxnSpLocks/>
            <a:stCxn id="10" idx="2"/>
            <a:endCxn id="12" idx="0"/>
          </p:cNvCxnSpPr>
          <p:nvPr/>
        </p:nvCxnSpPr>
        <p:spPr>
          <a:xfrm flipH="1">
            <a:off x="7545980" y="5260220"/>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9DD0C218-E5D4-F4DF-7FF5-8D5AB64BF863}"/>
              </a:ext>
            </a:extLst>
          </p:cNvPr>
          <p:cNvCxnSpPr>
            <a:cxnSpLocks/>
            <a:stCxn id="10" idx="2"/>
            <a:endCxn id="13" idx="0"/>
          </p:cNvCxnSpPr>
          <p:nvPr/>
        </p:nvCxnSpPr>
        <p:spPr>
          <a:xfrm flipH="1">
            <a:off x="8364583" y="5260220"/>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CEB515F-4E30-D4B9-F870-C413DE0CE902}"/>
              </a:ext>
            </a:extLst>
          </p:cNvPr>
          <p:cNvCxnSpPr>
            <a:cxnSpLocks/>
            <a:stCxn id="10" idx="2"/>
            <a:endCxn id="15" idx="0"/>
          </p:cNvCxnSpPr>
          <p:nvPr/>
        </p:nvCxnSpPr>
        <p:spPr>
          <a:xfrm>
            <a:off x="8379816" y="5260220"/>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48E19086-D2E4-B011-25D7-1A22F4AC9E96}"/>
              </a:ext>
            </a:extLst>
          </p:cNvPr>
          <p:cNvSpPr/>
          <p:nvPr/>
        </p:nvSpPr>
        <p:spPr>
          <a:xfrm>
            <a:off x="9683931"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1</a:t>
            </a:r>
          </a:p>
        </p:txBody>
      </p:sp>
      <p:sp>
        <p:nvSpPr>
          <p:cNvPr id="54" name="Rectangle 53">
            <a:extLst>
              <a:ext uri="{FF2B5EF4-FFF2-40B4-BE49-F238E27FC236}">
                <a16:creationId xmlns:a16="http://schemas.microsoft.com/office/drawing/2014/main" id="{BA6D4CFF-94AC-426F-91ED-9059E4C2CB45}"/>
              </a:ext>
            </a:extLst>
          </p:cNvPr>
          <p:cNvSpPr/>
          <p:nvPr/>
        </p:nvSpPr>
        <p:spPr>
          <a:xfrm>
            <a:off x="10502534"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1</a:t>
            </a:r>
          </a:p>
        </p:txBody>
      </p:sp>
      <p:sp>
        <p:nvSpPr>
          <p:cNvPr id="55" name="Rectangle 54">
            <a:extLst>
              <a:ext uri="{FF2B5EF4-FFF2-40B4-BE49-F238E27FC236}">
                <a16:creationId xmlns:a16="http://schemas.microsoft.com/office/drawing/2014/main" id="{CA501C32-AA32-0969-4AC3-E26433489484}"/>
              </a:ext>
            </a:extLst>
          </p:cNvPr>
          <p:cNvSpPr/>
          <p:nvPr/>
        </p:nvSpPr>
        <p:spPr>
          <a:xfrm>
            <a:off x="11321137"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1</a:t>
            </a:r>
          </a:p>
        </p:txBody>
      </p:sp>
      <p:cxnSp>
        <p:nvCxnSpPr>
          <p:cNvPr id="56" name="Straight Arrow Connector 55">
            <a:extLst>
              <a:ext uri="{FF2B5EF4-FFF2-40B4-BE49-F238E27FC236}">
                <a16:creationId xmlns:a16="http://schemas.microsoft.com/office/drawing/2014/main" id="{B280053F-4154-FABF-F932-0580602B9774}"/>
              </a:ext>
            </a:extLst>
          </p:cNvPr>
          <p:cNvCxnSpPr>
            <a:cxnSpLocks/>
            <a:endCxn id="53" idx="0"/>
          </p:cNvCxnSpPr>
          <p:nvPr/>
        </p:nvCxnSpPr>
        <p:spPr>
          <a:xfrm flipH="1">
            <a:off x="9960429" y="5260220"/>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8B591772-AE6B-94C5-1128-710C5CF6542C}"/>
              </a:ext>
            </a:extLst>
          </p:cNvPr>
          <p:cNvCxnSpPr>
            <a:cxnSpLocks/>
            <a:endCxn id="54" idx="0"/>
          </p:cNvCxnSpPr>
          <p:nvPr/>
        </p:nvCxnSpPr>
        <p:spPr>
          <a:xfrm flipH="1">
            <a:off x="10779032" y="5260220"/>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8F6D940B-7220-0754-2F6C-3059C442BDB6}"/>
              </a:ext>
            </a:extLst>
          </p:cNvPr>
          <p:cNvCxnSpPr>
            <a:cxnSpLocks/>
            <a:endCxn id="55" idx="0"/>
          </p:cNvCxnSpPr>
          <p:nvPr/>
        </p:nvCxnSpPr>
        <p:spPr>
          <a:xfrm>
            <a:off x="10794265" y="5260220"/>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8AE6D1CC-6449-2206-2A05-6AA73369EF14}"/>
              </a:ext>
            </a:extLst>
          </p:cNvPr>
          <p:cNvSpPr txBox="1"/>
          <p:nvPr/>
        </p:nvSpPr>
        <p:spPr>
          <a:xfrm>
            <a:off x="10306668" y="1937769"/>
            <a:ext cx="813108" cy="369332"/>
          </a:xfrm>
          <a:prstGeom prst="rect">
            <a:avLst/>
          </a:prstGeom>
          <a:noFill/>
        </p:spPr>
        <p:txBody>
          <a:bodyPr wrap="none" rtlCol="0">
            <a:spAutoFit/>
          </a:bodyPr>
          <a:lstStyle/>
          <a:p>
            <a:r>
              <a:rPr lang="en-US" dirty="0"/>
              <a:t>ptr_n1</a:t>
            </a:r>
          </a:p>
        </p:txBody>
      </p:sp>
      <p:cxnSp>
        <p:nvCxnSpPr>
          <p:cNvPr id="61" name="Straight Arrow Connector 60">
            <a:extLst>
              <a:ext uri="{FF2B5EF4-FFF2-40B4-BE49-F238E27FC236}">
                <a16:creationId xmlns:a16="http://schemas.microsoft.com/office/drawing/2014/main" id="{11B2C4C1-0DD6-39FD-7AA9-2C4783E4BA84}"/>
              </a:ext>
            </a:extLst>
          </p:cNvPr>
          <p:cNvCxnSpPr>
            <a:cxnSpLocks/>
            <a:stCxn id="60" idx="1"/>
            <a:endCxn id="9" idx="3"/>
          </p:cNvCxnSpPr>
          <p:nvPr/>
        </p:nvCxnSpPr>
        <p:spPr>
          <a:xfrm flipH="1">
            <a:off x="9759042" y="2122435"/>
            <a:ext cx="547626" cy="750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CBD4B177-ED8B-3A25-71C9-9B8B356A6333}"/>
              </a:ext>
            </a:extLst>
          </p:cNvPr>
          <p:cNvSpPr txBox="1"/>
          <p:nvPr/>
        </p:nvSpPr>
        <p:spPr>
          <a:xfrm>
            <a:off x="1230949" y="4279300"/>
            <a:ext cx="6388287" cy="369332"/>
          </a:xfrm>
          <a:prstGeom prst="rect">
            <a:avLst/>
          </a:prstGeom>
          <a:noFill/>
        </p:spPr>
        <p:txBody>
          <a:bodyPr wrap="none" rtlCol="0">
            <a:spAutoFit/>
          </a:bodyPr>
          <a:lstStyle>
            <a:defPPr>
              <a:defRPr lang="en-US"/>
            </a:defPPr>
            <a:lvl1pPr>
              <a:defRPr>
                <a:latin typeface="Courier New" panose="02070309020205020404" pitchFamily="49" charset="0"/>
                <a:cs typeface="Courier New" panose="02070309020205020404" pitchFamily="49" charset="0"/>
              </a:defRPr>
            </a:lvl1pPr>
          </a:lstStyle>
          <a:p>
            <a:r>
              <a:rPr lang="en-US" dirty="0" err="1"/>
              <a:t>getelementptr</a:t>
            </a:r>
            <a:r>
              <a:rPr lang="en-US" dirty="0"/>
              <a:t> %T1, </a:t>
            </a:r>
            <a:r>
              <a:rPr lang="en-US" dirty="0" err="1"/>
              <a:t>ptr</a:t>
            </a:r>
            <a:r>
              <a:rPr lang="en-US" dirty="0"/>
              <a:t> @ptr_n2, i64 1,  i64 1</a:t>
            </a:r>
          </a:p>
        </p:txBody>
      </p:sp>
      <p:sp>
        <p:nvSpPr>
          <p:cNvPr id="67" name="TextBox 66">
            <a:extLst>
              <a:ext uri="{FF2B5EF4-FFF2-40B4-BE49-F238E27FC236}">
                <a16:creationId xmlns:a16="http://schemas.microsoft.com/office/drawing/2014/main" id="{287CE3B4-3D3D-1348-F5F5-9170646F9CBA}"/>
              </a:ext>
            </a:extLst>
          </p:cNvPr>
          <p:cNvSpPr txBox="1"/>
          <p:nvPr/>
        </p:nvSpPr>
        <p:spPr>
          <a:xfrm>
            <a:off x="65306" y="4293331"/>
            <a:ext cx="1287532" cy="369332"/>
          </a:xfrm>
          <a:prstGeom prst="rect">
            <a:avLst/>
          </a:prstGeom>
          <a:noFill/>
        </p:spPr>
        <p:txBody>
          <a:bodyPr wrap="none" rtlCol="0">
            <a:spAutoFit/>
          </a:bodyPr>
          <a:lstStyle>
            <a:defPPr>
              <a:defRPr lang="en-US"/>
            </a:defPPr>
            <a:lvl1pPr>
              <a:defRPr>
                <a:latin typeface="Courier New" panose="02070309020205020404" pitchFamily="49" charset="0"/>
                <a:cs typeface="Courier New" panose="02070309020205020404" pitchFamily="49" charset="0"/>
              </a:defRPr>
            </a:lvl1pPr>
          </a:lstStyle>
          <a:p>
            <a:r>
              <a:rPr lang="en-US" dirty="0"/>
              <a:t>ptr_b1 =</a:t>
            </a:r>
          </a:p>
        </p:txBody>
      </p:sp>
      <p:sp>
        <p:nvSpPr>
          <p:cNvPr id="38" name="TextBox 37">
            <a:extLst>
              <a:ext uri="{FF2B5EF4-FFF2-40B4-BE49-F238E27FC236}">
                <a16:creationId xmlns:a16="http://schemas.microsoft.com/office/drawing/2014/main" id="{F3560630-E80E-3222-5825-F8AEC6040D8F}"/>
              </a:ext>
            </a:extLst>
          </p:cNvPr>
          <p:cNvSpPr txBox="1"/>
          <p:nvPr/>
        </p:nvSpPr>
        <p:spPr>
          <a:xfrm>
            <a:off x="6673386" y="5026878"/>
            <a:ext cx="813108" cy="369332"/>
          </a:xfrm>
          <a:prstGeom prst="rect">
            <a:avLst/>
          </a:prstGeom>
          <a:noFill/>
        </p:spPr>
        <p:txBody>
          <a:bodyPr wrap="none" rtlCol="0">
            <a:spAutoFit/>
          </a:bodyPr>
          <a:lstStyle/>
          <a:p>
            <a:r>
              <a:rPr lang="en-US" dirty="0"/>
              <a:t>ptr_n2</a:t>
            </a:r>
          </a:p>
        </p:txBody>
      </p:sp>
      <p:cxnSp>
        <p:nvCxnSpPr>
          <p:cNvPr id="39" name="Straight Arrow Connector 38">
            <a:extLst>
              <a:ext uri="{FF2B5EF4-FFF2-40B4-BE49-F238E27FC236}">
                <a16:creationId xmlns:a16="http://schemas.microsoft.com/office/drawing/2014/main" id="{DEC0A746-50BE-5407-688C-C23AECC3970A}"/>
              </a:ext>
            </a:extLst>
          </p:cNvPr>
          <p:cNvCxnSpPr>
            <a:cxnSpLocks/>
            <a:stCxn id="38" idx="3"/>
            <a:endCxn id="10" idx="1"/>
          </p:cNvCxnSpPr>
          <p:nvPr/>
        </p:nvCxnSpPr>
        <p:spPr>
          <a:xfrm flipV="1">
            <a:off x="7486494" y="4990249"/>
            <a:ext cx="588523" cy="2212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80D1F4B-4D83-3C48-F736-934F85D7322D}"/>
              </a:ext>
            </a:extLst>
          </p:cNvPr>
          <p:cNvSpPr txBox="1"/>
          <p:nvPr/>
        </p:nvSpPr>
        <p:spPr>
          <a:xfrm>
            <a:off x="1314986" y="3334413"/>
            <a:ext cx="6664004"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getelementptr</a:t>
            </a:r>
            <a:r>
              <a:rPr lang="en-US" dirty="0">
                <a:latin typeface="Courier New" panose="02070309020205020404" pitchFamily="49" charset="0"/>
                <a:cs typeface="Courier New" panose="02070309020205020404" pitchFamily="49" charset="0"/>
              </a:rPr>
              <a:t> %T2,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@ptr_n1,  i64 0,   i64 0</a:t>
            </a:r>
          </a:p>
        </p:txBody>
      </p:sp>
      <p:sp>
        <p:nvSpPr>
          <p:cNvPr id="24" name="TextBox 23">
            <a:extLst>
              <a:ext uri="{FF2B5EF4-FFF2-40B4-BE49-F238E27FC236}">
                <a16:creationId xmlns:a16="http://schemas.microsoft.com/office/drawing/2014/main" id="{DE2CC747-56ED-6BE2-2839-FB7F262851B1}"/>
              </a:ext>
            </a:extLst>
          </p:cNvPr>
          <p:cNvSpPr txBox="1"/>
          <p:nvPr/>
        </p:nvSpPr>
        <p:spPr>
          <a:xfrm>
            <a:off x="65306" y="3348438"/>
            <a:ext cx="128753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ptr_n2 =</a:t>
            </a:r>
          </a:p>
        </p:txBody>
      </p:sp>
      <p:grpSp>
        <p:nvGrpSpPr>
          <p:cNvPr id="25" name="Group 24">
            <a:extLst>
              <a:ext uri="{FF2B5EF4-FFF2-40B4-BE49-F238E27FC236}">
                <a16:creationId xmlns:a16="http://schemas.microsoft.com/office/drawing/2014/main" id="{7BFBBBC9-3FEE-47EE-A9B6-A9803F9B1259}"/>
              </a:ext>
            </a:extLst>
          </p:cNvPr>
          <p:cNvGrpSpPr/>
          <p:nvPr/>
        </p:nvGrpSpPr>
        <p:grpSpPr>
          <a:xfrm>
            <a:off x="3756733" y="3972174"/>
            <a:ext cx="1693655" cy="665234"/>
            <a:chOff x="3851297" y="3027132"/>
            <a:chExt cx="1693655" cy="665234"/>
          </a:xfrm>
        </p:grpSpPr>
        <p:sp>
          <p:nvSpPr>
            <p:cNvPr id="32" name="TextBox 31">
              <a:extLst>
                <a:ext uri="{FF2B5EF4-FFF2-40B4-BE49-F238E27FC236}">
                  <a16:creationId xmlns:a16="http://schemas.microsoft.com/office/drawing/2014/main" id="{59742056-C545-FA7E-2FEE-E4D2C5CDD9B0}"/>
                </a:ext>
              </a:extLst>
            </p:cNvPr>
            <p:cNvSpPr txBox="1"/>
            <p:nvPr/>
          </p:nvSpPr>
          <p:spPr>
            <a:xfrm>
              <a:off x="4022236" y="3027132"/>
              <a:ext cx="1449499" cy="369332"/>
            </a:xfrm>
            <a:prstGeom prst="rect">
              <a:avLst/>
            </a:prstGeom>
            <a:noFill/>
          </p:spPr>
          <p:txBody>
            <a:bodyPr wrap="none" rtlCol="0">
              <a:spAutoFit/>
            </a:bodyPr>
            <a:lstStyle/>
            <a:p>
              <a:r>
                <a:rPr lang="en-US" b="1" dirty="0">
                  <a:solidFill>
                    <a:srgbClr val="FF0000"/>
                  </a:solidFill>
                </a:rPr>
                <a:t>“base </a:t>
              </a:r>
              <a:r>
                <a:rPr lang="en-US" b="1" dirty="0" err="1">
                  <a:solidFill>
                    <a:srgbClr val="FF0000"/>
                  </a:solidFill>
                </a:rPr>
                <a:t>addr</a:t>
              </a:r>
              <a:r>
                <a:rPr lang="en-US" b="1" dirty="0">
                  <a:solidFill>
                    <a:srgbClr val="FF0000"/>
                  </a:solidFill>
                </a:rPr>
                <a:t>”</a:t>
              </a:r>
            </a:p>
          </p:txBody>
        </p:sp>
        <p:sp>
          <p:nvSpPr>
            <p:cNvPr id="33" name="Rectangle: Rounded Corners 32">
              <a:extLst>
                <a:ext uri="{FF2B5EF4-FFF2-40B4-BE49-F238E27FC236}">
                  <a16:creationId xmlns:a16="http://schemas.microsoft.com/office/drawing/2014/main" id="{023D349F-E1CA-7C09-6DCC-29B691CC4895}"/>
                </a:ext>
              </a:extLst>
            </p:cNvPr>
            <p:cNvSpPr/>
            <p:nvPr/>
          </p:nvSpPr>
          <p:spPr>
            <a:xfrm>
              <a:off x="3851297" y="3030739"/>
              <a:ext cx="1693655" cy="661627"/>
            </a:xfrm>
            <a:prstGeom prst="round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1E74B09-48ED-FE0E-7E7A-C3935501C852}"/>
              </a:ext>
            </a:extLst>
          </p:cNvPr>
          <p:cNvGrpSpPr/>
          <p:nvPr/>
        </p:nvGrpSpPr>
        <p:grpSpPr>
          <a:xfrm>
            <a:off x="5429046" y="3954117"/>
            <a:ext cx="1252907" cy="661627"/>
            <a:chOff x="5559544" y="3015432"/>
            <a:chExt cx="1252907" cy="661627"/>
          </a:xfrm>
        </p:grpSpPr>
        <p:sp>
          <p:nvSpPr>
            <p:cNvPr id="35" name="TextBox 34">
              <a:extLst>
                <a:ext uri="{FF2B5EF4-FFF2-40B4-BE49-F238E27FC236}">
                  <a16:creationId xmlns:a16="http://schemas.microsoft.com/office/drawing/2014/main" id="{5BC4657F-A9BF-65DE-7B3D-2F849AE6C2CF}"/>
                </a:ext>
              </a:extLst>
            </p:cNvPr>
            <p:cNvSpPr txBox="1"/>
            <p:nvPr/>
          </p:nvSpPr>
          <p:spPr>
            <a:xfrm>
              <a:off x="5559544" y="3033269"/>
              <a:ext cx="1252907" cy="369332"/>
            </a:xfrm>
            <a:prstGeom prst="rect">
              <a:avLst/>
            </a:prstGeom>
            <a:noFill/>
          </p:spPr>
          <p:txBody>
            <a:bodyPr wrap="none" rtlCol="0">
              <a:spAutoFit/>
            </a:bodyPr>
            <a:lstStyle/>
            <a:p>
              <a:r>
                <a:rPr lang="en-US" b="1" dirty="0">
                  <a:solidFill>
                    <a:srgbClr val="FF66FF"/>
                  </a:solidFill>
                </a:rPr>
                <a:t>“sibling 1”</a:t>
              </a:r>
            </a:p>
          </p:txBody>
        </p:sp>
        <p:sp>
          <p:nvSpPr>
            <p:cNvPr id="36" name="Rectangle: Rounded Corners 35">
              <a:extLst>
                <a:ext uri="{FF2B5EF4-FFF2-40B4-BE49-F238E27FC236}">
                  <a16:creationId xmlns:a16="http://schemas.microsoft.com/office/drawing/2014/main" id="{870E4CE3-E7F3-FF40-265C-88F29051D3EE}"/>
                </a:ext>
              </a:extLst>
            </p:cNvPr>
            <p:cNvSpPr/>
            <p:nvPr/>
          </p:nvSpPr>
          <p:spPr>
            <a:xfrm>
              <a:off x="5619613" y="3015432"/>
              <a:ext cx="1124908" cy="661627"/>
            </a:xfrm>
            <a:prstGeom prst="roundRect">
              <a:avLst/>
            </a:prstGeom>
            <a:noFill/>
            <a:ln w="19050">
              <a:solidFill>
                <a:srgbClr val="FF66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FF11CAC-6AE5-1A71-2CF8-88FCB0FC8152}"/>
              </a:ext>
            </a:extLst>
          </p:cNvPr>
          <p:cNvGrpSpPr/>
          <p:nvPr/>
        </p:nvGrpSpPr>
        <p:grpSpPr>
          <a:xfrm>
            <a:off x="6627017" y="3955155"/>
            <a:ext cx="1124908" cy="661627"/>
            <a:chOff x="6786832" y="3006262"/>
            <a:chExt cx="1124908" cy="661627"/>
          </a:xfrm>
        </p:grpSpPr>
        <p:sp>
          <p:nvSpPr>
            <p:cNvPr id="40" name="TextBox 39">
              <a:extLst>
                <a:ext uri="{FF2B5EF4-FFF2-40B4-BE49-F238E27FC236}">
                  <a16:creationId xmlns:a16="http://schemas.microsoft.com/office/drawing/2014/main" id="{0A99B244-558B-3167-6B89-AB464E4F54D9}"/>
                </a:ext>
              </a:extLst>
            </p:cNvPr>
            <p:cNvSpPr txBox="1"/>
            <p:nvPr/>
          </p:nvSpPr>
          <p:spPr>
            <a:xfrm>
              <a:off x="6860389" y="3033269"/>
              <a:ext cx="1040157" cy="369332"/>
            </a:xfrm>
            <a:prstGeom prst="rect">
              <a:avLst/>
            </a:prstGeom>
            <a:noFill/>
          </p:spPr>
          <p:txBody>
            <a:bodyPr wrap="none" rtlCol="0">
              <a:spAutoFit/>
            </a:bodyPr>
            <a:lstStyle/>
            <a:p>
              <a:r>
                <a:rPr lang="en-US" b="1" dirty="0">
                  <a:solidFill>
                    <a:schemeClr val="accent6"/>
                  </a:solidFill>
                </a:rPr>
                <a:t>“field 1”</a:t>
              </a:r>
            </a:p>
          </p:txBody>
        </p:sp>
        <p:sp>
          <p:nvSpPr>
            <p:cNvPr id="41" name="Rectangle: Rounded Corners 40">
              <a:extLst>
                <a:ext uri="{FF2B5EF4-FFF2-40B4-BE49-F238E27FC236}">
                  <a16:creationId xmlns:a16="http://schemas.microsoft.com/office/drawing/2014/main" id="{FC294743-9767-0959-ED88-36E18DF7C3E1}"/>
                </a:ext>
              </a:extLst>
            </p:cNvPr>
            <p:cNvSpPr/>
            <p:nvPr/>
          </p:nvSpPr>
          <p:spPr>
            <a:xfrm>
              <a:off x="6786832" y="3006262"/>
              <a:ext cx="1124908" cy="661627"/>
            </a:xfrm>
            <a:prstGeom prst="roundRect">
              <a:avLst/>
            </a:prstGeom>
            <a:noFill/>
            <a:ln w="1905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Rounded Corners 41">
            <a:extLst>
              <a:ext uri="{FF2B5EF4-FFF2-40B4-BE49-F238E27FC236}">
                <a16:creationId xmlns:a16="http://schemas.microsoft.com/office/drawing/2014/main" id="{CE987799-F3C3-AD46-0A6D-115960F7F7FE}"/>
              </a:ext>
            </a:extLst>
          </p:cNvPr>
          <p:cNvSpPr/>
          <p:nvPr/>
        </p:nvSpPr>
        <p:spPr>
          <a:xfrm>
            <a:off x="6681953" y="5001915"/>
            <a:ext cx="796924" cy="461898"/>
          </a:xfrm>
          <a:prstGeom prst="round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4063AD93-CCA2-65DF-8A6B-E94B4639807F}"/>
              </a:ext>
            </a:extLst>
          </p:cNvPr>
          <p:cNvCxnSpPr>
            <a:cxnSpLocks/>
            <a:stCxn id="42" idx="3"/>
            <a:endCxn id="63" idx="1"/>
          </p:cNvCxnSpPr>
          <p:nvPr/>
        </p:nvCxnSpPr>
        <p:spPr>
          <a:xfrm flipV="1">
            <a:off x="7478877" y="4962579"/>
            <a:ext cx="2906087" cy="270285"/>
          </a:xfrm>
          <a:prstGeom prst="straightConnector1">
            <a:avLst/>
          </a:prstGeom>
          <a:ln w="28575">
            <a:solidFill>
              <a:srgbClr val="FF66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E54FE240-CB89-898D-FD82-C5F7065194CD}"/>
              </a:ext>
            </a:extLst>
          </p:cNvPr>
          <p:cNvSpPr/>
          <p:nvPr/>
        </p:nvSpPr>
        <p:spPr>
          <a:xfrm>
            <a:off x="10384964" y="4631765"/>
            <a:ext cx="799388" cy="661627"/>
          </a:xfrm>
          <a:prstGeom prst="roundRect">
            <a:avLst/>
          </a:prstGeom>
          <a:noFill/>
          <a:ln w="28575">
            <a:solidFill>
              <a:srgbClr val="FF66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a:extLst>
              <a:ext uri="{FF2B5EF4-FFF2-40B4-BE49-F238E27FC236}">
                <a16:creationId xmlns:a16="http://schemas.microsoft.com/office/drawing/2014/main" id="{D41B87ED-B018-1B96-C929-88D18558455D}"/>
              </a:ext>
            </a:extLst>
          </p:cNvPr>
          <p:cNvCxnSpPr>
            <a:cxnSpLocks/>
          </p:cNvCxnSpPr>
          <p:nvPr/>
        </p:nvCxnSpPr>
        <p:spPr>
          <a:xfrm flipH="1">
            <a:off x="10690819" y="5329111"/>
            <a:ext cx="36006" cy="343664"/>
          </a:xfrm>
          <a:prstGeom prst="straightConnector1">
            <a:avLst/>
          </a:prstGeom>
          <a:ln w="285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6" name="Rectangle: Rounded Corners 75">
            <a:extLst>
              <a:ext uri="{FF2B5EF4-FFF2-40B4-BE49-F238E27FC236}">
                <a16:creationId xmlns:a16="http://schemas.microsoft.com/office/drawing/2014/main" id="{93C57ADA-50BF-36E1-2F06-5F5290730035}"/>
              </a:ext>
            </a:extLst>
          </p:cNvPr>
          <p:cNvSpPr/>
          <p:nvPr/>
        </p:nvSpPr>
        <p:spPr>
          <a:xfrm>
            <a:off x="10416714" y="5660997"/>
            <a:ext cx="718461" cy="548215"/>
          </a:xfrm>
          <a:prstGeom prst="roundRect">
            <a:avLst/>
          </a:prstGeom>
          <a:noFill/>
          <a:ln w="28575">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EAD67F10-DAE7-622C-544A-30C6D5393B49}"/>
              </a:ext>
            </a:extLst>
          </p:cNvPr>
          <p:cNvSpPr txBox="1"/>
          <p:nvPr/>
        </p:nvSpPr>
        <p:spPr>
          <a:xfrm>
            <a:off x="9719881" y="6307032"/>
            <a:ext cx="822726" cy="369332"/>
          </a:xfrm>
          <a:prstGeom prst="rect">
            <a:avLst/>
          </a:prstGeom>
          <a:noFill/>
        </p:spPr>
        <p:txBody>
          <a:bodyPr wrap="none" rtlCol="0">
            <a:spAutoFit/>
          </a:bodyPr>
          <a:lstStyle/>
          <a:p>
            <a:r>
              <a:rPr lang="en-US" dirty="0"/>
              <a:t>ptr_b1</a:t>
            </a:r>
          </a:p>
        </p:txBody>
      </p:sp>
      <p:cxnSp>
        <p:nvCxnSpPr>
          <p:cNvPr id="78" name="Straight Arrow Connector 77">
            <a:extLst>
              <a:ext uri="{FF2B5EF4-FFF2-40B4-BE49-F238E27FC236}">
                <a16:creationId xmlns:a16="http://schemas.microsoft.com/office/drawing/2014/main" id="{29F59BF0-F44A-11C3-D9A2-C226DDB5A418}"/>
              </a:ext>
            </a:extLst>
          </p:cNvPr>
          <p:cNvCxnSpPr>
            <a:cxnSpLocks/>
            <a:stCxn id="77" idx="3"/>
            <a:endCxn id="54" idx="2"/>
          </p:cNvCxnSpPr>
          <p:nvPr/>
        </p:nvCxnSpPr>
        <p:spPr>
          <a:xfrm flipV="1">
            <a:off x="10542607" y="6131059"/>
            <a:ext cx="236425" cy="360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086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heel(1)">
                                      <p:cBhvr>
                                        <p:cTn id="15" dur="10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up)">
                                      <p:cBhvr>
                                        <p:cTn id="36" dur="500"/>
                                        <p:tgtEl>
                                          <p:spTgt spid="69"/>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42" grpId="0" animBg="1"/>
      <p:bldP spid="63" grpId="0" animBg="1"/>
      <p:bldP spid="76" grpId="0" animBg="1"/>
      <p:bldP spid="77" grpId="0"/>
    </p:bldLst>
  </p:timing>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14</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r>
              <a:rPr lang="en-US" sz="3400" b="1" dirty="0"/>
              <a:t>: Pictorially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4" name="TextBox 3">
            <a:extLst>
              <a:ext uri="{FF2B5EF4-FFF2-40B4-BE49-F238E27FC236}">
                <a16:creationId xmlns:a16="http://schemas.microsoft.com/office/drawing/2014/main" id="{C85030CD-B1E4-63A8-DED7-2A8B3845C1F4}"/>
              </a:ext>
            </a:extLst>
          </p:cNvPr>
          <p:cNvSpPr txBox="1"/>
          <p:nvPr/>
        </p:nvSpPr>
        <p:spPr>
          <a:xfrm>
            <a:off x="923109" y="1381177"/>
            <a:ext cx="5054397" cy="369332"/>
          </a:xfrm>
          <a:prstGeom prst="rect">
            <a:avLst/>
          </a:prstGeom>
          <a:noFill/>
        </p:spPr>
        <p:txBody>
          <a:bodyPr wrap="none" rtlCol="0">
            <a:spAutoFit/>
          </a:bodyPr>
          <a:lstStyle/>
          <a:p>
            <a:r>
              <a:rPr lang="en-US" dirty="0"/>
              <a:t>Can be helpful to walk through memory as a tree</a:t>
            </a:r>
          </a:p>
        </p:txBody>
      </p:sp>
      <p:sp>
        <p:nvSpPr>
          <p:cNvPr id="9" name="Rectangle 8">
            <a:extLst>
              <a:ext uri="{FF2B5EF4-FFF2-40B4-BE49-F238E27FC236}">
                <a16:creationId xmlns:a16="http://schemas.microsoft.com/office/drawing/2014/main" id="{16867C97-00BB-E3AE-E5BB-6E9B88062BC9}"/>
              </a:ext>
            </a:extLst>
          </p:cNvPr>
          <p:cNvSpPr/>
          <p:nvPr/>
        </p:nvSpPr>
        <p:spPr>
          <a:xfrm>
            <a:off x="9149445" y="260288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n1</a:t>
            </a:r>
          </a:p>
        </p:txBody>
      </p:sp>
      <p:sp>
        <p:nvSpPr>
          <p:cNvPr id="10" name="Rectangle 9">
            <a:extLst>
              <a:ext uri="{FF2B5EF4-FFF2-40B4-BE49-F238E27FC236}">
                <a16:creationId xmlns:a16="http://schemas.microsoft.com/office/drawing/2014/main" id="{8B70A85D-39A7-AD7C-A7B5-C53E29D9A930}"/>
              </a:ext>
            </a:extLst>
          </p:cNvPr>
          <p:cNvSpPr/>
          <p:nvPr/>
        </p:nvSpPr>
        <p:spPr>
          <a:xfrm>
            <a:off x="8075017" y="472027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n2</a:t>
            </a:r>
          </a:p>
        </p:txBody>
      </p:sp>
      <p:sp>
        <p:nvSpPr>
          <p:cNvPr id="11" name="Rectangle 10">
            <a:extLst>
              <a:ext uri="{FF2B5EF4-FFF2-40B4-BE49-F238E27FC236}">
                <a16:creationId xmlns:a16="http://schemas.microsoft.com/office/drawing/2014/main" id="{49A04B4D-CD80-A94C-8269-6F0EDFB7950C}"/>
              </a:ext>
            </a:extLst>
          </p:cNvPr>
          <p:cNvSpPr/>
          <p:nvPr/>
        </p:nvSpPr>
        <p:spPr>
          <a:xfrm>
            <a:off x="10493828" y="4720277"/>
            <a:ext cx="609597" cy="539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n3</a:t>
            </a:r>
            <a:endParaRPr lang="en-US" dirty="0"/>
          </a:p>
        </p:txBody>
      </p:sp>
      <p:sp>
        <p:nvSpPr>
          <p:cNvPr id="12" name="Rectangle 11">
            <a:extLst>
              <a:ext uri="{FF2B5EF4-FFF2-40B4-BE49-F238E27FC236}">
                <a16:creationId xmlns:a16="http://schemas.microsoft.com/office/drawing/2014/main" id="{4AF19F64-0022-61E8-BDD6-71DEBC8948A1}"/>
              </a:ext>
            </a:extLst>
          </p:cNvPr>
          <p:cNvSpPr/>
          <p:nvPr/>
        </p:nvSpPr>
        <p:spPr>
          <a:xfrm>
            <a:off x="7269482"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0</a:t>
            </a:r>
          </a:p>
        </p:txBody>
      </p:sp>
      <p:sp>
        <p:nvSpPr>
          <p:cNvPr id="13" name="Rectangle 12">
            <a:extLst>
              <a:ext uri="{FF2B5EF4-FFF2-40B4-BE49-F238E27FC236}">
                <a16:creationId xmlns:a16="http://schemas.microsoft.com/office/drawing/2014/main" id="{C9566A5B-4FB0-3565-3136-D9835BA7D2A8}"/>
              </a:ext>
            </a:extLst>
          </p:cNvPr>
          <p:cNvSpPr/>
          <p:nvPr/>
        </p:nvSpPr>
        <p:spPr>
          <a:xfrm>
            <a:off x="8088085"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0</a:t>
            </a:r>
          </a:p>
        </p:txBody>
      </p:sp>
      <p:sp>
        <p:nvSpPr>
          <p:cNvPr id="15" name="Rectangle 14">
            <a:extLst>
              <a:ext uri="{FF2B5EF4-FFF2-40B4-BE49-F238E27FC236}">
                <a16:creationId xmlns:a16="http://schemas.microsoft.com/office/drawing/2014/main" id="{6ED108DE-BB57-8DC1-D148-202B721EB1B8}"/>
              </a:ext>
            </a:extLst>
          </p:cNvPr>
          <p:cNvSpPr/>
          <p:nvPr/>
        </p:nvSpPr>
        <p:spPr>
          <a:xfrm>
            <a:off x="8906688"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0</a:t>
            </a:r>
          </a:p>
        </p:txBody>
      </p:sp>
      <p:sp>
        <p:nvSpPr>
          <p:cNvPr id="16" name="TextBox 15">
            <a:extLst>
              <a:ext uri="{FF2B5EF4-FFF2-40B4-BE49-F238E27FC236}">
                <a16:creationId xmlns:a16="http://schemas.microsoft.com/office/drawing/2014/main" id="{C26628EE-7BF1-AB11-E86C-02F2EB7372BD}"/>
              </a:ext>
            </a:extLst>
          </p:cNvPr>
          <p:cNvSpPr txBox="1"/>
          <p:nvPr/>
        </p:nvSpPr>
        <p:spPr>
          <a:xfrm>
            <a:off x="984067" y="1863632"/>
            <a:ext cx="2736198" cy="369332"/>
          </a:xfrm>
          <a:prstGeom prst="rect">
            <a:avLst/>
          </a:prstGeom>
          <a:noFill/>
        </p:spPr>
        <p:txBody>
          <a:bodyPr wrap="none" rtlCol="0">
            <a:spAutoFit/>
          </a:bodyPr>
          <a:lstStyle/>
          <a:p>
            <a:r>
              <a:rPr lang="en-US" dirty="0"/>
              <a:t>%T1 = type { i32, i32, i32 }</a:t>
            </a:r>
          </a:p>
        </p:txBody>
      </p:sp>
      <p:sp>
        <p:nvSpPr>
          <p:cNvPr id="18" name="TextBox 17">
            <a:extLst>
              <a:ext uri="{FF2B5EF4-FFF2-40B4-BE49-F238E27FC236}">
                <a16:creationId xmlns:a16="http://schemas.microsoft.com/office/drawing/2014/main" id="{BA09A2B0-470B-04F1-B127-09003AA1F73E}"/>
              </a:ext>
            </a:extLst>
          </p:cNvPr>
          <p:cNvSpPr txBox="1"/>
          <p:nvPr/>
        </p:nvSpPr>
        <p:spPr>
          <a:xfrm>
            <a:off x="979713" y="2181501"/>
            <a:ext cx="2321020" cy="369332"/>
          </a:xfrm>
          <a:prstGeom prst="rect">
            <a:avLst/>
          </a:prstGeom>
          <a:noFill/>
        </p:spPr>
        <p:txBody>
          <a:bodyPr wrap="none" rtlCol="0">
            <a:spAutoFit/>
          </a:bodyPr>
          <a:lstStyle/>
          <a:p>
            <a:r>
              <a:rPr lang="en-US" dirty="0"/>
              <a:t>%T2 = type [ 2 x %T1 ]</a:t>
            </a:r>
          </a:p>
        </p:txBody>
      </p:sp>
      <p:sp>
        <p:nvSpPr>
          <p:cNvPr id="19" name="TextBox 18">
            <a:extLst>
              <a:ext uri="{FF2B5EF4-FFF2-40B4-BE49-F238E27FC236}">
                <a16:creationId xmlns:a16="http://schemas.microsoft.com/office/drawing/2014/main" id="{59D0EFE9-D4EC-F5A6-A4E2-10BA76379610}"/>
              </a:ext>
            </a:extLst>
          </p:cNvPr>
          <p:cNvSpPr txBox="1"/>
          <p:nvPr/>
        </p:nvSpPr>
        <p:spPr>
          <a:xfrm>
            <a:off x="975359" y="2499370"/>
            <a:ext cx="6689267" cy="369332"/>
          </a:xfrm>
          <a:prstGeom prst="rect">
            <a:avLst/>
          </a:prstGeom>
          <a:noFill/>
        </p:spPr>
        <p:txBody>
          <a:bodyPr wrap="none" rtlCol="0">
            <a:spAutoFit/>
          </a:bodyPr>
          <a:lstStyle/>
          <a:p>
            <a:r>
              <a:rPr lang="en-US" dirty="0"/>
              <a:t>@ptr_n1 = global %T2 [ { i32 1, i32 2, i32 3 }, { i32 4, i32 5, i32 6} ]</a:t>
            </a:r>
          </a:p>
        </p:txBody>
      </p:sp>
      <p:cxnSp>
        <p:nvCxnSpPr>
          <p:cNvPr id="26" name="Straight Arrow Connector 25">
            <a:extLst>
              <a:ext uri="{FF2B5EF4-FFF2-40B4-BE49-F238E27FC236}">
                <a16:creationId xmlns:a16="http://schemas.microsoft.com/office/drawing/2014/main" id="{BD12709D-B063-8DD7-1FE4-F93547C469C3}"/>
              </a:ext>
            </a:extLst>
          </p:cNvPr>
          <p:cNvCxnSpPr>
            <a:cxnSpLocks/>
            <a:stCxn id="9" idx="2"/>
            <a:endCxn id="10" idx="0"/>
          </p:cNvCxnSpPr>
          <p:nvPr/>
        </p:nvCxnSpPr>
        <p:spPr>
          <a:xfrm flipH="1">
            <a:off x="8379816" y="3142830"/>
            <a:ext cx="1074428" cy="1577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A2C7FF1C-F26C-EE81-00CA-C0B0B6653ED6}"/>
              </a:ext>
            </a:extLst>
          </p:cNvPr>
          <p:cNvCxnSpPr>
            <a:cxnSpLocks/>
            <a:stCxn id="9" idx="2"/>
            <a:endCxn id="11" idx="0"/>
          </p:cNvCxnSpPr>
          <p:nvPr/>
        </p:nvCxnSpPr>
        <p:spPr>
          <a:xfrm>
            <a:off x="9454244" y="3142830"/>
            <a:ext cx="1344383" cy="1577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2FCD3902-E72A-3A4A-DCBC-643AAD5B5ED4}"/>
              </a:ext>
            </a:extLst>
          </p:cNvPr>
          <p:cNvCxnSpPr>
            <a:cxnSpLocks/>
            <a:stCxn id="10" idx="2"/>
            <a:endCxn id="12" idx="0"/>
          </p:cNvCxnSpPr>
          <p:nvPr/>
        </p:nvCxnSpPr>
        <p:spPr>
          <a:xfrm flipH="1">
            <a:off x="7545980" y="5260220"/>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9DD0C218-E5D4-F4DF-7FF5-8D5AB64BF863}"/>
              </a:ext>
            </a:extLst>
          </p:cNvPr>
          <p:cNvCxnSpPr>
            <a:cxnSpLocks/>
            <a:stCxn id="10" idx="2"/>
            <a:endCxn id="13" idx="0"/>
          </p:cNvCxnSpPr>
          <p:nvPr/>
        </p:nvCxnSpPr>
        <p:spPr>
          <a:xfrm flipH="1">
            <a:off x="8364583" y="5260220"/>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CEB515F-4E30-D4B9-F870-C413DE0CE902}"/>
              </a:ext>
            </a:extLst>
          </p:cNvPr>
          <p:cNvCxnSpPr>
            <a:cxnSpLocks/>
            <a:stCxn id="10" idx="2"/>
            <a:endCxn id="15" idx="0"/>
          </p:cNvCxnSpPr>
          <p:nvPr/>
        </p:nvCxnSpPr>
        <p:spPr>
          <a:xfrm>
            <a:off x="8379816" y="5260220"/>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48E19086-D2E4-B011-25D7-1A22F4AC9E96}"/>
              </a:ext>
            </a:extLst>
          </p:cNvPr>
          <p:cNvSpPr/>
          <p:nvPr/>
        </p:nvSpPr>
        <p:spPr>
          <a:xfrm>
            <a:off x="9683931"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baseline="-25000" dirty="0"/>
              <a:t>1</a:t>
            </a:r>
          </a:p>
        </p:txBody>
      </p:sp>
      <p:sp>
        <p:nvSpPr>
          <p:cNvPr id="54" name="Rectangle 53">
            <a:extLst>
              <a:ext uri="{FF2B5EF4-FFF2-40B4-BE49-F238E27FC236}">
                <a16:creationId xmlns:a16="http://schemas.microsoft.com/office/drawing/2014/main" id="{BA6D4CFF-94AC-426F-91ED-9059E4C2CB45}"/>
              </a:ext>
            </a:extLst>
          </p:cNvPr>
          <p:cNvSpPr/>
          <p:nvPr/>
        </p:nvSpPr>
        <p:spPr>
          <a:xfrm>
            <a:off x="10502534"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r>
              <a:rPr lang="en-US" baseline="-25000" dirty="0"/>
              <a:t>1</a:t>
            </a:r>
          </a:p>
        </p:txBody>
      </p:sp>
      <p:sp>
        <p:nvSpPr>
          <p:cNvPr id="55" name="Rectangle 54">
            <a:extLst>
              <a:ext uri="{FF2B5EF4-FFF2-40B4-BE49-F238E27FC236}">
                <a16:creationId xmlns:a16="http://schemas.microsoft.com/office/drawing/2014/main" id="{CA501C32-AA32-0969-4AC3-E26433489484}"/>
              </a:ext>
            </a:extLst>
          </p:cNvPr>
          <p:cNvSpPr/>
          <p:nvPr/>
        </p:nvSpPr>
        <p:spPr>
          <a:xfrm>
            <a:off x="11321137" y="5705947"/>
            <a:ext cx="552996" cy="425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r>
              <a:rPr lang="en-US" baseline="-25000" dirty="0"/>
              <a:t>1</a:t>
            </a:r>
          </a:p>
        </p:txBody>
      </p:sp>
      <p:cxnSp>
        <p:nvCxnSpPr>
          <p:cNvPr id="56" name="Straight Arrow Connector 55">
            <a:extLst>
              <a:ext uri="{FF2B5EF4-FFF2-40B4-BE49-F238E27FC236}">
                <a16:creationId xmlns:a16="http://schemas.microsoft.com/office/drawing/2014/main" id="{B280053F-4154-FABF-F932-0580602B9774}"/>
              </a:ext>
            </a:extLst>
          </p:cNvPr>
          <p:cNvCxnSpPr>
            <a:cxnSpLocks/>
            <a:endCxn id="53" idx="0"/>
          </p:cNvCxnSpPr>
          <p:nvPr/>
        </p:nvCxnSpPr>
        <p:spPr>
          <a:xfrm flipH="1">
            <a:off x="9960429" y="5260220"/>
            <a:ext cx="833836"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8B591772-AE6B-94C5-1128-710C5CF6542C}"/>
              </a:ext>
            </a:extLst>
          </p:cNvPr>
          <p:cNvCxnSpPr>
            <a:cxnSpLocks/>
            <a:endCxn id="54" idx="0"/>
          </p:cNvCxnSpPr>
          <p:nvPr/>
        </p:nvCxnSpPr>
        <p:spPr>
          <a:xfrm flipH="1">
            <a:off x="10779032" y="5260220"/>
            <a:ext cx="15233"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8F6D940B-7220-0754-2F6C-3059C442BDB6}"/>
              </a:ext>
            </a:extLst>
          </p:cNvPr>
          <p:cNvCxnSpPr>
            <a:cxnSpLocks/>
            <a:endCxn id="55" idx="0"/>
          </p:cNvCxnSpPr>
          <p:nvPr/>
        </p:nvCxnSpPr>
        <p:spPr>
          <a:xfrm>
            <a:off x="10794265" y="5260220"/>
            <a:ext cx="803370" cy="445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8AE6D1CC-6449-2206-2A05-6AA73369EF14}"/>
              </a:ext>
            </a:extLst>
          </p:cNvPr>
          <p:cNvSpPr txBox="1"/>
          <p:nvPr/>
        </p:nvSpPr>
        <p:spPr>
          <a:xfrm>
            <a:off x="10306668" y="1937769"/>
            <a:ext cx="813108" cy="369332"/>
          </a:xfrm>
          <a:prstGeom prst="rect">
            <a:avLst/>
          </a:prstGeom>
          <a:noFill/>
        </p:spPr>
        <p:txBody>
          <a:bodyPr wrap="none" rtlCol="0">
            <a:spAutoFit/>
          </a:bodyPr>
          <a:lstStyle/>
          <a:p>
            <a:r>
              <a:rPr lang="en-US" dirty="0"/>
              <a:t>ptr_n1</a:t>
            </a:r>
          </a:p>
        </p:txBody>
      </p:sp>
      <p:cxnSp>
        <p:nvCxnSpPr>
          <p:cNvPr id="61" name="Straight Arrow Connector 60">
            <a:extLst>
              <a:ext uri="{FF2B5EF4-FFF2-40B4-BE49-F238E27FC236}">
                <a16:creationId xmlns:a16="http://schemas.microsoft.com/office/drawing/2014/main" id="{11B2C4C1-0DD6-39FD-7AA9-2C4783E4BA84}"/>
              </a:ext>
            </a:extLst>
          </p:cNvPr>
          <p:cNvCxnSpPr>
            <a:cxnSpLocks/>
            <a:stCxn id="60" idx="1"/>
            <a:endCxn id="9" idx="3"/>
          </p:cNvCxnSpPr>
          <p:nvPr/>
        </p:nvCxnSpPr>
        <p:spPr>
          <a:xfrm flipH="1">
            <a:off x="9759042" y="2122435"/>
            <a:ext cx="547626" cy="750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CBD4B177-ED8B-3A25-71C9-9B8B356A6333}"/>
              </a:ext>
            </a:extLst>
          </p:cNvPr>
          <p:cNvSpPr txBox="1"/>
          <p:nvPr/>
        </p:nvSpPr>
        <p:spPr>
          <a:xfrm>
            <a:off x="1230949" y="4279300"/>
            <a:ext cx="6388287" cy="369332"/>
          </a:xfrm>
          <a:prstGeom prst="rect">
            <a:avLst/>
          </a:prstGeom>
          <a:noFill/>
        </p:spPr>
        <p:txBody>
          <a:bodyPr wrap="none" rtlCol="0">
            <a:spAutoFit/>
          </a:bodyPr>
          <a:lstStyle>
            <a:defPPr>
              <a:defRPr lang="en-US"/>
            </a:defPPr>
            <a:lvl1pPr>
              <a:defRPr>
                <a:latin typeface="Courier New" panose="02070309020205020404" pitchFamily="49" charset="0"/>
                <a:cs typeface="Courier New" panose="02070309020205020404" pitchFamily="49" charset="0"/>
              </a:defRPr>
            </a:lvl1pPr>
          </a:lstStyle>
          <a:p>
            <a:r>
              <a:rPr lang="en-US" dirty="0" err="1"/>
              <a:t>getelementptr</a:t>
            </a:r>
            <a:r>
              <a:rPr lang="en-US" dirty="0"/>
              <a:t> %T1, </a:t>
            </a:r>
            <a:r>
              <a:rPr lang="en-US" dirty="0" err="1"/>
              <a:t>ptr</a:t>
            </a:r>
            <a:r>
              <a:rPr lang="en-US" dirty="0"/>
              <a:t> @ptr_n2, i64 1,  i64 1</a:t>
            </a:r>
          </a:p>
        </p:txBody>
      </p:sp>
      <p:sp>
        <p:nvSpPr>
          <p:cNvPr id="67" name="TextBox 66">
            <a:extLst>
              <a:ext uri="{FF2B5EF4-FFF2-40B4-BE49-F238E27FC236}">
                <a16:creationId xmlns:a16="http://schemas.microsoft.com/office/drawing/2014/main" id="{287CE3B4-3D3D-1348-F5F5-9170646F9CBA}"/>
              </a:ext>
            </a:extLst>
          </p:cNvPr>
          <p:cNvSpPr txBox="1"/>
          <p:nvPr/>
        </p:nvSpPr>
        <p:spPr>
          <a:xfrm>
            <a:off x="65306" y="4293331"/>
            <a:ext cx="1287532" cy="369332"/>
          </a:xfrm>
          <a:prstGeom prst="rect">
            <a:avLst/>
          </a:prstGeom>
          <a:noFill/>
        </p:spPr>
        <p:txBody>
          <a:bodyPr wrap="none" rtlCol="0">
            <a:spAutoFit/>
          </a:bodyPr>
          <a:lstStyle>
            <a:defPPr>
              <a:defRPr lang="en-US"/>
            </a:defPPr>
            <a:lvl1pPr>
              <a:defRPr>
                <a:latin typeface="Courier New" panose="02070309020205020404" pitchFamily="49" charset="0"/>
                <a:cs typeface="Courier New" panose="02070309020205020404" pitchFamily="49" charset="0"/>
              </a:defRPr>
            </a:lvl1pPr>
          </a:lstStyle>
          <a:p>
            <a:r>
              <a:rPr lang="en-US" dirty="0"/>
              <a:t>ptr_b1 =</a:t>
            </a:r>
          </a:p>
        </p:txBody>
      </p:sp>
      <p:sp>
        <p:nvSpPr>
          <p:cNvPr id="38" name="TextBox 37">
            <a:extLst>
              <a:ext uri="{FF2B5EF4-FFF2-40B4-BE49-F238E27FC236}">
                <a16:creationId xmlns:a16="http://schemas.microsoft.com/office/drawing/2014/main" id="{F3560630-E80E-3222-5825-F8AEC6040D8F}"/>
              </a:ext>
            </a:extLst>
          </p:cNvPr>
          <p:cNvSpPr txBox="1"/>
          <p:nvPr/>
        </p:nvSpPr>
        <p:spPr>
          <a:xfrm>
            <a:off x="6673386" y="5026878"/>
            <a:ext cx="813108" cy="369332"/>
          </a:xfrm>
          <a:prstGeom prst="rect">
            <a:avLst/>
          </a:prstGeom>
          <a:noFill/>
        </p:spPr>
        <p:txBody>
          <a:bodyPr wrap="none" rtlCol="0">
            <a:spAutoFit/>
          </a:bodyPr>
          <a:lstStyle/>
          <a:p>
            <a:r>
              <a:rPr lang="en-US" dirty="0"/>
              <a:t>ptr_n2</a:t>
            </a:r>
          </a:p>
        </p:txBody>
      </p:sp>
      <p:cxnSp>
        <p:nvCxnSpPr>
          <p:cNvPr id="39" name="Straight Arrow Connector 38">
            <a:extLst>
              <a:ext uri="{FF2B5EF4-FFF2-40B4-BE49-F238E27FC236}">
                <a16:creationId xmlns:a16="http://schemas.microsoft.com/office/drawing/2014/main" id="{DEC0A746-50BE-5407-688C-C23AECC3970A}"/>
              </a:ext>
            </a:extLst>
          </p:cNvPr>
          <p:cNvCxnSpPr>
            <a:cxnSpLocks/>
            <a:stCxn id="38" idx="3"/>
            <a:endCxn id="10" idx="1"/>
          </p:cNvCxnSpPr>
          <p:nvPr/>
        </p:nvCxnSpPr>
        <p:spPr>
          <a:xfrm flipV="1">
            <a:off x="7486494" y="4990249"/>
            <a:ext cx="588523" cy="2212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80D1F4B-4D83-3C48-F736-934F85D7322D}"/>
              </a:ext>
            </a:extLst>
          </p:cNvPr>
          <p:cNvSpPr txBox="1"/>
          <p:nvPr/>
        </p:nvSpPr>
        <p:spPr>
          <a:xfrm>
            <a:off x="1314986" y="3334413"/>
            <a:ext cx="6664004"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getelementptr</a:t>
            </a:r>
            <a:r>
              <a:rPr lang="en-US" dirty="0">
                <a:latin typeface="Courier New" panose="02070309020205020404" pitchFamily="49" charset="0"/>
                <a:cs typeface="Courier New" panose="02070309020205020404" pitchFamily="49" charset="0"/>
              </a:rPr>
              <a:t> %T2,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@ptr_n1,  i64 0,   i64 0</a:t>
            </a:r>
          </a:p>
        </p:txBody>
      </p:sp>
      <p:sp>
        <p:nvSpPr>
          <p:cNvPr id="24" name="TextBox 23">
            <a:extLst>
              <a:ext uri="{FF2B5EF4-FFF2-40B4-BE49-F238E27FC236}">
                <a16:creationId xmlns:a16="http://schemas.microsoft.com/office/drawing/2014/main" id="{DE2CC747-56ED-6BE2-2839-FB7F262851B1}"/>
              </a:ext>
            </a:extLst>
          </p:cNvPr>
          <p:cNvSpPr txBox="1"/>
          <p:nvPr/>
        </p:nvSpPr>
        <p:spPr>
          <a:xfrm>
            <a:off x="65306" y="3348438"/>
            <a:ext cx="128753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ptr_n2 =</a:t>
            </a:r>
          </a:p>
        </p:txBody>
      </p:sp>
      <p:grpSp>
        <p:nvGrpSpPr>
          <p:cNvPr id="25" name="Group 24">
            <a:extLst>
              <a:ext uri="{FF2B5EF4-FFF2-40B4-BE49-F238E27FC236}">
                <a16:creationId xmlns:a16="http://schemas.microsoft.com/office/drawing/2014/main" id="{7BFBBBC9-3FEE-47EE-A9B6-A9803F9B1259}"/>
              </a:ext>
            </a:extLst>
          </p:cNvPr>
          <p:cNvGrpSpPr/>
          <p:nvPr/>
        </p:nvGrpSpPr>
        <p:grpSpPr>
          <a:xfrm>
            <a:off x="3756733" y="3972174"/>
            <a:ext cx="1693655" cy="665234"/>
            <a:chOff x="3851297" y="3027132"/>
            <a:chExt cx="1693655" cy="665234"/>
          </a:xfrm>
        </p:grpSpPr>
        <p:sp>
          <p:nvSpPr>
            <p:cNvPr id="32" name="TextBox 31">
              <a:extLst>
                <a:ext uri="{FF2B5EF4-FFF2-40B4-BE49-F238E27FC236}">
                  <a16:creationId xmlns:a16="http://schemas.microsoft.com/office/drawing/2014/main" id="{59742056-C545-FA7E-2FEE-E4D2C5CDD9B0}"/>
                </a:ext>
              </a:extLst>
            </p:cNvPr>
            <p:cNvSpPr txBox="1"/>
            <p:nvPr/>
          </p:nvSpPr>
          <p:spPr>
            <a:xfrm>
              <a:off x="4022236" y="3027132"/>
              <a:ext cx="1449499" cy="369332"/>
            </a:xfrm>
            <a:prstGeom prst="rect">
              <a:avLst/>
            </a:prstGeom>
            <a:noFill/>
          </p:spPr>
          <p:txBody>
            <a:bodyPr wrap="none" rtlCol="0">
              <a:spAutoFit/>
            </a:bodyPr>
            <a:lstStyle/>
            <a:p>
              <a:r>
                <a:rPr lang="en-US" b="1" dirty="0">
                  <a:solidFill>
                    <a:srgbClr val="FF0000"/>
                  </a:solidFill>
                </a:rPr>
                <a:t>“base </a:t>
              </a:r>
              <a:r>
                <a:rPr lang="en-US" b="1" dirty="0" err="1">
                  <a:solidFill>
                    <a:srgbClr val="FF0000"/>
                  </a:solidFill>
                </a:rPr>
                <a:t>addr</a:t>
              </a:r>
              <a:r>
                <a:rPr lang="en-US" b="1" dirty="0">
                  <a:solidFill>
                    <a:srgbClr val="FF0000"/>
                  </a:solidFill>
                </a:rPr>
                <a:t>”</a:t>
              </a:r>
            </a:p>
          </p:txBody>
        </p:sp>
        <p:sp>
          <p:nvSpPr>
            <p:cNvPr id="33" name="Rectangle: Rounded Corners 32">
              <a:extLst>
                <a:ext uri="{FF2B5EF4-FFF2-40B4-BE49-F238E27FC236}">
                  <a16:creationId xmlns:a16="http://schemas.microsoft.com/office/drawing/2014/main" id="{023D349F-E1CA-7C09-6DCC-29B691CC4895}"/>
                </a:ext>
              </a:extLst>
            </p:cNvPr>
            <p:cNvSpPr/>
            <p:nvPr/>
          </p:nvSpPr>
          <p:spPr>
            <a:xfrm>
              <a:off x="3851297" y="3030739"/>
              <a:ext cx="1693655" cy="661627"/>
            </a:xfrm>
            <a:prstGeom prst="round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1E74B09-48ED-FE0E-7E7A-C3935501C852}"/>
              </a:ext>
            </a:extLst>
          </p:cNvPr>
          <p:cNvGrpSpPr/>
          <p:nvPr/>
        </p:nvGrpSpPr>
        <p:grpSpPr>
          <a:xfrm>
            <a:off x="5429046" y="3954117"/>
            <a:ext cx="1252907" cy="661627"/>
            <a:chOff x="5559544" y="3015432"/>
            <a:chExt cx="1252907" cy="661627"/>
          </a:xfrm>
        </p:grpSpPr>
        <p:sp>
          <p:nvSpPr>
            <p:cNvPr id="35" name="TextBox 34">
              <a:extLst>
                <a:ext uri="{FF2B5EF4-FFF2-40B4-BE49-F238E27FC236}">
                  <a16:creationId xmlns:a16="http://schemas.microsoft.com/office/drawing/2014/main" id="{5BC4657F-A9BF-65DE-7B3D-2F849AE6C2CF}"/>
                </a:ext>
              </a:extLst>
            </p:cNvPr>
            <p:cNvSpPr txBox="1"/>
            <p:nvPr/>
          </p:nvSpPr>
          <p:spPr>
            <a:xfrm>
              <a:off x="5559544" y="3033269"/>
              <a:ext cx="1252907" cy="369332"/>
            </a:xfrm>
            <a:prstGeom prst="rect">
              <a:avLst/>
            </a:prstGeom>
            <a:noFill/>
          </p:spPr>
          <p:txBody>
            <a:bodyPr wrap="none" rtlCol="0">
              <a:spAutoFit/>
            </a:bodyPr>
            <a:lstStyle/>
            <a:p>
              <a:r>
                <a:rPr lang="en-US" b="1" dirty="0">
                  <a:solidFill>
                    <a:srgbClr val="FF66FF"/>
                  </a:solidFill>
                </a:rPr>
                <a:t>“sibling 1”</a:t>
              </a:r>
            </a:p>
          </p:txBody>
        </p:sp>
        <p:sp>
          <p:nvSpPr>
            <p:cNvPr id="36" name="Rectangle: Rounded Corners 35">
              <a:extLst>
                <a:ext uri="{FF2B5EF4-FFF2-40B4-BE49-F238E27FC236}">
                  <a16:creationId xmlns:a16="http://schemas.microsoft.com/office/drawing/2014/main" id="{870E4CE3-E7F3-FF40-265C-88F29051D3EE}"/>
                </a:ext>
              </a:extLst>
            </p:cNvPr>
            <p:cNvSpPr/>
            <p:nvPr/>
          </p:nvSpPr>
          <p:spPr>
            <a:xfrm>
              <a:off x="5619613" y="3015432"/>
              <a:ext cx="1124908" cy="661627"/>
            </a:xfrm>
            <a:prstGeom prst="roundRect">
              <a:avLst/>
            </a:prstGeom>
            <a:noFill/>
            <a:ln w="19050">
              <a:solidFill>
                <a:srgbClr val="FF66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FF11CAC-6AE5-1A71-2CF8-88FCB0FC8152}"/>
              </a:ext>
            </a:extLst>
          </p:cNvPr>
          <p:cNvGrpSpPr/>
          <p:nvPr/>
        </p:nvGrpSpPr>
        <p:grpSpPr>
          <a:xfrm>
            <a:off x="6627017" y="3955155"/>
            <a:ext cx="1124908" cy="661627"/>
            <a:chOff x="6786832" y="3006262"/>
            <a:chExt cx="1124908" cy="661627"/>
          </a:xfrm>
        </p:grpSpPr>
        <p:sp>
          <p:nvSpPr>
            <p:cNvPr id="40" name="TextBox 39">
              <a:extLst>
                <a:ext uri="{FF2B5EF4-FFF2-40B4-BE49-F238E27FC236}">
                  <a16:creationId xmlns:a16="http://schemas.microsoft.com/office/drawing/2014/main" id="{0A99B244-558B-3167-6B89-AB464E4F54D9}"/>
                </a:ext>
              </a:extLst>
            </p:cNvPr>
            <p:cNvSpPr txBox="1"/>
            <p:nvPr/>
          </p:nvSpPr>
          <p:spPr>
            <a:xfrm>
              <a:off x="6860389" y="3033269"/>
              <a:ext cx="1040157" cy="369332"/>
            </a:xfrm>
            <a:prstGeom prst="rect">
              <a:avLst/>
            </a:prstGeom>
            <a:noFill/>
          </p:spPr>
          <p:txBody>
            <a:bodyPr wrap="none" rtlCol="0">
              <a:spAutoFit/>
            </a:bodyPr>
            <a:lstStyle/>
            <a:p>
              <a:r>
                <a:rPr lang="en-US" b="1" dirty="0">
                  <a:solidFill>
                    <a:schemeClr val="accent6"/>
                  </a:solidFill>
                </a:rPr>
                <a:t>“field 1”</a:t>
              </a:r>
            </a:p>
          </p:txBody>
        </p:sp>
        <p:sp>
          <p:nvSpPr>
            <p:cNvPr id="41" name="Rectangle: Rounded Corners 40">
              <a:extLst>
                <a:ext uri="{FF2B5EF4-FFF2-40B4-BE49-F238E27FC236}">
                  <a16:creationId xmlns:a16="http://schemas.microsoft.com/office/drawing/2014/main" id="{FC294743-9767-0959-ED88-36E18DF7C3E1}"/>
                </a:ext>
              </a:extLst>
            </p:cNvPr>
            <p:cNvSpPr/>
            <p:nvPr/>
          </p:nvSpPr>
          <p:spPr>
            <a:xfrm>
              <a:off x="6786832" y="3006262"/>
              <a:ext cx="1124908" cy="661627"/>
            </a:xfrm>
            <a:prstGeom prst="roundRect">
              <a:avLst/>
            </a:prstGeom>
            <a:noFill/>
            <a:ln w="1905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Rounded Corners 41">
            <a:extLst>
              <a:ext uri="{FF2B5EF4-FFF2-40B4-BE49-F238E27FC236}">
                <a16:creationId xmlns:a16="http://schemas.microsoft.com/office/drawing/2014/main" id="{CE987799-F3C3-AD46-0A6D-115960F7F7FE}"/>
              </a:ext>
            </a:extLst>
          </p:cNvPr>
          <p:cNvSpPr/>
          <p:nvPr/>
        </p:nvSpPr>
        <p:spPr>
          <a:xfrm>
            <a:off x="6681953" y="5001915"/>
            <a:ext cx="796924" cy="461898"/>
          </a:xfrm>
          <a:prstGeom prst="round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4063AD93-CCA2-65DF-8A6B-E94B4639807F}"/>
              </a:ext>
            </a:extLst>
          </p:cNvPr>
          <p:cNvCxnSpPr>
            <a:cxnSpLocks/>
            <a:stCxn id="42" idx="3"/>
            <a:endCxn id="63" idx="1"/>
          </p:cNvCxnSpPr>
          <p:nvPr/>
        </p:nvCxnSpPr>
        <p:spPr>
          <a:xfrm flipV="1">
            <a:off x="7478877" y="4962579"/>
            <a:ext cx="2906087" cy="270285"/>
          </a:xfrm>
          <a:prstGeom prst="straightConnector1">
            <a:avLst/>
          </a:prstGeom>
          <a:ln w="28575">
            <a:solidFill>
              <a:srgbClr val="FF66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E54FE240-CB89-898D-FD82-C5F7065194CD}"/>
              </a:ext>
            </a:extLst>
          </p:cNvPr>
          <p:cNvSpPr/>
          <p:nvPr/>
        </p:nvSpPr>
        <p:spPr>
          <a:xfrm>
            <a:off x="10384964" y="4631765"/>
            <a:ext cx="799388" cy="661627"/>
          </a:xfrm>
          <a:prstGeom prst="roundRect">
            <a:avLst/>
          </a:prstGeom>
          <a:noFill/>
          <a:ln w="28575">
            <a:solidFill>
              <a:srgbClr val="FF66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a:extLst>
              <a:ext uri="{FF2B5EF4-FFF2-40B4-BE49-F238E27FC236}">
                <a16:creationId xmlns:a16="http://schemas.microsoft.com/office/drawing/2014/main" id="{D41B87ED-B018-1B96-C929-88D18558455D}"/>
              </a:ext>
            </a:extLst>
          </p:cNvPr>
          <p:cNvCxnSpPr>
            <a:cxnSpLocks/>
          </p:cNvCxnSpPr>
          <p:nvPr/>
        </p:nvCxnSpPr>
        <p:spPr>
          <a:xfrm flipH="1">
            <a:off x="10690819" y="5329111"/>
            <a:ext cx="36006" cy="343664"/>
          </a:xfrm>
          <a:prstGeom prst="straightConnector1">
            <a:avLst/>
          </a:prstGeom>
          <a:ln w="285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6" name="Rectangle: Rounded Corners 75">
            <a:extLst>
              <a:ext uri="{FF2B5EF4-FFF2-40B4-BE49-F238E27FC236}">
                <a16:creationId xmlns:a16="http://schemas.microsoft.com/office/drawing/2014/main" id="{93C57ADA-50BF-36E1-2F06-5F5290730035}"/>
              </a:ext>
            </a:extLst>
          </p:cNvPr>
          <p:cNvSpPr/>
          <p:nvPr/>
        </p:nvSpPr>
        <p:spPr>
          <a:xfrm>
            <a:off x="10416714" y="5660997"/>
            <a:ext cx="718461" cy="548215"/>
          </a:xfrm>
          <a:prstGeom prst="roundRect">
            <a:avLst/>
          </a:prstGeom>
          <a:noFill/>
          <a:ln w="28575">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EAD67F10-DAE7-622C-544A-30C6D5393B49}"/>
              </a:ext>
            </a:extLst>
          </p:cNvPr>
          <p:cNvSpPr txBox="1"/>
          <p:nvPr/>
        </p:nvSpPr>
        <p:spPr>
          <a:xfrm>
            <a:off x="9719881" y="6307032"/>
            <a:ext cx="822726" cy="369332"/>
          </a:xfrm>
          <a:prstGeom prst="rect">
            <a:avLst/>
          </a:prstGeom>
          <a:noFill/>
        </p:spPr>
        <p:txBody>
          <a:bodyPr wrap="none" rtlCol="0">
            <a:spAutoFit/>
          </a:bodyPr>
          <a:lstStyle/>
          <a:p>
            <a:r>
              <a:rPr lang="en-US" dirty="0"/>
              <a:t>ptr_b1</a:t>
            </a:r>
          </a:p>
        </p:txBody>
      </p:sp>
      <p:cxnSp>
        <p:nvCxnSpPr>
          <p:cNvPr id="78" name="Straight Arrow Connector 77">
            <a:extLst>
              <a:ext uri="{FF2B5EF4-FFF2-40B4-BE49-F238E27FC236}">
                <a16:creationId xmlns:a16="http://schemas.microsoft.com/office/drawing/2014/main" id="{29F59BF0-F44A-11C3-D9A2-C226DDB5A418}"/>
              </a:ext>
            </a:extLst>
          </p:cNvPr>
          <p:cNvCxnSpPr>
            <a:cxnSpLocks/>
            <a:stCxn id="77" idx="3"/>
            <a:endCxn id="54" idx="2"/>
          </p:cNvCxnSpPr>
          <p:nvPr/>
        </p:nvCxnSpPr>
        <p:spPr>
          <a:xfrm flipV="1">
            <a:off x="10542607" y="6131059"/>
            <a:ext cx="236425" cy="360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141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heel(1)">
                                      <p:cBhvr>
                                        <p:cTn id="15" dur="10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up)">
                                      <p:cBhvr>
                                        <p:cTn id="36" dur="500"/>
                                        <p:tgtEl>
                                          <p:spTgt spid="69"/>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42" grpId="0" animBg="1"/>
      <p:bldP spid="63" grpId="0" animBg="1"/>
      <p:bldP spid="76" grpId="0" animBg="1"/>
      <p:bldP spid="77" grpId="0"/>
    </p:bldLst>
  </p:timing>
</p:sld>
</file>

<file path=ppt/slides/slide15.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15</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r>
              <a:rPr lang="en-US" sz="3400" b="1" dirty="0"/>
              <a:t>: Ya Gotta Handle C</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2" name="Content Placeholder 2">
            <a:extLst>
              <a:ext uri="{FF2B5EF4-FFF2-40B4-BE49-F238E27FC236}">
                <a16:creationId xmlns:a16="http://schemas.microsoft.com/office/drawing/2014/main" id="{3C5D16C1-5F7D-6E6D-86CF-14C1259CBBC0}"/>
              </a:ext>
            </a:extLst>
          </p:cNvPr>
          <p:cNvSpPr txBox="1">
            <a:spLocks/>
          </p:cNvSpPr>
          <p:nvPr/>
        </p:nvSpPr>
        <p:spPr>
          <a:xfrm>
            <a:off x="426979" y="1256974"/>
            <a:ext cx="1084771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My Theory: GEP is designed to accommodate the needs of C source code</a:t>
            </a:r>
          </a:p>
        </p:txBody>
      </p:sp>
      <p:sp>
        <p:nvSpPr>
          <p:cNvPr id="3" name="TextBox 2">
            <a:extLst>
              <a:ext uri="{FF2B5EF4-FFF2-40B4-BE49-F238E27FC236}">
                <a16:creationId xmlns:a16="http://schemas.microsoft.com/office/drawing/2014/main" id="{C4BDEAFB-AA29-C64B-9A9A-58BB49B8E83F}"/>
              </a:ext>
            </a:extLst>
          </p:cNvPr>
          <p:cNvSpPr txBox="1"/>
          <p:nvPr/>
        </p:nvSpPr>
        <p:spPr>
          <a:xfrm>
            <a:off x="551543" y="2090057"/>
            <a:ext cx="2666114" cy="4217180"/>
          </a:xfrm>
          <a:prstGeom prst="rect">
            <a:avLst/>
          </a:prstGeom>
          <a:noFill/>
        </p:spPr>
        <p:txBody>
          <a:bodyPr wrap="none" rtlCol="0">
            <a:spAutoFit/>
          </a:bodyPr>
          <a:lstStyle/>
          <a:p>
            <a:pPr>
              <a:lnSpc>
                <a:spcPts val="2300"/>
              </a:lnSpc>
            </a:pPr>
            <a:r>
              <a:rPr lang="en-US" dirty="0">
                <a:latin typeface="Courier New" panose="02070309020205020404" pitchFamily="49" charset="0"/>
                <a:cs typeface="Courier New" panose="02070309020205020404" pitchFamily="49" charset="0"/>
              </a:rPr>
              <a:t>struct Inner {</a:t>
            </a:r>
          </a:p>
          <a:p>
            <a:pPr>
              <a:lnSpc>
                <a:spcPts val="2300"/>
              </a:lnSpc>
            </a:pPr>
            <a:r>
              <a:rPr lang="en-US" dirty="0">
                <a:latin typeface="Courier New" panose="02070309020205020404" pitchFamily="49" charset="0"/>
                <a:cs typeface="Courier New" panose="02070309020205020404" pitchFamily="49" charset="0"/>
              </a:rPr>
              <a:t>  int32_t a;</a:t>
            </a:r>
          </a:p>
          <a:p>
            <a:pPr>
              <a:lnSpc>
                <a:spcPts val="2300"/>
              </a:lnSpc>
            </a:pPr>
            <a:r>
              <a:rPr lang="en-US" dirty="0">
                <a:latin typeface="Courier New" panose="02070309020205020404" pitchFamily="49" charset="0"/>
                <a:cs typeface="Courier New" panose="02070309020205020404" pitchFamily="49" charset="0"/>
              </a:rPr>
              <a:t>  int8_t b;</a:t>
            </a:r>
          </a:p>
          <a:p>
            <a:pPr>
              <a:lnSpc>
                <a:spcPts val="2300"/>
              </a:lnSpc>
            </a:pPr>
            <a:r>
              <a:rPr lang="en-US" dirty="0">
                <a:latin typeface="Courier New" panose="02070309020205020404" pitchFamily="49" charset="0"/>
                <a:cs typeface="Courier New" panose="02070309020205020404" pitchFamily="49" charset="0"/>
              </a:rPr>
              <a:t>  char c; </a:t>
            </a:r>
          </a:p>
          <a:p>
            <a:pPr>
              <a:lnSpc>
                <a:spcPts val="2300"/>
              </a:lnSpc>
            </a:pPr>
            <a:r>
              <a:rPr lang="en-US" dirty="0">
                <a:latin typeface="Courier New" panose="02070309020205020404" pitchFamily="49" charset="0"/>
                <a:cs typeface="Courier New" panose="02070309020205020404" pitchFamily="49" charset="0"/>
              </a:rPr>
              <a:t>};</a:t>
            </a:r>
          </a:p>
          <a:p>
            <a:pPr>
              <a:lnSpc>
                <a:spcPts val="2300"/>
              </a:lnSpc>
            </a:pPr>
            <a:r>
              <a:rPr lang="en-US" dirty="0">
                <a:latin typeface="Courier New" panose="02070309020205020404" pitchFamily="49" charset="0"/>
                <a:cs typeface="Courier New" panose="02070309020205020404" pitchFamily="49" charset="0"/>
              </a:rPr>
              <a:t>struct Outer{</a:t>
            </a:r>
          </a:p>
          <a:p>
            <a:pPr>
              <a:lnSpc>
                <a:spcPts val="2300"/>
              </a:lnSpc>
            </a:pPr>
            <a:r>
              <a:rPr lang="en-US" dirty="0">
                <a:latin typeface="Courier New" panose="02070309020205020404" pitchFamily="49" charset="0"/>
                <a:cs typeface="Courier New" panose="02070309020205020404" pitchFamily="49" charset="0"/>
              </a:rPr>
              <a:t>  int32_t k;</a:t>
            </a:r>
          </a:p>
          <a:p>
            <a:pPr>
              <a:lnSpc>
                <a:spcPts val="2300"/>
              </a:lnSpc>
            </a:pPr>
            <a:r>
              <a:rPr lang="en-US" dirty="0">
                <a:latin typeface="Courier New" panose="02070309020205020404" pitchFamily="49" charset="0"/>
                <a:cs typeface="Courier New" panose="02070309020205020404" pitchFamily="49" charset="0"/>
              </a:rPr>
              <a:t>  struct Inner m;</a:t>
            </a:r>
          </a:p>
          <a:p>
            <a:pPr>
              <a:lnSpc>
                <a:spcPts val="2300"/>
              </a:lnSpc>
            </a:pPr>
            <a:r>
              <a:rPr lang="en-US" dirty="0">
                <a:latin typeface="Courier New" panose="02070309020205020404" pitchFamily="49" charset="0"/>
                <a:cs typeface="Courier New" panose="02070309020205020404" pitchFamily="49" charset="0"/>
              </a:rPr>
              <a:t>}</a:t>
            </a:r>
          </a:p>
          <a:p>
            <a:pPr>
              <a:lnSpc>
                <a:spcPts val="2300"/>
              </a:lnSpc>
            </a:pPr>
            <a:endParaRPr lang="en-US" dirty="0">
              <a:latin typeface="Courier New" panose="02070309020205020404" pitchFamily="49" charset="0"/>
              <a:cs typeface="Courier New" panose="02070309020205020404" pitchFamily="49" charset="0"/>
            </a:endParaRPr>
          </a:p>
          <a:p>
            <a:pPr>
              <a:lnSpc>
                <a:spcPts val="2300"/>
              </a:lnSpc>
            </a:pPr>
            <a:r>
              <a:rPr lang="en-US" dirty="0">
                <a:latin typeface="Courier New" panose="02070309020205020404" pitchFamily="49" charset="0"/>
                <a:cs typeface="Courier New" panose="02070309020205020404" pitchFamily="49" charset="0"/>
              </a:rPr>
              <a:t>struct Outer v[3];</a:t>
            </a:r>
          </a:p>
          <a:p>
            <a:pPr>
              <a:lnSpc>
                <a:spcPts val="2300"/>
              </a:lnSpc>
            </a:pPr>
            <a:r>
              <a:rPr lang="en-US" dirty="0">
                <a:latin typeface="Courier New" panose="02070309020205020404" pitchFamily="49" charset="0"/>
                <a:cs typeface="Courier New" panose="02070309020205020404" pitchFamily="49" charset="0"/>
              </a:rPr>
              <a:t>int main(){</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v[2].</a:t>
            </a:r>
            <a:r>
              <a:rPr lang="en-US" dirty="0" err="1">
                <a:latin typeface="Courier New" panose="02070309020205020404" pitchFamily="49" charset="0"/>
                <a:cs typeface="Courier New" panose="02070309020205020404" pitchFamily="49" charset="0"/>
              </a:rPr>
              <a:t>m.c</a:t>
            </a:r>
            <a:r>
              <a:rPr lang="en-US" dirty="0">
                <a:latin typeface="Courier New" panose="02070309020205020404" pitchFamily="49" charset="0"/>
                <a:cs typeface="Courier New" panose="02070309020205020404" pitchFamily="49" charset="0"/>
              </a:rPr>
              <a:t> = ‘X’;</a:t>
            </a:r>
          </a:p>
          <a:p>
            <a:pPr>
              <a:lnSpc>
                <a:spcPts val="2300"/>
              </a:lnSpc>
            </a:pPr>
            <a:r>
              <a:rPr lang="en-US" dirty="0">
                <a:latin typeface="Courier New" panose="02070309020205020404" pitchFamily="49" charset="0"/>
                <a:cs typeface="Courier New" panose="02070309020205020404" pitchFamily="49" charset="0"/>
              </a:rPr>
              <a: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B0AA93C6-604F-C3A2-969D-6F72AA39EDF9}"/>
                  </a:ext>
                </a:extLst>
              </p14:cNvPr>
              <p14:cNvContentPartPr/>
              <p14:nvPr/>
            </p14:nvContentPartPr>
            <p14:xfrm>
              <a:off x="1278360" y="1786680"/>
              <a:ext cx="10913760" cy="4984200"/>
            </p14:xfrm>
          </p:contentPart>
        </mc:Choice>
        <mc:Fallback>
          <p:pic>
            <p:nvPicPr>
              <p:cNvPr id="4" name="Ink 3">
                <a:extLst>
                  <a:ext uri="{FF2B5EF4-FFF2-40B4-BE49-F238E27FC236}">
                    <a16:creationId xmlns:a16="http://schemas.microsoft.com/office/drawing/2014/main" id="{B0AA93C6-604F-C3A2-969D-6F72AA39EDF9}"/>
                  </a:ext>
                </a:extLst>
              </p:cNvPr>
              <p:cNvPicPr/>
              <p:nvPr/>
            </p:nvPicPr>
            <p:blipFill>
              <a:blip r:embed="rId3"/>
              <a:stretch>
                <a:fillRect/>
              </a:stretch>
            </p:blipFill>
            <p:spPr>
              <a:xfrm>
                <a:off x="1269000" y="1777320"/>
                <a:ext cx="10932480" cy="5002920"/>
              </a:xfrm>
              <a:prstGeom prst="rect">
                <a:avLst/>
              </a:prstGeom>
            </p:spPr>
          </p:pic>
        </mc:Fallback>
      </mc:AlternateContent>
    </p:spTree>
    <p:extLst>
      <p:ext uri="{BB962C8B-B14F-4D97-AF65-F5344CB8AC3E}">
        <p14:creationId xmlns:p14="http://schemas.microsoft.com/office/powerpoint/2010/main" val="2437881277"/>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16</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GEP For Source Code</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pic>
        <p:nvPicPr>
          <p:cNvPr id="16" name="Picture 15">
            <a:extLst>
              <a:ext uri="{FF2B5EF4-FFF2-40B4-BE49-F238E27FC236}">
                <a16:creationId xmlns:a16="http://schemas.microsoft.com/office/drawing/2014/main" id="{5DB5FA3A-C5CE-4BCA-0B5F-45E7DE40EF45}"/>
              </a:ext>
            </a:extLst>
          </p:cNvPr>
          <p:cNvPicPr>
            <a:picLocks noChangeAspect="1"/>
          </p:cNvPicPr>
          <p:nvPr/>
        </p:nvPicPr>
        <p:blipFill>
          <a:blip r:embed="rId2"/>
          <a:stretch>
            <a:fillRect/>
          </a:stretch>
        </p:blipFill>
        <p:spPr>
          <a:xfrm>
            <a:off x="234135" y="1729495"/>
            <a:ext cx="4429125" cy="2152650"/>
          </a:xfrm>
          <a:prstGeom prst="rect">
            <a:avLst/>
          </a:prstGeom>
        </p:spPr>
      </p:pic>
      <p:pic>
        <p:nvPicPr>
          <p:cNvPr id="3" name="Picture 2">
            <a:extLst>
              <a:ext uri="{FF2B5EF4-FFF2-40B4-BE49-F238E27FC236}">
                <a16:creationId xmlns:a16="http://schemas.microsoft.com/office/drawing/2014/main" id="{0D85C700-47BF-C84D-926A-9CE94240AE0C}"/>
              </a:ext>
            </a:extLst>
          </p:cNvPr>
          <p:cNvPicPr>
            <a:picLocks noChangeAspect="1"/>
          </p:cNvPicPr>
          <p:nvPr/>
        </p:nvPicPr>
        <p:blipFill>
          <a:blip r:embed="rId3"/>
          <a:stretch>
            <a:fillRect/>
          </a:stretch>
        </p:blipFill>
        <p:spPr>
          <a:xfrm>
            <a:off x="5165123" y="1616022"/>
            <a:ext cx="6722104" cy="903538"/>
          </a:xfrm>
          <a:prstGeom prst="rect">
            <a:avLst/>
          </a:prstGeom>
        </p:spPr>
      </p:pic>
      <p:pic>
        <p:nvPicPr>
          <p:cNvPr id="6" name="Picture 5">
            <a:extLst>
              <a:ext uri="{FF2B5EF4-FFF2-40B4-BE49-F238E27FC236}">
                <a16:creationId xmlns:a16="http://schemas.microsoft.com/office/drawing/2014/main" id="{07C4449F-9BC9-58E9-79C5-9618FBCD3D39}"/>
              </a:ext>
            </a:extLst>
          </p:cNvPr>
          <p:cNvPicPr>
            <a:picLocks noChangeAspect="1"/>
          </p:cNvPicPr>
          <p:nvPr/>
        </p:nvPicPr>
        <p:blipFill>
          <a:blip r:embed="rId4"/>
          <a:stretch>
            <a:fillRect/>
          </a:stretch>
        </p:blipFill>
        <p:spPr>
          <a:xfrm>
            <a:off x="5165123" y="2875300"/>
            <a:ext cx="4740853" cy="930753"/>
          </a:xfrm>
          <a:prstGeom prst="rect">
            <a:avLst/>
          </a:prstGeom>
        </p:spPr>
      </p:pic>
    </p:spTree>
    <p:extLst>
      <p:ext uri="{BB962C8B-B14F-4D97-AF65-F5344CB8AC3E}">
        <p14:creationId xmlns:p14="http://schemas.microsoft.com/office/powerpoint/2010/main" val="1666752880"/>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17</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Writing “Interesting” Programs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1749008"/>
            <a:ext cx="108992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We can now write Turing complete programs</a:t>
            </a:r>
          </a:p>
        </p:txBody>
      </p:sp>
      <p:pic>
        <p:nvPicPr>
          <p:cNvPr id="1026" name="Picture 2" descr="Mission Accomplished speech - Wikipedia">
            <a:extLst>
              <a:ext uri="{FF2B5EF4-FFF2-40B4-BE49-F238E27FC236}">
                <a16:creationId xmlns:a16="http://schemas.microsoft.com/office/drawing/2014/main" id="{97ECA6FA-28C9-4CB3-0501-54F44E689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412" y="2434807"/>
            <a:ext cx="6353175" cy="2867025"/>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4E2A8AFC-0BE7-8032-FA44-36FA51B6653B}"/>
              </a:ext>
            </a:extLst>
          </p:cNvPr>
          <p:cNvSpPr txBox="1">
            <a:spLocks/>
          </p:cNvSpPr>
          <p:nvPr/>
        </p:nvSpPr>
        <p:spPr>
          <a:xfrm>
            <a:off x="847894" y="5732003"/>
            <a:ext cx="1089926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But these programs are very Boring!</a:t>
            </a:r>
          </a:p>
        </p:txBody>
      </p:sp>
      <p:sp>
        <p:nvSpPr>
          <p:cNvPr id="17" name="TextBox 16">
            <a:extLst>
              <a:ext uri="{FF2B5EF4-FFF2-40B4-BE49-F238E27FC236}">
                <a16:creationId xmlns:a16="http://schemas.microsoft.com/office/drawing/2014/main" id="{0A451D13-4100-3038-2AE8-A88DD5329EFE}"/>
              </a:ext>
            </a:extLst>
          </p:cNvPr>
          <p:cNvSpPr txBox="1"/>
          <p:nvPr/>
        </p:nvSpPr>
        <p:spPr>
          <a:xfrm>
            <a:off x="880846" y="6137874"/>
            <a:ext cx="6104238" cy="369332"/>
          </a:xfrm>
          <a:prstGeom prst="rect">
            <a:avLst/>
          </a:prstGeom>
          <a:noFill/>
        </p:spPr>
        <p:txBody>
          <a:bodyPr wrap="square">
            <a:spAutoFit/>
          </a:bodyPr>
          <a:lstStyle/>
          <a:p>
            <a:r>
              <a:rPr lang="it-IT" dirty="0"/>
              <a:t>We need to interact with external functionality</a:t>
            </a:r>
            <a:endParaRPr lang="en-US" dirty="0"/>
          </a:p>
        </p:txBody>
      </p:sp>
    </p:spTree>
    <p:extLst>
      <p:ext uri="{BB962C8B-B14F-4D97-AF65-F5344CB8AC3E}">
        <p14:creationId xmlns:p14="http://schemas.microsoft.com/office/powerpoint/2010/main" val="2901961429"/>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18</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Calls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5" y="3964991"/>
            <a:ext cx="322983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Constrained Syntax</a:t>
            </a:r>
          </a:p>
        </p:txBody>
      </p:sp>
      <p:sp>
        <p:nvSpPr>
          <p:cNvPr id="3" name="TextBox 2">
            <a:extLst>
              <a:ext uri="{FF2B5EF4-FFF2-40B4-BE49-F238E27FC236}">
                <a16:creationId xmlns:a16="http://schemas.microsoft.com/office/drawing/2014/main" id="{4EE4990A-6E8C-DE59-2631-24449DEA4BA4}"/>
              </a:ext>
            </a:extLst>
          </p:cNvPr>
          <p:cNvSpPr txBox="1"/>
          <p:nvPr/>
        </p:nvSpPr>
        <p:spPr>
          <a:xfrm>
            <a:off x="1700509" y="1903936"/>
            <a:ext cx="6104238" cy="369332"/>
          </a:xfrm>
          <a:prstGeom prst="rect">
            <a:avLst/>
          </a:prstGeom>
          <a:noFill/>
        </p:spPr>
        <p:txBody>
          <a:bodyPr wrap="square">
            <a:spAutoFit/>
          </a:bodyPr>
          <a:lstStyle/>
          <a:p>
            <a:r>
              <a:rPr lang="en-US" dirty="0"/>
              <a:t>call         &lt;callee sig&gt;   &lt;function name&gt;         ( &lt;</a:t>
            </a:r>
            <a:r>
              <a:rPr lang="en-US" dirty="0" err="1"/>
              <a:t>argList</a:t>
            </a:r>
            <a:r>
              <a:rPr lang="en-US" dirty="0"/>
              <a:t>&gt; )</a:t>
            </a:r>
          </a:p>
        </p:txBody>
      </p:sp>
      <p:sp>
        <p:nvSpPr>
          <p:cNvPr id="4" name="TextBox 3">
            <a:extLst>
              <a:ext uri="{FF2B5EF4-FFF2-40B4-BE49-F238E27FC236}">
                <a16:creationId xmlns:a16="http://schemas.microsoft.com/office/drawing/2014/main" id="{B51F4D29-40E8-6775-3D0A-677545F69016}"/>
              </a:ext>
            </a:extLst>
          </p:cNvPr>
          <p:cNvSpPr txBox="1"/>
          <p:nvPr/>
        </p:nvSpPr>
        <p:spPr>
          <a:xfrm>
            <a:off x="588395" y="2301210"/>
            <a:ext cx="10075479"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%res = call  i32(i32,i32)     @max     (i32 1, i32 2)</a:t>
            </a:r>
          </a:p>
        </p:txBody>
      </p:sp>
      <p:sp>
        <p:nvSpPr>
          <p:cNvPr id="6" name="TextBox 5">
            <a:extLst>
              <a:ext uri="{FF2B5EF4-FFF2-40B4-BE49-F238E27FC236}">
                <a16:creationId xmlns:a16="http://schemas.microsoft.com/office/drawing/2014/main" id="{3E95FB9F-0BBC-F479-D65B-058997EDCFEA}"/>
              </a:ext>
            </a:extLst>
          </p:cNvPr>
          <p:cNvSpPr txBox="1"/>
          <p:nvPr/>
        </p:nvSpPr>
        <p:spPr>
          <a:xfrm>
            <a:off x="1230949" y="3163650"/>
            <a:ext cx="9272294" cy="369332"/>
          </a:xfrm>
          <a:prstGeom prst="rect">
            <a:avLst/>
          </a:prstGeom>
          <a:noFill/>
        </p:spPr>
        <p:txBody>
          <a:bodyPr wrap="square">
            <a:spAutoFit/>
          </a:bodyPr>
          <a:lstStyle/>
          <a:p>
            <a:r>
              <a:rPr lang="en-US" b="1" dirty="0"/>
              <a:t>Somewhat surprisingly, does not (always) require the full function signature of the callee!  </a:t>
            </a:r>
          </a:p>
        </p:txBody>
      </p:sp>
      <p:sp>
        <p:nvSpPr>
          <p:cNvPr id="10" name="Content Placeholder 2">
            <a:extLst>
              <a:ext uri="{FF2B5EF4-FFF2-40B4-BE49-F238E27FC236}">
                <a16:creationId xmlns:a16="http://schemas.microsoft.com/office/drawing/2014/main" id="{E4B03D6A-E756-437C-8C02-6EB571BB7562}"/>
              </a:ext>
            </a:extLst>
          </p:cNvPr>
          <p:cNvSpPr txBox="1">
            <a:spLocks/>
          </p:cNvSpPr>
          <p:nvPr/>
        </p:nvSpPr>
        <p:spPr>
          <a:xfrm>
            <a:off x="827298" y="1456563"/>
            <a:ext cx="10075479"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General syntax</a:t>
            </a:r>
          </a:p>
        </p:txBody>
      </p:sp>
      <p:sp>
        <p:nvSpPr>
          <p:cNvPr id="11" name="TextBox 10">
            <a:extLst>
              <a:ext uri="{FF2B5EF4-FFF2-40B4-BE49-F238E27FC236}">
                <a16:creationId xmlns:a16="http://schemas.microsoft.com/office/drawing/2014/main" id="{568495EF-97FD-C79A-FA75-9FA5E1A72FBB}"/>
              </a:ext>
            </a:extLst>
          </p:cNvPr>
          <p:cNvSpPr txBox="1"/>
          <p:nvPr/>
        </p:nvSpPr>
        <p:spPr>
          <a:xfrm>
            <a:off x="1568701" y="4424287"/>
            <a:ext cx="6104238" cy="369332"/>
          </a:xfrm>
          <a:prstGeom prst="rect">
            <a:avLst/>
          </a:prstGeom>
          <a:noFill/>
        </p:spPr>
        <p:txBody>
          <a:bodyPr wrap="square">
            <a:spAutoFit/>
          </a:bodyPr>
          <a:lstStyle/>
          <a:p>
            <a:r>
              <a:rPr lang="en-US" dirty="0"/>
              <a:t>call &lt;return type&gt; &lt;function name&gt;     ( &lt;</a:t>
            </a:r>
            <a:r>
              <a:rPr lang="en-US" dirty="0" err="1"/>
              <a:t>argList</a:t>
            </a:r>
            <a:r>
              <a:rPr lang="en-US" dirty="0"/>
              <a:t>&gt; )</a:t>
            </a:r>
          </a:p>
        </p:txBody>
      </p:sp>
      <p:sp>
        <p:nvSpPr>
          <p:cNvPr id="12" name="TextBox 11">
            <a:extLst>
              <a:ext uri="{FF2B5EF4-FFF2-40B4-BE49-F238E27FC236}">
                <a16:creationId xmlns:a16="http://schemas.microsoft.com/office/drawing/2014/main" id="{B3EF4FB7-024A-B417-CF37-6BAF0DB2B143}"/>
              </a:ext>
            </a:extLst>
          </p:cNvPr>
          <p:cNvSpPr txBox="1"/>
          <p:nvPr/>
        </p:nvSpPr>
        <p:spPr>
          <a:xfrm>
            <a:off x="588395" y="4821561"/>
            <a:ext cx="10075479"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%res = call  i32        @max     (i32 1, i32 2)</a:t>
            </a:r>
          </a:p>
        </p:txBody>
      </p:sp>
      <p:sp>
        <p:nvSpPr>
          <p:cNvPr id="13" name="TextBox 12">
            <a:extLst>
              <a:ext uri="{FF2B5EF4-FFF2-40B4-BE49-F238E27FC236}">
                <a16:creationId xmlns:a16="http://schemas.microsoft.com/office/drawing/2014/main" id="{D4AD8CF6-9F1E-8F12-80E5-53981A26A2F1}"/>
              </a:ext>
            </a:extLst>
          </p:cNvPr>
          <p:cNvSpPr txBox="1"/>
          <p:nvPr/>
        </p:nvSpPr>
        <p:spPr>
          <a:xfrm>
            <a:off x="1111494" y="5444990"/>
            <a:ext cx="9272294" cy="369332"/>
          </a:xfrm>
          <a:prstGeom prst="rect">
            <a:avLst/>
          </a:prstGeom>
          <a:noFill/>
        </p:spPr>
        <p:txBody>
          <a:bodyPr wrap="square">
            <a:spAutoFit/>
          </a:bodyPr>
          <a:lstStyle/>
          <a:p>
            <a:r>
              <a:rPr lang="en-US" b="1" dirty="0"/>
              <a:t>The general syntax IS required if a function has </a:t>
            </a:r>
            <a:r>
              <a:rPr lang="en-US" b="1" dirty="0" err="1"/>
              <a:t>varargs</a:t>
            </a:r>
            <a:endParaRPr lang="en-US" b="1" dirty="0"/>
          </a:p>
        </p:txBody>
      </p:sp>
      <p:sp>
        <p:nvSpPr>
          <p:cNvPr id="14" name="TextBox 13">
            <a:extLst>
              <a:ext uri="{FF2B5EF4-FFF2-40B4-BE49-F238E27FC236}">
                <a16:creationId xmlns:a16="http://schemas.microsoft.com/office/drawing/2014/main" id="{1E0B5AC4-7E5E-2690-D2CE-08536621577B}"/>
              </a:ext>
            </a:extLst>
          </p:cNvPr>
          <p:cNvSpPr txBox="1"/>
          <p:nvPr/>
        </p:nvSpPr>
        <p:spPr>
          <a:xfrm>
            <a:off x="1149178" y="5882492"/>
            <a:ext cx="7887730"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len</a:t>
            </a:r>
            <a:r>
              <a:rPr lang="en-US" dirty="0">
                <a:latin typeface="Courier New" panose="02070309020205020404" pitchFamily="49" charset="0"/>
                <a:cs typeface="Courier New" panose="02070309020205020404" pitchFamily="49" charset="0"/>
              </a:rPr>
              <a:t> = call i32 (i8*, ...) @printf(i8* %</a:t>
            </a:r>
            <a:r>
              <a:rPr lang="en-US" dirty="0" err="1">
                <a:latin typeface="Courier New" panose="02070309020205020404" pitchFamily="49" charset="0"/>
                <a:cs typeface="Courier New" panose="02070309020205020404" pitchFamily="49" charset="0"/>
              </a:rPr>
              <a:t>strPtr</a:t>
            </a:r>
            <a:r>
              <a:rPr lang="en-US" dirty="0">
                <a:latin typeface="Courier New" panose="02070309020205020404" pitchFamily="49" charset="0"/>
                <a:cs typeface="Courier New" panose="02070309020205020404" pitchFamily="49" charset="0"/>
              </a:rPr>
              <a:t>, i32 123)</a:t>
            </a:r>
          </a:p>
        </p:txBody>
      </p:sp>
    </p:spTree>
    <p:extLst>
      <p:ext uri="{BB962C8B-B14F-4D97-AF65-F5344CB8AC3E}">
        <p14:creationId xmlns:p14="http://schemas.microsoft.com/office/powerpoint/2010/main" val="164516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19</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External Calls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10" name="Content Placeholder 2">
            <a:extLst>
              <a:ext uri="{FF2B5EF4-FFF2-40B4-BE49-F238E27FC236}">
                <a16:creationId xmlns:a16="http://schemas.microsoft.com/office/drawing/2014/main" id="{E4B03D6A-E756-437C-8C02-6EB571BB7562}"/>
              </a:ext>
            </a:extLst>
          </p:cNvPr>
          <p:cNvSpPr txBox="1">
            <a:spLocks/>
          </p:cNvSpPr>
          <p:nvPr/>
        </p:nvSpPr>
        <p:spPr>
          <a:xfrm>
            <a:off x="827298" y="1456563"/>
            <a:ext cx="10075479"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Example</a:t>
            </a:r>
          </a:p>
        </p:txBody>
      </p:sp>
      <p:sp>
        <p:nvSpPr>
          <p:cNvPr id="14" name="TextBox 13">
            <a:extLst>
              <a:ext uri="{FF2B5EF4-FFF2-40B4-BE49-F238E27FC236}">
                <a16:creationId xmlns:a16="http://schemas.microsoft.com/office/drawing/2014/main" id="{402A3FE6-D615-BA6D-E55F-B13754735FDE}"/>
              </a:ext>
            </a:extLst>
          </p:cNvPr>
          <p:cNvSpPr txBox="1"/>
          <p:nvPr/>
        </p:nvSpPr>
        <p:spPr>
          <a:xfrm>
            <a:off x="1149178" y="1895388"/>
            <a:ext cx="5475027"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len</a:t>
            </a:r>
            <a:r>
              <a:rPr lang="en-US" dirty="0">
                <a:latin typeface="Courier New" panose="02070309020205020404" pitchFamily="49" charset="0"/>
                <a:cs typeface="Courier New" panose="02070309020205020404" pitchFamily="49" charset="0"/>
              </a:rPr>
              <a:t> = call i32 (i8*) @atoi(i8* %elt1)</a:t>
            </a:r>
          </a:p>
        </p:txBody>
      </p:sp>
      <p:pic>
        <p:nvPicPr>
          <p:cNvPr id="3" name="Picture 2" descr="A cartoon of a superhero flying&#10;&#10;AI-generated content may be incorrect.">
            <a:extLst>
              <a:ext uri="{FF2B5EF4-FFF2-40B4-BE49-F238E27FC236}">
                <a16:creationId xmlns:a16="http://schemas.microsoft.com/office/drawing/2014/main" id="{2D08CD7D-E852-62DB-CD58-A39FF71AFE14}"/>
              </a:ext>
            </a:extLst>
          </p:cNvPr>
          <p:cNvPicPr>
            <a:picLocks noChangeAspect="1"/>
          </p:cNvPicPr>
          <p:nvPr/>
        </p:nvPicPr>
        <p:blipFill>
          <a:blip r:embed="rId2"/>
          <a:stretch>
            <a:fillRect/>
          </a:stretch>
        </p:blipFill>
        <p:spPr>
          <a:xfrm>
            <a:off x="3917372" y="2678109"/>
            <a:ext cx="3718214" cy="2356418"/>
          </a:xfrm>
          <a:prstGeom prst="rect">
            <a:avLst/>
          </a:prstGeom>
        </p:spPr>
        <p:style>
          <a:lnRef idx="2">
            <a:schemeClr val="dk1"/>
          </a:lnRef>
          <a:fillRef idx="1">
            <a:schemeClr val="lt1"/>
          </a:fillRef>
          <a:effectRef idx="0">
            <a:schemeClr val="dk1"/>
          </a:effectRef>
          <a:fontRef idx="minor">
            <a:schemeClr val="dk1"/>
          </a:fontRef>
        </p:style>
      </p:pic>
      <p:sp>
        <p:nvSpPr>
          <p:cNvPr id="4" name="TextBox 3">
            <a:extLst>
              <a:ext uri="{FF2B5EF4-FFF2-40B4-BE49-F238E27FC236}">
                <a16:creationId xmlns:a16="http://schemas.microsoft.com/office/drawing/2014/main" id="{32C90071-E988-0D8D-AE92-957FBED5A8F9}"/>
              </a:ext>
            </a:extLst>
          </p:cNvPr>
          <p:cNvSpPr txBox="1"/>
          <p:nvPr/>
        </p:nvSpPr>
        <p:spPr>
          <a:xfrm>
            <a:off x="4920095" y="5032105"/>
            <a:ext cx="1585242" cy="369332"/>
          </a:xfrm>
          <a:prstGeom prst="rect">
            <a:avLst/>
          </a:prstGeom>
          <a:noFill/>
        </p:spPr>
        <p:txBody>
          <a:bodyPr wrap="none" rtlCol="0">
            <a:spAutoFit/>
          </a:bodyPr>
          <a:lstStyle/>
          <a:p>
            <a:r>
              <a:rPr lang="en-US" b="1" i="1" dirty="0"/>
              <a:t>A hero arrives</a:t>
            </a:r>
          </a:p>
        </p:txBody>
      </p:sp>
      <p:sp>
        <p:nvSpPr>
          <p:cNvPr id="6" name="TextBox 5">
            <a:extLst>
              <a:ext uri="{FF2B5EF4-FFF2-40B4-BE49-F238E27FC236}">
                <a16:creationId xmlns:a16="http://schemas.microsoft.com/office/drawing/2014/main" id="{9B56BA15-AD5F-947A-08E1-DDD120E665C7}"/>
              </a:ext>
            </a:extLst>
          </p:cNvPr>
          <p:cNvSpPr txBox="1"/>
          <p:nvPr/>
        </p:nvSpPr>
        <p:spPr>
          <a:xfrm>
            <a:off x="5057927" y="3855107"/>
            <a:ext cx="75328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a:t>
            </a:r>
            <a:r>
              <a:rPr lang="en-US" dirty="0" err="1"/>
              <a:t>libc</a:t>
            </a:r>
            <a:r>
              <a:rPr lang="en-US" dirty="0"/>
              <a:t>”</a:t>
            </a:r>
          </a:p>
        </p:txBody>
      </p:sp>
      <p:sp>
        <p:nvSpPr>
          <p:cNvPr id="9" name="TextBox 8">
            <a:extLst>
              <a:ext uri="{FF2B5EF4-FFF2-40B4-BE49-F238E27FC236}">
                <a16:creationId xmlns:a16="http://schemas.microsoft.com/office/drawing/2014/main" id="{4B98D39F-BF11-E1BF-35F5-6BFA583A60E6}"/>
              </a:ext>
            </a:extLst>
          </p:cNvPr>
          <p:cNvSpPr txBox="1"/>
          <p:nvPr/>
        </p:nvSpPr>
        <p:spPr>
          <a:xfrm>
            <a:off x="1030310" y="5434126"/>
            <a:ext cx="5475027"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declare i32 @atoi(i8*)</a:t>
            </a:r>
          </a:p>
        </p:txBody>
      </p:sp>
    </p:spTree>
    <p:extLst>
      <p:ext uri="{BB962C8B-B14F-4D97-AF65-F5344CB8AC3E}">
        <p14:creationId xmlns:p14="http://schemas.microsoft.com/office/powerpoint/2010/main" val="415934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p:bldLst>
  </p:timing>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3356538" cy="1325563"/>
          </a:xfrm>
        </p:spPr>
        <p:txBody>
          <a:bodyPr>
            <a:normAutofit/>
          </a:bodyPr>
          <a:lstStyle/>
          <a:p>
            <a:r>
              <a:rPr lang="en-US" b="1" dirty="0"/>
              <a:t>Administrivia</a:t>
            </a:r>
            <a:br>
              <a:rPr lang="en-US" b="1" dirty="0"/>
            </a:br>
            <a:r>
              <a:rPr lang="en-US" b="1" dirty="0"/>
              <a:t>and </a:t>
            </a:r>
            <a:br>
              <a:rPr lang="en-US" b="1" dirty="0"/>
            </a:br>
            <a:r>
              <a:rPr lang="en-US" b="1" dirty="0"/>
              <a:t>Announcements</a:t>
            </a:r>
          </a:p>
        </p:txBody>
      </p:sp>
      <p:sp>
        <p:nvSpPr>
          <p:cNvPr id="5" name="Text Placeholder 4">
            <a:extLst>
              <a:ext uri="{FF2B5EF4-FFF2-40B4-BE49-F238E27FC236}">
                <a16:creationId xmlns:a16="http://schemas.microsoft.com/office/drawing/2014/main" id="{1C503F04-F5ED-7882-AC74-F85A7E316664}"/>
              </a:ext>
            </a:extLst>
          </p:cNvPr>
          <p:cNvSpPr>
            <a:spLocks noGrp="1"/>
          </p:cNvSpPr>
          <p:nvPr>
            <p:ph type="body" sz="quarter" idx="13"/>
          </p:nvPr>
        </p:nvSpPr>
        <p:spPr/>
        <p:txBody>
          <a:bodyPr>
            <a:normAutofit lnSpcReduction="10000"/>
          </a:bodyPr>
          <a:lstStyle/>
          <a:p>
            <a:endParaRPr lang="en-US"/>
          </a:p>
        </p:txBody>
      </p:sp>
    </p:spTree>
    <p:extLst>
      <p:ext uri="{BB962C8B-B14F-4D97-AF65-F5344CB8AC3E}">
        <p14:creationId xmlns:p14="http://schemas.microsoft.com/office/powerpoint/2010/main" val="922657321"/>
      </p:ext>
    </p:extLst>
  </p:cSld>
  <p:clrMapOvr>
    <a:masterClrMapping/>
  </p:clrMapOvr>
</p:sld>
</file>

<file path=ppt/slides/slide20.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20</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a:t>
            </a:r>
            <a:r>
              <a:rPr lang="en-US" sz="3400" b="1" dirty="0" err="1"/>
              <a:t>AtoI</a:t>
            </a:r>
            <a:endParaRPr lang="en-US" sz="3400" b="1"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10" name="Content Placeholder 2">
            <a:extLst>
              <a:ext uri="{FF2B5EF4-FFF2-40B4-BE49-F238E27FC236}">
                <a16:creationId xmlns:a16="http://schemas.microsoft.com/office/drawing/2014/main" id="{E4B03D6A-E756-437C-8C02-6EB571BB7562}"/>
              </a:ext>
            </a:extLst>
          </p:cNvPr>
          <p:cNvSpPr txBox="1">
            <a:spLocks/>
          </p:cNvSpPr>
          <p:nvPr/>
        </p:nvSpPr>
        <p:spPr>
          <a:xfrm>
            <a:off x="827298" y="1456563"/>
            <a:ext cx="10075479"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Let’s invoke a Somewhat-familiar function…</a:t>
            </a:r>
          </a:p>
        </p:txBody>
      </p:sp>
      <p:pic>
        <p:nvPicPr>
          <p:cNvPr id="6" name="Picture 5">
            <a:extLst>
              <a:ext uri="{FF2B5EF4-FFF2-40B4-BE49-F238E27FC236}">
                <a16:creationId xmlns:a16="http://schemas.microsoft.com/office/drawing/2014/main" id="{CE1F83C9-E6B5-E315-57D8-51FA7574BBD0}"/>
              </a:ext>
            </a:extLst>
          </p:cNvPr>
          <p:cNvPicPr>
            <a:picLocks noChangeAspect="1"/>
          </p:cNvPicPr>
          <p:nvPr/>
        </p:nvPicPr>
        <p:blipFill>
          <a:blip r:embed="rId2"/>
          <a:stretch>
            <a:fillRect/>
          </a:stretch>
        </p:blipFill>
        <p:spPr>
          <a:xfrm>
            <a:off x="3203416" y="2696916"/>
            <a:ext cx="7699361" cy="2316698"/>
          </a:xfrm>
          <a:prstGeom prst="rect">
            <a:avLst/>
          </a:prstGeom>
        </p:spPr>
      </p:pic>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6BB15A28-46A6-DB48-DC92-5302CD3543B2}"/>
                  </a:ext>
                </a:extLst>
              </p14:cNvPr>
              <p14:cNvContentPartPr/>
              <p14:nvPr/>
            </p14:nvContentPartPr>
            <p14:xfrm>
              <a:off x="649440" y="1855800"/>
              <a:ext cx="6506640" cy="2559960"/>
            </p14:xfrm>
          </p:contentPart>
        </mc:Choice>
        <mc:Fallback>
          <p:pic>
            <p:nvPicPr>
              <p:cNvPr id="9" name="Ink 8">
                <a:extLst>
                  <a:ext uri="{FF2B5EF4-FFF2-40B4-BE49-F238E27FC236}">
                    <a16:creationId xmlns:a16="http://schemas.microsoft.com/office/drawing/2014/main" id="{6BB15A28-46A6-DB48-DC92-5302CD3543B2}"/>
                  </a:ext>
                </a:extLst>
              </p:cNvPr>
              <p:cNvPicPr/>
              <p:nvPr/>
            </p:nvPicPr>
            <p:blipFill>
              <a:blip r:embed="rId4"/>
              <a:stretch>
                <a:fillRect/>
              </a:stretch>
            </p:blipFill>
            <p:spPr>
              <a:xfrm>
                <a:off x="640080" y="1846440"/>
                <a:ext cx="6525360" cy="2578680"/>
              </a:xfrm>
              <a:prstGeom prst="rect">
                <a:avLst/>
              </a:prstGeom>
            </p:spPr>
          </p:pic>
        </mc:Fallback>
      </mc:AlternateContent>
    </p:spTree>
    <p:extLst>
      <p:ext uri="{BB962C8B-B14F-4D97-AF65-F5344CB8AC3E}">
        <p14:creationId xmlns:p14="http://schemas.microsoft.com/office/powerpoint/2010/main" val="3368249652"/>
      </p:ext>
    </p:extLst>
  </p:cSld>
  <p:clrMapOvr>
    <a:masterClrMapping/>
  </p:clrMapOvr>
</p:sld>
</file>

<file path=ppt/slides/slide21.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21</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LLVM PRINTF</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10" name="Content Placeholder 2">
            <a:extLst>
              <a:ext uri="{FF2B5EF4-FFF2-40B4-BE49-F238E27FC236}">
                <a16:creationId xmlns:a16="http://schemas.microsoft.com/office/drawing/2014/main" id="{E4B03D6A-E756-437C-8C02-6EB571BB7562}"/>
              </a:ext>
            </a:extLst>
          </p:cNvPr>
          <p:cNvSpPr txBox="1">
            <a:spLocks/>
          </p:cNvSpPr>
          <p:nvPr/>
        </p:nvSpPr>
        <p:spPr>
          <a:xfrm>
            <a:off x="827298" y="1456563"/>
            <a:ext cx="10075479"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Getting more convenient output from our programs</a:t>
            </a:r>
          </a:p>
        </p:txBody>
      </p:sp>
      <p:pic>
        <p:nvPicPr>
          <p:cNvPr id="3" name="Picture 2">
            <a:extLst>
              <a:ext uri="{FF2B5EF4-FFF2-40B4-BE49-F238E27FC236}">
                <a16:creationId xmlns:a16="http://schemas.microsoft.com/office/drawing/2014/main" id="{7AA9CC6E-4D4D-2D10-E861-CF3C2E67E946}"/>
              </a:ext>
            </a:extLst>
          </p:cNvPr>
          <p:cNvPicPr>
            <a:picLocks noChangeAspect="1"/>
          </p:cNvPicPr>
          <p:nvPr/>
        </p:nvPicPr>
        <p:blipFill>
          <a:blip r:embed="rId2"/>
          <a:stretch>
            <a:fillRect/>
          </a:stretch>
        </p:blipFill>
        <p:spPr>
          <a:xfrm>
            <a:off x="5289633" y="2471778"/>
            <a:ext cx="6215905" cy="1654672"/>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DC29745A-68B3-AAF8-9883-4B099C132DE7}"/>
                  </a:ext>
                </a:extLst>
              </p14:cNvPr>
              <p14:cNvContentPartPr/>
              <p14:nvPr/>
            </p14:nvContentPartPr>
            <p14:xfrm>
              <a:off x="744840" y="3485160"/>
              <a:ext cx="3914640" cy="889560"/>
            </p14:xfrm>
          </p:contentPart>
        </mc:Choice>
        <mc:Fallback>
          <p:pic>
            <p:nvPicPr>
              <p:cNvPr id="4" name="Ink 3">
                <a:extLst>
                  <a:ext uri="{FF2B5EF4-FFF2-40B4-BE49-F238E27FC236}">
                    <a16:creationId xmlns:a16="http://schemas.microsoft.com/office/drawing/2014/main" id="{DC29745A-68B3-AAF8-9883-4B099C132DE7}"/>
                  </a:ext>
                </a:extLst>
              </p:cNvPr>
              <p:cNvPicPr/>
              <p:nvPr/>
            </p:nvPicPr>
            <p:blipFill>
              <a:blip r:embed="rId4"/>
              <a:stretch>
                <a:fillRect/>
              </a:stretch>
            </p:blipFill>
            <p:spPr>
              <a:xfrm>
                <a:off x="735480" y="3475800"/>
                <a:ext cx="3933360" cy="908280"/>
              </a:xfrm>
              <a:prstGeom prst="rect">
                <a:avLst/>
              </a:prstGeom>
            </p:spPr>
          </p:pic>
        </mc:Fallback>
      </mc:AlternateContent>
    </p:spTree>
    <p:extLst>
      <p:ext uri="{BB962C8B-B14F-4D97-AF65-F5344CB8AC3E}">
        <p14:creationId xmlns:p14="http://schemas.microsoft.com/office/powerpoint/2010/main" val="1461022253"/>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22</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RUNNING THE LLVM TOOLS: CLANG</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201966"/>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LLVM </a:t>
            </a:r>
            <a:r>
              <a:rPr lang="en-US" sz="1600" b="1" dirty="0" err="1"/>
              <a:t>Bitcode</a:t>
            </a:r>
            <a:endParaRPr lang="en-US" sz="1600" b="1" dirty="0"/>
          </a:p>
        </p:txBody>
      </p:sp>
      <p:sp>
        <p:nvSpPr>
          <p:cNvPr id="4" name="TextBox 3">
            <a:extLst>
              <a:ext uri="{FF2B5EF4-FFF2-40B4-BE49-F238E27FC236}">
                <a16:creationId xmlns:a16="http://schemas.microsoft.com/office/drawing/2014/main" id="{C37F65C7-C20B-2BD9-D1F2-E0AC08E5DA44}"/>
              </a:ext>
            </a:extLst>
          </p:cNvPr>
          <p:cNvSpPr txBox="1"/>
          <p:nvPr/>
        </p:nvSpPr>
        <p:spPr>
          <a:xfrm>
            <a:off x="1304059" y="2998149"/>
            <a:ext cx="7875109"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clang -S -emit-</a:t>
            </a:r>
            <a:r>
              <a:rPr lang="en-US" dirty="0" err="1">
                <a:latin typeface="Courier New" panose="02070309020205020404" pitchFamily="49" charset="0"/>
                <a:cs typeface="Courier New" panose="02070309020205020404" pitchFamily="49" charset="0"/>
              </a:rPr>
              <a:t>llvm</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foo.c</a:t>
            </a:r>
            <a:r>
              <a:rPr lang="en-US" dirty="0">
                <a:latin typeface="Courier New" panose="02070309020205020404" pitchFamily="49" charset="0"/>
                <a:cs typeface="Courier New" panose="02070309020205020404" pitchFamily="49" charset="0"/>
              </a:rPr>
              <a:t> -o </a:t>
            </a:r>
            <a:r>
              <a:rPr lang="en-US" dirty="0" err="1">
                <a:latin typeface="Courier New" panose="02070309020205020404" pitchFamily="49" charset="0"/>
                <a:cs typeface="Courier New" panose="02070309020205020404" pitchFamily="49" charset="0"/>
              </a:rPr>
              <a:t>foo.ll</a:t>
            </a:r>
            <a:r>
              <a:rPr lang="en-US" dirty="0">
                <a:latin typeface="Courier New" panose="02070309020205020404" pitchFamily="49" charset="0"/>
                <a:cs typeface="Courier New" panose="02070309020205020404" pitchFamily="49" charset="0"/>
              </a:rPr>
              <a:t> -disable-O0-optnone</a:t>
            </a:r>
          </a:p>
        </p:txBody>
      </p:sp>
    </p:spTree>
    <p:extLst>
      <p:ext uri="{BB962C8B-B14F-4D97-AF65-F5344CB8AC3E}">
        <p14:creationId xmlns:p14="http://schemas.microsoft.com/office/powerpoint/2010/main" val="30046182"/>
      </p:ext>
    </p:extLst>
  </p:cSld>
  <p:clrMapOvr>
    <a:masterClrMapping/>
  </p:clrMapOvr>
</p:sld>
</file>

<file path=ppt/slides/slide23.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Wrap-up</a:t>
            </a:r>
          </a:p>
        </p:txBody>
      </p:sp>
    </p:spTree>
    <p:extLst>
      <p:ext uri="{BB962C8B-B14F-4D97-AF65-F5344CB8AC3E}">
        <p14:creationId xmlns:p14="http://schemas.microsoft.com/office/powerpoint/2010/main" val="69922359"/>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2006214"/>
            <a:ext cx="5431971" cy="846301"/>
          </a:xfrm>
        </p:spPr>
        <p:txBody>
          <a:bodyPr>
            <a:normAutofit/>
          </a:bodyPr>
          <a:lstStyle/>
          <a:p>
            <a:r>
              <a:rPr lang="en-US" b="1" dirty="0"/>
              <a:t>Next Time</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4" y="2948489"/>
            <a:ext cx="5433204" cy="2407281"/>
          </a:xfrm>
        </p:spPr>
        <p:txBody>
          <a:bodyPr vert="horz" lIns="91440" tIns="45720" rIns="91440" bIns="45720" rtlCol="0" anchor="t">
            <a:normAutofit/>
          </a:bodyPr>
          <a:lstStyle/>
          <a:p>
            <a:r>
              <a:rPr lang="en-US" dirty="0"/>
              <a:t>WRITING AN ANALYSIS</a:t>
            </a:r>
          </a:p>
        </p:txBody>
      </p:sp>
      <p:sp>
        <p:nvSpPr>
          <p:cNvPr id="6" name="Slide Number Placeholder 5">
            <a:extLst>
              <a:ext uri="{FF2B5EF4-FFF2-40B4-BE49-F238E27FC236}">
                <a16:creationId xmlns:a16="http://schemas.microsoft.com/office/drawing/2014/main" id="{BA32F697-D1D4-4B0A-B960-D1869BF8607A}"/>
              </a:ext>
            </a:extLst>
          </p:cNvPr>
          <p:cNvSpPr>
            <a:spLocks noGrp="1"/>
          </p:cNvSpPr>
          <p:nvPr>
            <p:ph type="sldNum" sz="quarter" idx="12"/>
          </p:nvPr>
        </p:nvSpPr>
        <p:spPr>
          <a:xfrm>
            <a:off x="9448800" y="0"/>
            <a:ext cx="2743200" cy="365125"/>
          </a:xfrm>
        </p:spPr>
        <p:txBody>
          <a:bodyPr/>
          <a:lstStyle/>
          <a:p>
            <a:fld id="{B5CEABB6-07DC-46E8-9B57-56EC44A396E5}" type="slidenum">
              <a:rPr lang="en-US" sz="1400" smtClean="0"/>
              <a:pPr/>
              <a:t>24</a:t>
            </a:fld>
            <a:endParaRPr lang="en-US" sz="1400" dirty="0"/>
          </a:p>
        </p:txBody>
      </p:sp>
    </p:spTree>
    <p:extLst>
      <p:ext uri="{BB962C8B-B14F-4D97-AF65-F5344CB8AC3E}">
        <p14:creationId xmlns:p14="http://schemas.microsoft.com/office/powerpoint/2010/main" val="4003566076"/>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16040" y="4434840"/>
            <a:ext cx="5570014" cy="1122202"/>
          </a:xfrm>
        </p:spPr>
        <p:txBody>
          <a:bodyPr/>
          <a:lstStyle/>
          <a:p>
            <a:r>
              <a:rPr lang="en-US" dirty="0"/>
              <a:t>LLVM calls</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1122202"/>
          </a:xfrm>
        </p:spPr>
        <p:txBody>
          <a:bodyPr>
            <a:normAutofit/>
          </a:bodyPr>
          <a:lstStyle/>
          <a:p>
            <a:r>
              <a:rPr lang="en-US" sz="2000" dirty="0"/>
              <a:t>EECS 677: Software Security Evaluation</a:t>
            </a:r>
          </a:p>
          <a:p>
            <a:r>
              <a:rPr lang="en-US" sz="2000" dirty="0"/>
              <a:t>Drew Davidson</a:t>
            </a:r>
          </a:p>
        </p:txBody>
      </p:sp>
    </p:spTree>
    <p:extLst>
      <p:ext uri="{BB962C8B-B14F-4D97-AF65-F5344CB8AC3E}">
        <p14:creationId xmlns:p14="http://schemas.microsoft.com/office/powerpoint/2010/main" val="1642425379"/>
      </p:ext>
    </p:extLst>
  </p:cSld>
  <p:clrMapOvr>
    <a:masterClrMapping/>
  </p:clrMapOvr>
</p:sld>
</file>

<file path=ppt/slides/slide4.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2006214"/>
            <a:ext cx="5431971" cy="846301"/>
          </a:xfrm>
        </p:spPr>
        <p:txBody>
          <a:bodyPr>
            <a:normAutofit/>
          </a:bodyPr>
          <a:lstStyle/>
          <a:p>
            <a:r>
              <a:rPr lang="en-US" b="1" dirty="0"/>
              <a:t>Class Progress</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4" y="2948489"/>
            <a:ext cx="5433204" cy="2407281"/>
          </a:xfrm>
        </p:spPr>
        <p:txBody>
          <a:bodyPr vert="horz" lIns="91440" tIns="45720" rIns="91440" bIns="45720" rtlCol="0" anchor="t">
            <a:normAutofit/>
          </a:bodyPr>
          <a:lstStyle/>
          <a:p>
            <a:r>
              <a:rPr lang="en-US" dirty="0"/>
              <a:t>We’re Basically ready to do static Analysis</a:t>
            </a:r>
          </a:p>
        </p:txBody>
      </p:sp>
      <p:sp>
        <p:nvSpPr>
          <p:cNvPr id="6" name="Slide Number Placeholder 5">
            <a:extLst>
              <a:ext uri="{FF2B5EF4-FFF2-40B4-BE49-F238E27FC236}">
                <a16:creationId xmlns:a16="http://schemas.microsoft.com/office/drawing/2014/main" id="{BA32F697-D1D4-4B0A-B960-D1869BF8607A}"/>
              </a:ext>
            </a:extLst>
          </p:cNvPr>
          <p:cNvSpPr>
            <a:spLocks noGrp="1"/>
          </p:cNvSpPr>
          <p:nvPr>
            <p:ph type="sldNum" sz="quarter" idx="12"/>
          </p:nvPr>
        </p:nvSpPr>
        <p:spPr>
          <a:xfrm>
            <a:off x="9448800" y="0"/>
            <a:ext cx="2743200" cy="365125"/>
          </a:xfrm>
        </p:spPr>
        <p:txBody>
          <a:bodyPr/>
          <a:lstStyle/>
          <a:p>
            <a:fld id="{B5CEABB6-07DC-46E8-9B57-56EC44A396E5}" type="slidenum">
              <a:rPr lang="en-US" sz="1400" smtClean="0"/>
              <a:pPr/>
              <a:t>4</a:t>
            </a:fld>
            <a:endParaRPr lang="en-US" sz="1400"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A44EEAD6-0AB8-D7DB-D14C-9E215BB71D34}"/>
                  </a:ext>
                </a:extLst>
              </p14:cNvPr>
              <p14:cNvContentPartPr/>
              <p14:nvPr/>
            </p14:nvContentPartPr>
            <p14:xfrm>
              <a:off x="6129720" y="2971080"/>
              <a:ext cx="4974480" cy="1095840"/>
            </p14:xfrm>
          </p:contentPart>
        </mc:Choice>
        <mc:Fallback>
          <p:pic>
            <p:nvPicPr>
              <p:cNvPr id="4" name="Ink 3">
                <a:extLst>
                  <a:ext uri="{FF2B5EF4-FFF2-40B4-BE49-F238E27FC236}">
                    <a16:creationId xmlns:a16="http://schemas.microsoft.com/office/drawing/2014/main" id="{A44EEAD6-0AB8-D7DB-D14C-9E215BB71D34}"/>
                  </a:ext>
                </a:extLst>
              </p:cNvPr>
              <p:cNvPicPr/>
              <p:nvPr/>
            </p:nvPicPr>
            <p:blipFill>
              <a:blip r:embed="rId3"/>
              <a:stretch>
                <a:fillRect/>
              </a:stretch>
            </p:blipFill>
            <p:spPr>
              <a:xfrm>
                <a:off x="6120360" y="2961720"/>
                <a:ext cx="4993200" cy="1114560"/>
              </a:xfrm>
              <a:prstGeom prst="rect">
                <a:avLst/>
              </a:prstGeom>
            </p:spPr>
          </p:pic>
        </mc:Fallback>
      </mc:AlternateContent>
    </p:spTree>
    <p:extLst>
      <p:ext uri="{BB962C8B-B14F-4D97-AF65-F5344CB8AC3E}">
        <p14:creationId xmlns:p14="http://schemas.microsoft.com/office/powerpoint/2010/main" val="3227638673"/>
      </p:ext>
    </p:extLst>
  </p:cSld>
  <p:clrMapOvr>
    <a:masterClrMapping/>
  </p:clrMapOvr>
</p:sld>
</file>

<file path=ppt/slides/slide5.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5</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Last Time: LLVM MEMORY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1889053"/>
            <a:ext cx="7101620"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Described LLVM’s Concept of Named Memory</a:t>
            </a:r>
          </a:p>
        </p:txBody>
      </p:sp>
      <p:sp>
        <p:nvSpPr>
          <p:cNvPr id="15" name="TextBox 14">
            <a:extLst>
              <a:ext uri="{FF2B5EF4-FFF2-40B4-BE49-F238E27FC236}">
                <a16:creationId xmlns:a16="http://schemas.microsoft.com/office/drawing/2014/main" id="{9409CAE6-265D-CA0D-3931-BA3F75CABD01}"/>
              </a:ext>
            </a:extLst>
          </p:cNvPr>
          <p:cNvSpPr txBox="1"/>
          <p:nvPr/>
        </p:nvSpPr>
        <p:spPr>
          <a:xfrm>
            <a:off x="847893" y="2322190"/>
            <a:ext cx="6121318" cy="1200329"/>
          </a:xfrm>
          <a:prstGeom prst="rect">
            <a:avLst/>
          </a:prstGeom>
          <a:noFill/>
        </p:spPr>
        <p:txBody>
          <a:bodyPr wrap="square">
            <a:spAutoFit/>
          </a:bodyPr>
          <a:lstStyle/>
          <a:p>
            <a:pPr marL="285750" indent="-285750">
              <a:buFont typeface="Tenorite" panose="00000500000000000000" pitchFamily="2" charset="0"/>
              <a:buChar char="−"/>
            </a:pPr>
            <a:r>
              <a:rPr lang="en-US" dirty="0"/>
              <a:t>No mathematical relationship between distinct named memory items</a:t>
            </a:r>
          </a:p>
          <a:p>
            <a:pPr marL="285750" indent="-285750">
              <a:buFont typeface="Tenorite" panose="00000500000000000000" pitchFamily="2" charset="0"/>
              <a:buChar char="−"/>
            </a:pPr>
            <a:r>
              <a:rPr lang="en-US" dirty="0"/>
              <a:t>Guaranteed mathematical relation WITHIN named memory items (as exploited by GEP)</a:t>
            </a:r>
          </a:p>
        </p:txBody>
      </p:sp>
      <p:sp>
        <p:nvSpPr>
          <p:cNvPr id="11" name="Content Placeholder 2">
            <a:extLst>
              <a:ext uri="{FF2B5EF4-FFF2-40B4-BE49-F238E27FC236}">
                <a16:creationId xmlns:a16="http://schemas.microsoft.com/office/drawing/2014/main" id="{E8FB3F62-B595-2EBA-9F66-2F564EE43BF9}"/>
              </a:ext>
            </a:extLst>
          </p:cNvPr>
          <p:cNvSpPr txBox="1">
            <a:spLocks/>
          </p:cNvSpPr>
          <p:nvPr/>
        </p:nvSpPr>
        <p:spPr>
          <a:xfrm>
            <a:off x="852010" y="3656066"/>
            <a:ext cx="7101620"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Declaring memory</a:t>
            </a:r>
          </a:p>
        </p:txBody>
      </p:sp>
      <p:sp>
        <p:nvSpPr>
          <p:cNvPr id="12" name="TextBox 11">
            <a:extLst>
              <a:ext uri="{FF2B5EF4-FFF2-40B4-BE49-F238E27FC236}">
                <a16:creationId xmlns:a16="http://schemas.microsoft.com/office/drawing/2014/main" id="{04E3C014-5AD4-6C7D-46C6-059EE52E66AC}"/>
              </a:ext>
            </a:extLst>
          </p:cNvPr>
          <p:cNvSpPr txBox="1"/>
          <p:nvPr/>
        </p:nvSpPr>
        <p:spPr>
          <a:xfrm>
            <a:off x="852009" y="4089203"/>
            <a:ext cx="6121318" cy="2031325"/>
          </a:xfrm>
          <a:prstGeom prst="rect">
            <a:avLst/>
          </a:prstGeom>
          <a:noFill/>
        </p:spPr>
        <p:txBody>
          <a:bodyPr wrap="square">
            <a:spAutoFit/>
          </a:bodyPr>
          <a:lstStyle/>
          <a:p>
            <a:pPr marL="285750" indent="-285750">
              <a:buFont typeface="Tenorite" panose="00000500000000000000" pitchFamily="2" charset="0"/>
              <a:buChar char="−"/>
            </a:pPr>
            <a:r>
              <a:rPr lang="en-US" dirty="0"/>
              <a:t>Local memory:</a:t>
            </a:r>
          </a:p>
          <a:p>
            <a:r>
              <a:rPr lang="it-IT" dirty="0"/>
              <a:t>	%ptrL = alloca i32, align 4</a:t>
            </a:r>
            <a:endParaRPr lang="en-US" dirty="0"/>
          </a:p>
          <a:p>
            <a:pPr marL="285750" indent="-285750">
              <a:buFont typeface="Tenorite" panose="00000500000000000000" pitchFamily="2" charset="0"/>
              <a:buChar char="−"/>
            </a:pPr>
            <a:r>
              <a:rPr lang="en-US" dirty="0"/>
              <a:t>Global memory:</a:t>
            </a:r>
          </a:p>
          <a:p>
            <a:r>
              <a:rPr lang="it-IT" dirty="0"/>
              <a:t>	@ptrG = global i32 2, align 4</a:t>
            </a:r>
            <a:endParaRPr lang="en-US" dirty="0"/>
          </a:p>
          <a:p>
            <a:pPr marL="285750" indent="-285750">
              <a:buFont typeface="Tenorite" panose="00000500000000000000" pitchFamily="2" charset="0"/>
              <a:buChar char="−"/>
            </a:pPr>
            <a:r>
              <a:rPr lang="en-US" dirty="0"/>
              <a:t>(Global) constant: Guaranteed mathematical relation</a:t>
            </a:r>
          </a:p>
          <a:p>
            <a:r>
              <a:rPr lang="it-IT" dirty="0"/>
              <a:t>	@ptrC = constant i32 2, align 4</a:t>
            </a:r>
            <a:endParaRPr lang="en-US" dirty="0"/>
          </a:p>
          <a:p>
            <a:pPr marL="285750" indent="-285750">
              <a:buFont typeface="Tenorite" panose="00000500000000000000" pitchFamily="2" charset="0"/>
              <a:buChar char="−"/>
            </a:pPr>
            <a:endParaRPr lang="en-US" dirty="0"/>
          </a:p>
        </p:txBody>
      </p:sp>
      <p:sp>
        <p:nvSpPr>
          <p:cNvPr id="13" name="TextBox 12">
            <a:extLst>
              <a:ext uri="{FF2B5EF4-FFF2-40B4-BE49-F238E27FC236}">
                <a16:creationId xmlns:a16="http://schemas.microsoft.com/office/drawing/2014/main" id="{2CBB1DDB-5D5F-2000-B1BC-EF627EB1EE26}"/>
              </a:ext>
            </a:extLst>
          </p:cNvPr>
          <p:cNvSpPr txBox="1"/>
          <p:nvPr/>
        </p:nvSpPr>
        <p:spPr>
          <a:xfrm>
            <a:off x="6755026" y="4327441"/>
            <a:ext cx="3522696" cy="369332"/>
          </a:xfrm>
          <a:prstGeom prst="rect">
            <a:avLst/>
          </a:prstGeom>
          <a:noFill/>
        </p:spPr>
        <p:txBody>
          <a:bodyPr wrap="none" rtlCol="0">
            <a:spAutoFit/>
          </a:bodyPr>
          <a:lstStyle/>
          <a:p>
            <a:r>
              <a:rPr lang="en-US" dirty="0"/>
              <a:t>%</a:t>
            </a:r>
            <a:r>
              <a:rPr lang="en-US" dirty="0" err="1"/>
              <a:t>ptrLarr</a:t>
            </a:r>
            <a:r>
              <a:rPr lang="en-US" dirty="0"/>
              <a:t> = </a:t>
            </a:r>
            <a:r>
              <a:rPr lang="en-US" dirty="0" err="1"/>
              <a:t>alloca</a:t>
            </a:r>
            <a:r>
              <a:rPr lang="en-US" dirty="0"/>
              <a:t> [8 x i32], align 4</a:t>
            </a:r>
          </a:p>
        </p:txBody>
      </p:sp>
      <p:sp>
        <p:nvSpPr>
          <p:cNvPr id="14" name="TextBox 13">
            <a:extLst>
              <a:ext uri="{FF2B5EF4-FFF2-40B4-BE49-F238E27FC236}">
                <a16:creationId xmlns:a16="http://schemas.microsoft.com/office/drawing/2014/main" id="{BB726F31-9924-A3CF-E30E-BC49D31CAD4A}"/>
              </a:ext>
            </a:extLst>
          </p:cNvPr>
          <p:cNvSpPr txBox="1"/>
          <p:nvPr/>
        </p:nvSpPr>
        <p:spPr>
          <a:xfrm>
            <a:off x="6767380" y="4891735"/>
            <a:ext cx="4167423" cy="369332"/>
          </a:xfrm>
          <a:prstGeom prst="rect">
            <a:avLst/>
          </a:prstGeom>
          <a:noFill/>
        </p:spPr>
        <p:txBody>
          <a:bodyPr wrap="none" rtlCol="0">
            <a:spAutoFit/>
          </a:bodyPr>
          <a:lstStyle/>
          <a:p>
            <a:r>
              <a:rPr lang="en-US" dirty="0"/>
              <a:t>%</a:t>
            </a:r>
            <a:r>
              <a:rPr lang="en-US" dirty="0" err="1"/>
              <a:t>ptrGstruct</a:t>
            </a:r>
            <a:r>
              <a:rPr lang="en-US" dirty="0"/>
              <a:t> = global i32 {i32, i8}, align 4</a:t>
            </a:r>
          </a:p>
        </p:txBody>
      </p:sp>
      <p:sp>
        <p:nvSpPr>
          <p:cNvPr id="16" name="TextBox 15">
            <a:extLst>
              <a:ext uri="{FF2B5EF4-FFF2-40B4-BE49-F238E27FC236}">
                <a16:creationId xmlns:a16="http://schemas.microsoft.com/office/drawing/2014/main" id="{692B6F93-9514-4ECE-E068-BFE21ADD1E6F}"/>
              </a:ext>
            </a:extLst>
          </p:cNvPr>
          <p:cNvSpPr txBox="1"/>
          <p:nvPr/>
        </p:nvSpPr>
        <p:spPr>
          <a:xfrm>
            <a:off x="6804449" y="5505456"/>
            <a:ext cx="5132559" cy="923330"/>
          </a:xfrm>
          <a:prstGeom prst="rect">
            <a:avLst/>
          </a:prstGeom>
          <a:noFill/>
        </p:spPr>
        <p:txBody>
          <a:bodyPr wrap="none" rtlCol="0">
            <a:spAutoFit/>
          </a:bodyPr>
          <a:lstStyle/>
          <a:p>
            <a:r>
              <a:rPr lang="en-US" dirty="0"/>
              <a:t>@ptrCstructs = constant [2 x {i8, i32}]</a:t>
            </a:r>
          </a:p>
          <a:p>
            <a:r>
              <a:rPr lang="en-US" dirty="0"/>
              <a:t>        [{i8, i32} {i8 1, i32 2}, {i8, i32}{ i8 3, i32 4} ] , </a:t>
            </a:r>
          </a:p>
          <a:p>
            <a:r>
              <a:rPr lang="en-US" dirty="0"/>
              <a:t>        align 4</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A1C3D15-9123-BDD7-6A51-EAC771F01F35}"/>
                  </a:ext>
                </a:extLst>
              </p14:cNvPr>
              <p14:cNvContentPartPr/>
              <p14:nvPr/>
            </p14:nvContentPartPr>
            <p14:xfrm>
              <a:off x="6198480" y="712800"/>
              <a:ext cx="5535720" cy="5921280"/>
            </p14:xfrm>
          </p:contentPart>
        </mc:Choice>
        <mc:Fallback>
          <p:pic>
            <p:nvPicPr>
              <p:cNvPr id="2" name="Ink 1">
                <a:extLst>
                  <a:ext uri="{FF2B5EF4-FFF2-40B4-BE49-F238E27FC236}">
                    <a16:creationId xmlns:a16="http://schemas.microsoft.com/office/drawing/2014/main" id="{FA1C3D15-9123-BDD7-6A51-EAC771F01F35}"/>
                  </a:ext>
                </a:extLst>
              </p:cNvPr>
              <p:cNvPicPr/>
              <p:nvPr/>
            </p:nvPicPr>
            <p:blipFill>
              <a:blip r:embed="rId3"/>
              <a:stretch>
                <a:fillRect/>
              </a:stretch>
            </p:blipFill>
            <p:spPr>
              <a:xfrm>
                <a:off x="6189120" y="703440"/>
                <a:ext cx="5554440" cy="5940000"/>
              </a:xfrm>
              <a:prstGeom prst="rect">
                <a:avLst/>
              </a:prstGeom>
            </p:spPr>
          </p:pic>
        </mc:Fallback>
      </mc:AlternateContent>
    </p:spTree>
    <p:extLst>
      <p:ext uri="{BB962C8B-B14F-4D97-AF65-F5344CB8AC3E}">
        <p14:creationId xmlns:p14="http://schemas.microsoft.com/office/powerpoint/2010/main" val="3330255376"/>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6</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Last Time: LLVM MEMORY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2" name="Content Placeholder 2">
            <a:extLst>
              <a:ext uri="{FF2B5EF4-FFF2-40B4-BE49-F238E27FC236}">
                <a16:creationId xmlns:a16="http://schemas.microsoft.com/office/drawing/2014/main" id="{9048B8A1-697A-EED9-5225-033EC7124FA4}"/>
              </a:ext>
            </a:extLst>
          </p:cNvPr>
          <p:cNvSpPr txBox="1">
            <a:spLocks/>
          </p:cNvSpPr>
          <p:nvPr/>
        </p:nvSpPr>
        <p:spPr>
          <a:xfrm>
            <a:off x="852010" y="1267095"/>
            <a:ext cx="7101620"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Declaring memory</a:t>
            </a:r>
          </a:p>
        </p:txBody>
      </p:sp>
      <p:sp>
        <p:nvSpPr>
          <p:cNvPr id="3" name="TextBox 2">
            <a:extLst>
              <a:ext uri="{FF2B5EF4-FFF2-40B4-BE49-F238E27FC236}">
                <a16:creationId xmlns:a16="http://schemas.microsoft.com/office/drawing/2014/main" id="{9F9A9A07-E5ED-3725-B01B-01AE98A4BF7F}"/>
              </a:ext>
            </a:extLst>
          </p:cNvPr>
          <p:cNvSpPr txBox="1"/>
          <p:nvPr/>
        </p:nvSpPr>
        <p:spPr>
          <a:xfrm>
            <a:off x="852009" y="1700232"/>
            <a:ext cx="6121318" cy="2031325"/>
          </a:xfrm>
          <a:prstGeom prst="rect">
            <a:avLst/>
          </a:prstGeom>
          <a:noFill/>
        </p:spPr>
        <p:txBody>
          <a:bodyPr wrap="square">
            <a:spAutoFit/>
          </a:bodyPr>
          <a:lstStyle/>
          <a:p>
            <a:pPr marL="285750" indent="-285750">
              <a:buFont typeface="Tenorite" panose="00000500000000000000" pitchFamily="2" charset="0"/>
              <a:buChar char="−"/>
            </a:pPr>
            <a:r>
              <a:rPr lang="en-US" dirty="0"/>
              <a:t>Local memory:</a:t>
            </a:r>
          </a:p>
          <a:p>
            <a:r>
              <a:rPr lang="it-IT" dirty="0"/>
              <a:t>	%ptrL = alloca i32, align 4</a:t>
            </a:r>
            <a:endParaRPr lang="en-US" dirty="0"/>
          </a:p>
          <a:p>
            <a:pPr marL="285750" indent="-285750">
              <a:buFont typeface="Tenorite" panose="00000500000000000000" pitchFamily="2" charset="0"/>
              <a:buChar char="−"/>
            </a:pPr>
            <a:r>
              <a:rPr lang="en-US" dirty="0"/>
              <a:t>Global memory:</a:t>
            </a:r>
          </a:p>
          <a:p>
            <a:r>
              <a:rPr lang="it-IT" dirty="0"/>
              <a:t>	@ptrG = global i32 2, align 4</a:t>
            </a:r>
            <a:endParaRPr lang="en-US" dirty="0"/>
          </a:p>
          <a:p>
            <a:pPr marL="285750" indent="-285750">
              <a:buFont typeface="Tenorite" panose="00000500000000000000" pitchFamily="2" charset="0"/>
              <a:buChar char="−"/>
            </a:pPr>
            <a:r>
              <a:rPr lang="en-US" dirty="0"/>
              <a:t>(Global) constant: Guaranteed mathematical relation</a:t>
            </a:r>
          </a:p>
          <a:p>
            <a:r>
              <a:rPr lang="it-IT" dirty="0"/>
              <a:t>	@ptrC = constant i32 2, align 4</a:t>
            </a:r>
            <a:endParaRPr lang="en-US" dirty="0"/>
          </a:p>
          <a:p>
            <a:pPr marL="285750" indent="-285750">
              <a:buFont typeface="Tenorite" panose="00000500000000000000" pitchFamily="2" charset="0"/>
              <a:buChar char="−"/>
            </a:pPr>
            <a:endParaRPr lang="en-US" dirty="0"/>
          </a:p>
        </p:txBody>
      </p:sp>
      <p:sp>
        <p:nvSpPr>
          <p:cNvPr id="4" name="Content Placeholder 2">
            <a:extLst>
              <a:ext uri="{FF2B5EF4-FFF2-40B4-BE49-F238E27FC236}">
                <a16:creationId xmlns:a16="http://schemas.microsoft.com/office/drawing/2014/main" id="{5892BCE3-21C8-65FB-1578-77BFDDDD0CAC}"/>
              </a:ext>
            </a:extLst>
          </p:cNvPr>
          <p:cNvSpPr txBox="1">
            <a:spLocks/>
          </p:cNvSpPr>
          <p:nvPr/>
        </p:nvSpPr>
        <p:spPr>
          <a:xfrm>
            <a:off x="732562" y="3989695"/>
            <a:ext cx="7101620"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Accessing memory</a:t>
            </a:r>
          </a:p>
        </p:txBody>
      </p:sp>
      <p:sp>
        <p:nvSpPr>
          <p:cNvPr id="10" name="TextBox 9">
            <a:extLst>
              <a:ext uri="{FF2B5EF4-FFF2-40B4-BE49-F238E27FC236}">
                <a16:creationId xmlns:a16="http://schemas.microsoft.com/office/drawing/2014/main" id="{841A0B64-E7E9-44F2-0124-B63FE703E7EA}"/>
              </a:ext>
            </a:extLst>
          </p:cNvPr>
          <p:cNvSpPr txBox="1"/>
          <p:nvPr/>
        </p:nvSpPr>
        <p:spPr>
          <a:xfrm>
            <a:off x="6755026" y="1938470"/>
            <a:ext cx="3522696" cy="369332"/>
          </a:xfrm>
          <a:prstGeom prst="rect">
            <a:avLst/>
          </a:prstGeom>
          <a:noFill/>
        </p:spPr>
        <p:txBody>
          <a:bodyPr wrap="none" rtlCol="0">
            <a:spAutoFit/>
          </a:bodyPr>
          <a:lstStyle/>
          <a:p>
            <a:r>
              <a:rPr lang="en-US" dirty="0"/>
              <a:t>%</a:t>
            </a:r>
            <a:r>
              <a:rPr lang="en-US" dirty="0" err="1"/>
              <a:t>ptrLarr</a:t>
            </a:r>
            <a:r>
              <a:rPr lang="en-US" dirty="0"/>
              <a:t> = </a:t>
            </a:r>
            <a:r>
              <a:rPr lang="en-US" dirty="0" err="1"/>
              <a:t>alloca</a:t>
            </a:r>
            <a:r>
              <a:rPr lang="en-US" dirty="0"/>
              <a:t> [8 x i32], align 4</a:t>
            </a:r>
          </a:p>
        </p:txBody>
      </p:sp>
      <p:sp>
        <p:nvSpPr>
          <p:cNvPr id="11" name="TextBox 10">
            <a:extLst>
              <a:ext uri="{FF2B5EF4-FFF2-40B4-BE49-F238E27FC236}">
                <a16:creationId xmlns:a16="http://schemas.microsoft.com/office/drawing/2014/main" id="{7673D701-4549-4741-6CA5-DF65DD195383}"/>
              </a:ext>
            </a:extLst>
          </p:cNvPr>
          <p:cNvSpPr txBox="1"/>
          <p:nvPr/>
        </p:nvSpPr>
        <p:spPr>
          <a:xfrm>
            <a:off x="6767380" y="2502764"/>
            <a:ext cx="4167423" cy="369332"/>
          </a:xfrm>
          <a:prstGeom prst="rect">
            <a:avLst/>
          </a:prstGeom>
          <a:noFill/>
        </p:spPr>
        <p:txBody>
          <a:bodyPr wrap="none" rtlCol="0">
            <a:spAutoFit/>
          </a:bodyPr>
          <a:lstStyle/>
          <a:p>
            <a:r>
              <a:rPr lang="en-US" dirty="0"/>
              <a:t>%</a:t>
            </a:r>
            <a:r>
              <a:rPr lang="en-US" dirty="0" err="1"/>
              <a:t>ptrGstruct</a:t>
            </a:r>
            <a:r>
              <a:rPr lang="en-US" dirty="0"/>
              <a:t> = global i32 {i32, i8}, align 4</a:t>
            </a:r>
          </a:p>
        </p:txBody>
      </p:sp>
      <p:sp>
        <p:nvSpPr>
          <p:cNvPr id="12" name="TextBox 11">
            <a:extLst>
              <a:ext uri="{FF2B5EF4-FFF2-40B4-BE49-F238E27FC236}">
                <a16:creationId xmlns:a16="http://schemas.microsoft.com/office/drawing/2014/main" id="{575D042F-7187-D8E9-99F2-B433AC8E3E61}"/>
              </a:ext>
            </a:extLst>
          </p:cNvPr>
          <p:cNvSpPr txBox="1"/>
          <p:nvPr/>
        </p:nvSpPr>
        <p:spPr>
          <a:xfrm>
            <a:off x="6804449" y="3116485"/>
            <a:ext cx="5132559" cy="923330"/>
          </a:xfrm>
          <a:prstGeom prst="rect">
            <a:avLst/>
          </a:prstGeom>
          <a:noFill/>
        </p:spPr>
        <p:txBody>
          <a:bodyPr wrap="none" rtlCol="0">
            <a:spAutoFit/>
          </a:bodyPr>
          <a:lstStyle/>
          <a:p>
            <a:r>
              <a:rPr lang="en-US" dirty="0"/>
              <a:t>@ptrCstructs = constant [2 x {i8, i32}]</a:t>
            </a:r>
          </a:p>
          <a:p>
            <a:r>
              <a:rPr lang="en-US" dirty="0"/>
              <a:t>        [{i8, i32} {i8 1, i32 2}, {i8, i32}{ i8 3, i32 4} ] , </a:t>
            </a:r>
          </a:p>
          <a:p>
            <a:r>
              <a:rPr lang="en-US" dirty="0"/>
              <a:t>        align 4</a:t>
            </a:r>
          </a:p>
        </p:txBody>
      </p:sp>
      <p:sp>
        <p:nvSpPr>
          <p:cNvPr id="24" name="TextBox 23">
            <a:extLst>
              <a:ext uri="{FF2B5EF4-FFF2-40B4-BE49-F238E27FC236}">
                <a16:creationId xmlns:a16="http://schemas.microsoft.com/office/drawing/2014/main" id="{568A327B-F8D0-FA29-BD34-A814460D71EB}"/>
              </a:ext>
            </a:extLst>
          </p:cNvPr>
          <p:cNvSpPr txBox="1"/>
          <p:nvPr/>
        </p:nvSpPr>
        <p:spPr>
          <a:xfrm>
            <a:off x="852009" y="4268600"/>
            <a:ext cx="11327799" cy="1200329"/>
          </a:xfrm>
          <a:prstGeom prst="rect">
            <a:avLst/>
          </a:prstGeom>
          <a:noFill/>
        </p:spPr>
        <p:txBody>
          <a:bodyPr wrap="square">
            <a:spAutoFit/>
          </a:bodyPr>
          <a:lstStyle/>
          <a:p>
            <a:pPr marL="285750" indent="-285750">
              <a:buFont typeface="Tenorite" panose="00000500000000000000" pitchFamily="2" charset="0"/>
              <a:buChar char="−"/>
            </a:pPr>
            <a:r>
              <a:rPr lang="en-US" dirty="0"/>
              <a:t>Store scalar:</a:t>
            </a:r>
          </a:p>
          <a:p>
            <a:r>
              <a:rPr lang="it-IT"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store i32 1, i32* %</a:t>
            </a:r>
            <a:r>
              <a:rPr lang="en-US" dirty="0" err="1">
                <a:latin typeface="Courier New" panose="02070309020205020404" pitchFamily="49" charset="0"/>
                <a:cs typeface="Courier New" panose="02070309020205020404" pitchFamily="49" charset="0"/>
              </a:rPr>
              <a:t>ptrL</a:t>
            </a:r>
            <a:endParaRPr lang="en-US" dirty="0"/>
          </a:p>
          <a:p>
            <a:pPr marL="285750" indent="-285750">
              <a:buFont typeface="Tenorite" panose="00000500000000000000" pitchFamily="2" charset="0"/>
              <a:buChar char="−"/>
            </a:pPr>
            <a:r>
              <a:rPr lang="en-US" dirty="0"/>
              <a:t>Global memory:</a:t>
            </a:r>
          </a:p>
          <a:p>
            <a:pPr lvl="1"/>
            <a:r>
              <a:rPr lang="en-US" dirty="0">
                <a:latin typeface="Courier New" panose="02070309020205020404" pitchFamily="49" charset="0"/>
                <a:cs typeface="Courier New" panose="02070309020205020404" pitchFamily="49" charset="0"/>
              </a:rPr>
              <a:t>	%reg = load i32, i32* @ptrG</a:t>
            </a:r>
            <a:endParaRPr lang="en-US" dirty="0"/>
          </a:p>
        </p:txBody>
      </p:sp>
    </p:spTree>
    <p:extLst>
      <p:ext uri="{BB962C8B-B14F-4D97-AF65-F5344CB8AC3E}">
        <p14:creationId xmlns:p14="http://schemas.microsoft.com/office/powerpoint/2010/main" val="2043540052"/>
      </p:ext>
    </p:extLst>
  </p:cSld>
  <p:clrMapOvr>
    <a:masterClrMapping/>
  </p:clrMapOvr>
</p:sld>
</file>

<file path=ppt/slides/slide7.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3224437"/>
            <a:ext cx="4960214" cy="3468796"/>
          </a:xfrm>
        </p:spPr>
        <p:txBody>
          <a:bodyPr wrap="square">
            <a:noAutofit/>
          </a:bodyPr>
          <a:lstStyle/>
          <a:p>
            <a:pPr marL="457200" indent="-457200">
              <a:buFont typeface="Arial" panose="020B0604020202020204" pitchFamily="34" charset="0"/>
              <a:buChar char="•"/>
            </a:pPr>
            <a:r>
              <a:rPr lang="en-US" sz="3000" dirty="0"/>
              <a:t>GEP</a:t>
            </a:r>
          </a:p>
          <a:p>
            <a:pPr marL="457200" indent="-457200">
              <a:buFont typeface="Arial" panose="020B0604020202020204" pitchFamily="34" charset="0"/>
              <a:buChar char="•"/>
            </a:pPr>
            <a:r>
              <a:rPr lang="en-US" sz="3000" dirty="0"/>
              <a:t>Function calls</a:t>
            </a:r>
          </a:p>
        </p:txBody>
      </p:sp>
    </p:spTree>
    <p:extLst>
      <p:ext uri="{BB962C8B-B14F-4D97-AF65-F5344CB8AC3E}">
        <p14:creationId xmlns:p14="http://schemas.microsoft.com/office/powerpoint/2010/main" val="1987856381"/>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8</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endParaRPr lang="en-US" sz="3400" b="1"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4" y="2053809"/>
            <a:ext cx="6582636"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Here is the Basic format of a GEP</a:t>
            </a:r>
          </a:p>
        </p:txBody>
      </p:sp>
      <p:sp>
        <p:nvSpPr>
          <p:cNvPr id="15" name="TextBox 14">
            <a:extLst>
              <a:ext uri="{FF2B5EF4-FFF2-40B4-BE49-F238E27FC236}">
                <a16:creationId xmlns:a16="http://schemas.microsoft.com/office/drawing/2014/main" id="{9409CAE6-265D-CA0D-3931-BA3F75CABD01}"/>
              </a:ext>
            </a:extLst>
          </p:cNvPr>
          <p:cNvSpPr txBox="1"/>
          <p:nvPr/>
        </p:nvSpPr>
        <p:spPr>
          <a:xfrm>
            <a:off x="847893" y="2511657"/>
            <a:ext cx="9663353" cy="369332"/>
          </a:xfrm>
          <a:prstGeom prst="rect">
            <a:avLst/>
          </a:prstGeom>
          <a:noFill/>
        </p:spPr>
        <p:txBody>
          <a:bodyPr wrap="square">
            <a:spAutoFit/>
          </a:bodyPr>
          <a:lstStyle/>
          <a:p>
            <a:r>
              <a:rPr lang="en-US" dirty="0">
                <a:latin typeface="Courier New" panose="02070309020205020404" pitchFamily="49" charset="0"/>
                <a:cs typeface="Courier New" panose="02070309020205020404" pitchFamily="49" charset="0"/>
              </a:rPr>
              <a:t>&lt;result&gt; = </a:t>
            </a:r>
            <a:r>
              <a:rPr lang="en-US" dirty="0" err="1">
                <a:latin typeface="Courier New" panose="02070309020205020404" pitchFamily="49" charset="0"/>
                <a:cs typeface="Courier New" panose="02070309020205020404" pitchFamily="49" charset="0"/>
              </a:rPr>
              <a:t>getelementptr</a:t>
            </a:r>
            <a:r>
              <a:rPr lang="en-US" dirty="0">
                <a:latin typeface="Courier New" panose="02070309020205020404" pitchFamily="49" charset="0"/>
                <a:cs typeface="Courier New" panose="02070309020205020404" pitchFamily="49" charset="0"/>
              </a:rPr>
              <a:t> &lt;ty&gt;, </a:t>
            </a:r>
            <a:r>
              <a:rPr lang="en-US" dirty="0" err="1">
                <a:latin typeface="Courier New" panose="02070309020205020404" pitchFamily="49" charset="0"/>
                <a:cs typeface="Courier New" panose="02070309020205020404" pitchFamily="49" charset="0"/>
              </a:rPr>
              <a:t>ptr</a:t>
            </a:r>
            <a:r>
              <a:rPr lang="en-US" dirty="0">
                <a:latin typeface="Courier New" panose="02070309020205020404" pitchFamily="49" charset="0"/>
                <a:cs typeface="Courier New" panose="02070309020205020404" pitchFamily="49" charset="0"/>
              </a:rPr>
              <a:t> &lt;</a:t>
            </a:r>
            <a:r>
              <a:rPr lang="en-US" dirty="0" err="1">
                <a:latin typeface="Courier New" panose="02070309020205020404" pitchFamily="49" charset="0"/>
                <a:cs typeface="Courier New" panose="02070309020205020404" pitchFamily="49" charset="0"/>
              </a:rPr>
              <a:t>ptrval</a:t>
            </a:r>
            <a:r>
              <a:rPr lang="en-US" dirty="0">
                <a:latin typeface="Courier New" panose="02070309020205020404" pitchFamily="49" charset="0"/>
                <a:cs typeface="Courier New" panose="02070309020205020404" pitchFamily="49" charset="0"/>
              </a:rPr>
              <a:t>&gt;{, [</a:t>
            </a:r>
            <a:r>
              <a:rPr lang="en-US" dirty="0" err="1">
                <a:latin typeface="Courier New" panose="02070309020205020404" pitchFamily="49" charset="0"/>
                <a:cs typeface="Courier New" panose="02070309020205020404" pitchFamily="49" charset="0"/>
              </a:rPr>
              <a:t>inrange</a:t>
            </a:r>
            <a:r>
              <a:rPr lang="en-US" dirty="0">
                <a:latin typeface="Courier New" panose="02070309020205020404" pitchFamily="49" charset="0"/>
                <a:cs typeface="Courier New" panose="02070309020205020404" pitchFamily="49" charset="0"/>
              </a:rPr>
              <a:t>] &lt;ty&gt; &lt;</a:t>
            </a:r>
            <a:r>
              <a:rPr lang="en-US" dirty="0" err="1">
                <a:latin typeface="Courier New" panose="02070309020205020404" pitchFamily="49" charset="0"/>
                <a:cs typeface="Courier New" panose="02070309020205020404" pitchFamily="49" charset="0"/>
              </a:rPr>
              <a:t>idx</a:t>
            </a:r>
            <a:r>
              <a:rPr lang="en-US" dirty="0">
                <a:latin typeface="Courier New" panose="02070309020205020404" pitchFamily="49" charset="0"/>
                <a:cs typeface="Courier New" panose="02070309020205020404" pitchFamily="49" charset="0"/>
              </a:rPr>
              <a:t>&gt;}*</a:t>
            </a:r>
          </a:p>
        </p:txBody>
      </p:sp>
      <p:sp>
        <p:nvSpPr>
          <p:cNvPr id="13" name="TextBox 12">
            <a:extLst>
              <a:ext uri="{FF2B5EF4-FFF2-40B4-BE49-F238E27FC236}">
                <a16:creationId xmlns:a16="http://schemas.microsoft.com/office/drawing/2014/main" id="{06B3486B-1435-C2A1-68FD-BC2FF1CB4135}"/>
              </a:ext>
            </a:extLst>
          </p:cNvPr>
          <p:cNvSpPr txBox="1"/>
          <p:nvPr/>
        </p:nvSpPr>
        <p:spPr>
          <a:xfrm>
            <a:off x="504132" y="3842983"/>
            <a:ext cx="11336038" cy="2308324"/>
          </a:xfrm>
          <a:prstGeom prst="rect">
            <a:avLst/>
          </a:prstGeom>
          <a:noFill/>
        </p:spPr>
        <p:txBody>
          <a:bodyPr wrap="square">
            <a:spAutoFit/>
          </a:bodyPr>
          <a:lstStyle/>
          <a:p>
            <a:r>
              <a:rPr lang="en-US" b="0" i="0" dirty="0">
                <a:solidFill>
                  <a:srgbClr val="000000"/>
                </a:solidFill>
                <a:effectLst/>
                <a:latin typeface="Lucida Grande"/>
              </a:rPr>
              <a:t>The first argument is always a type used as the basis for the calculations. The second argument is always a pointer or a vector of pointers, and is the base address to start from. The remaining arguments are indices that indicate which of the elements of the aggregate object are indexed. The interpretation of each index is dependent on the type being indexed into. The first index always indexes the pointer value given as the second argument, the second index indexes a value of the type pointed to (not necessarily the value directly pointed to, since the first index can be non-zero), etc. The first type indexed into must be a pointer value, subsequent types can be arrays, vectors, and structs. Note that subsequent types being indexed into can never be pointers, since that would require loading the pointer before continuing calculation.</a:t>
            </a:r>
            <a:endParaRPr lang="en-US" dirty="0"/>
          </a:p>
        </p:txBody>
      </p:sp>
      <p:sp>
        <p:nvSpPr>
          <p:cNvPr id="3" name="Content Placeholder 2">
            <a:extLst>
              <a:ext uri="{FF2B5EF4-FFF2-40B4-BE49-F238E27FC236}">
                <a16:creationId xmlns:a16="http://schemas.microsoft.com/office/drawing/2014/main" id="{B7F3232E-FFAD-AE96-E985-23AC0AEEC4F1}"/>
              </a:ext>
            </a:extLst>
          </p:cNvPr>
          <p:cNvSpPr txBox="1">
            <a:spLocks/>
          </p:cNvSpPr>
          <p:nvPr/>
        </p:nvSpPr>
        <p:spPr>
          <a:xfrm>
            <a:off x="847893" y="3358702"/>
            <a:ext cx="9750438"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Here is a snippet of the documentation of the syntax:</a:t>
            </a:r>
          </a:p>
        </p:txBody>
      </p:sp>
      <p:pic>
        <p:nvPicPr>
          <p:cNvPr id="2051" name="Picture 3" descr="Studying Matt Damon GIF by MIRAMAX - Find &amp; Share on GIPHY">
            <a:extLst>
              <a:ext uri="{FF2B5EF4-FFF2-40B4-BE49-F238E27FC236}">
                <a16:creationId xmlns:a16="http://schemas.microsoft.com/office/drawing/2014/main" id="{611D0205-5EBD-6156-5371-DE9C68C03C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12" b="10877"/>
          <a:stretch/>
        </p:blipFill>
        <p:spPr bwMode="auto">
          <a:xfrm>
            <a:off x="8482812" y="212473"/>
            <a:ext cx="3252855" cy="190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79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9</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err="1"/>
              <a:t>GetElementPtr</a:t>
            </a:r>
            <a:endParaRPr lang="en-US" sz="3400" b="1"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The Dreaded GEP</a:t>
            </a:r>
          </a:p>
        </p:txBody>
      </p:sp>
      <p:sp>
        <p:nvSpPr>
          <p:cNvPr id="9" name="Content Placeholder 2">
            <a:extLst>
              <a:ext uri="{FF2B5EF4-FFF2-40B4-BE49-F238E27FC236}">
                <a16:creationId xmlns:a16="http://schemas.microsoft.com/office/drawing/2014/main" id="{590166F1-F6AA-5D90-4B0E-D0B29E908256}"/>
              </a:ext>
            </a:extLst>
          </p:cNvPr>
          <p:cNvSpPr txBox="1">
            <a:spLocks/>
          </p:cNvSpPr>
          <p:nvPr/>
        </p:nvSpPr>
        <p:spPr>
          <a:xfrm>
            <a:off x="847893" y="1104576"/>
            <a:ext cx="1084771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Let me (maybe?) Simplify this a bit with a slight reformat of GEP </a:t>
            </a:r>
          </a:p>
        </p:txBody>
      </p:sp>
      <p:sp>
        <p:nvSpPr>
          <p:cNvPr id="2" name="TextBox 1">
            <a:extLst>
              <a:ext uri="{FF2B5EF4-FFF2-40B4-BE49-F238E27FC236}">
                <a16:creationId xmlns:a16="http://schemas.microsoft.com/office/drawing/2014/main" id="{BD686DD3-BD1C-6A50-DF08-16F050259921}"/>
              </a:ext>
            </a:extLst>
          </p:cNvPr>
          <p:cNvSpPr txBox="1"/>
          <p:nvPr/>
        </p:nvSpPr>
        <p:spPr>
          <a:xfrm>
            <a:off x="383177" y="2311361"/>
            <a:ext cx="11669486" cy="323165"/>
          </a:xfrm>
          <a:prstGeom prst="rect">
            <a:avLst/>
          </a:prstGeom>
          <a:noFill/>
        </p:spPr>
        <p:txBody>
          <a:bodyPr wrap="square">
            <a:spAutoFit/>
          </a:bodyPr>
          <a:lstStyle/>
          <a:p>
            <a:r>
              <a:rPr lang="en-US" sz="1500" dirty="0">
                <a:latin typeface="Courier New" panose="02070309020205020404" pitchFamily="49" charset="0"/>
                <a:cs typeface="Courier New" panose="02070309020205020404" pitchFamily="49" charset="0"/>
              </a:rPr>
              <a:t>&lt;result&gt; = </a:t>
            </a:r>
            <a:r>
              <a:rPr lang="en-US" sz="1500" dirty="0" err="1">
                <a:latin typeface="Courier New" panose="02070309020205020404" pitchFamily="49" charset="0"/>
                <a:cs typeface="Courier New" panose="02070309020205020404" pitchFamily="49" charset="0"/>
              </a:rPr>
              <a:t>getelementptr</a:t>
            </a:r>
            <a:r>
              <a:rPr lang="en-US" sz="1500" dirty="0">
                <a:latin typeface="Courier New" panose="02070309020205020404" pitchFamily="49" charset="0"/>
                <a:cs typeface="Courier New" panose="02070309020205020404" pitchFamily="49" charset="0"/>
              </a:rPr>
              <a: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work</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ty</a:t>
            </a:r>
            <a:r>
              <a:rPr lang="en-US" sz="1500" baseline="-25000" dirty="0" err="1">
                <a:latin typeface="Courier New" panose="02070309020205020404" pitchFamily="49" charset="0"/>
                <a:cs typeface="Courier New" panose="02070309020205020404" pitchFamily="49" charset="0"/>
              </a:rPr>
              <a:t>src</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src</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idxtype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siblingidx</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idxtype</a:t>
            </a:r>
            <a:r>
              <a:rPr lang="en-US" sz="1500" dirty="0">
                <a:latin typeface="Courier New" panose="02070309020205020404" pitchFamily="49" charset="0"/>
                <a:cs typeface="Courier New" panose="02070309020205020404" pitchFamily="49" charset="0"/>
              </a:rPr>
              <a:t>&gt; &lt;</a:t>
            </a:r>
            <a:r>
              <a:rPr lang="en-US" sz="1500" dirty="0" err="1">
                <a:latin typeface="Courier New" panose="02070309020205020404" pitchFamily="49" charset="0"/>
                <a:cs typeface="Courier New" panose="02070309020205020404" pitchFamily="49" charset="0"/>
              </a:rPr>
              <a:t>fieldidx</a:t>
            </a:r>
            <a:r>
              <a:rPr lang="en-US" sz="1500" dirty="0">
                <a:latin typeface="Courier New" panose="02070309020205020404" pitchFamily="49" charset="0"/>
                <a:cs typeface="Courier New" panose="02070309020205020404" pitchFamily="49" charset="0"/>
              </a:rPr>
              <a:t>&gt;]+</a:t>
            </a:r>
          </a:p>
        </p:txBody>
      </p:sp>
      <p:sp>
        <p:nvSpPr>
          <p:cNvPr id="4" name="Content Placeholder 2">
            <a:extLst>
              <a:ext uri="{FF2B5EF4-FFF2-40B4-BE49-F238E27FC236}">
                <a16:creationId xmlns:a16="http://schemas.microsoft.com/office/drawing/2014/main" id="{F1F4F1F7-09FD-3BDB-EFBF-6EABA19725AC}"/>
              </a:ext>
            </a:extLst>
          </p:cNvPr>
          <p:cNvSpPr txBox="1">
            <a:spLocks/>
          </p:cNvSpPr>
          <p:nvPr/>
        </p:nvSpPr>
        <p:spPr>
          <a:xfrm>
            <a:off x="847893" y="2897147"/>
            <a:ext cx="9750438"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Here is my explanation of this version of GEP:</a:t>
            </a:r>
          </a:p>
        </p:txBody>
      </p:sp>
      <p:sp>
        <p:nvSpPr>
          <p:cNvPr id="6" name="TextBox 5">
            <a:extLst>
              <a:ext uri="{FF2B5EF4-FFF2-40B4-BE49-F238E27FC236}">
                <a16:creationId xmlns:a16="http://schemas.microsoft.com/office/drawing/2014/main" id="{67ED18D6-4244-9A04-8721-8716CB00EB9C}"/>
              </a:ext>
            </a:extLst>
          </p:cNvPr>
          <p:cNvSpPr txBox="1"/>
          <p:nvPr/>
        </p:nvSpPr>
        <p:spPr>
          <a:xfrm>
            <a:off x="847892" y="3425799"/>
            <a:ext cx="10272193" cy="2031325"/>
          </a:xfrm>
          <a:prstGeom prst="rect">
            <a:avLst/>
          </a:prstGeom>
          <a:noFill/>
        </p:spPr>
        <p:txBody>
          <a:bodyPr wrap="square">
            <a:spAutoFit/>
          </a:bodyPr>
          <a:lstStyle/>
          <a:p>
            <a:r>
              <a:rPr lang="en-US" dirty="0"/>
              <a:t>Assume </a:t>
            </a:r>
            <a:r>
              <a:rPr lang="en-US" b="1" dirty="0">
                <a:solidFill>
                  <a:srgbClr val="FF0000"/>
                </a:solidFill>
              </a:rPr>
              <a:t>base</a:t>
            </a:r>
            <a:r>
              <a:rPr lang="en-US" dirty="0"/>
              <a:t> is a pointer into some array of somethings (possibly a nested data structure)</a:t>
            </a:r>
          </a:p>
          <a:p>
            <a:r>
              <a:rPr lang="en-US" dirty="0"/>
              <a:t>- Arg 1: </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ty</a:t>
            </a:r>
            <a:r>
              <a:rPr lang="en-US" baseline="-25000" dirty="0" err="1">
                <a:latin typeface="Courier New" panose="02070309020205020404" pitchFamily="49" charset="0"/>
                <a:cs typeface="Courier New" panose="02070309020205020404" pitchFamily="49" charset="0"/>
              </a:rPr>
              <a:t>work</a:t>
            </a:r>
            <a:r>
              <a:rPr lang="en-US" dirty="0">
                <a:latin typeface="Courier New" panose="02070309020205020404" pitchFamily="49" charset="0"/>
                <a:cs typeface="Courier New" panose="02070309020205020404" pitchFamily="49" charset="0"/>
              </a:rPr>
              <a:t>&gt;: </a:t>
            </a:r>
            <a:r>
              <a:rPr lang="en-US" dirty="0"/>
              <a:t>Specify the type of the somethings</a:t>
            </a:r>
          </a:p>
          <a:p>
            <a:r>
              <a:rPr lang="en-US" dirty="0"/>
              <a:t>- Arg 2: </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ty</a:t>
            </a:r>
            <a:r>
              <a:rPr lang="en-US" baseline="-25000" dirty="0" err="1">
                <a:latin typeface="Courier New" panose="02070309020205020404" pitchFamily="49" charset="0"/>
                <a:cs typeface="Courier New" panose="02070309020205020404" pitchFamily="49" charset="0"/>
              </a:rPr>
              <a:t>src</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src</a:t>
            </a:r>
            <a:r>
              <a:rPr lang="en-US" dirty="0">
                <a:latin typeface="Courier New" panose="02070309020205020404" pitchFamily="49" charset="0"/>
                <a:cs typeface="Courier New" panose="02070309020205020404" pitchFamily="49" charset="0"/>
              </a:rPr>
              <a:t>&gt;:</a:t>
            </a:r>
            <a:r>
              <a:rPr lang="en-US" dirty="0"/>
              <a:t> </a:t>
            </a:r>
            <a:r>
              <a:rPr lang="en-US" b="1" dirty="0">
                <a:solidFill>
                  <a:srgbClr val="FF0000"/>
                </a:solidFill>
              </a:rPr>
              <a:t>base</a:t>
            </a:r>
            <a:r>
              <a:rPr lang="en-US" dirty="0"/>
              <a:t> address to start your computation</a:t>
            </a:r>
          </a:p>
          <a:p>
            <a:r>
              <a:rPr lang="en-US" dirty="0"/>
              <a:t>- Arg 3: </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idxtype</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siblingidx</a:t>
            </a:r>
            <a:r>
              <a:rPr lang="en-US" dirty="0">
                <a:latin typeface="Courier New" panose="02070309020205020404" pitchFamily="49" charset="0"/>
                <a:cs typeface="Courier New" panose="02070309020205020404" pitchFamily="49" charset="0"/>
              </a:rPr>
              <a:t>&gt;: </a:t>
            </a:r>
            <a:r>
              <a:rPr lang="en-US" b="1" dirty="0">
                <a:solidFill>
                  <a:srgbClr val="FF66FF"/>
                </a:solidFill>
              </a:rPr>
              <a:t>array index</a:t>
            </a:r>
            <a:r>
              <a:rPr lang="en-US" dirty="0"/>
              <a:t> to jump forward from the </a:t>
            </a:r>
            <a:r>
              <a:rPr lang="en-US" b="1" dirty="0">
                <a:solidFill>
                  <a:srgbClr val="FF0000"/>
                </a:solidFill>
              </a:rPr>
              <a:t>base</a:t>
            </a:r>
            <a:r>
              <a:rPr lang="en-US" dirty="0"/>
              <a:t> address</a:t>
            </a:r>
          </a:p>
          <a:p>
            <a:r>
              <a:rPr lang="en-US" dirty="0"/>
              <a:t>(end of optional arguments)</a:t>
            </a:r>
          </a:p>
          <a:p>
            <a:r>
              <a:rPr lang="en-US" dirty="0"/>
              <a:t>- Arg 4+: </a:t>
            </a:r>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idxtype</a:t>
            </a:r>
            <a:r>
              <a:rPr lang="en-US" dirty="0">
                <a:latin typeface="Courier New" panose="02070309020205020404" pitchFamily="49" charset="0"/>
                <a:cs typeface="Courier New" panose="02070309020205020404" pitchFamily="49" charset="0"/>
              </a:rPr>
              <a:t>&gt; &lt;</a:t>
            </a:r>
            <a:r>
              <a:rPr lang="en-US" dirty="0" err="1">
                <a:latin typeface="Courier New" panose="02070309020205020404" pitchFamily="49" charset="0"/>
                <a:cs typeface="Courier New" panose="02070309020205020404" pitchFamily="49" charset="0"/>
              </a:rPr>
              <a:t>fieldidx</a:t>
            </a:r>
            <a:r>
              <a:rPr lang="en-US" dirty="0">
                <a:latin typeface="Courier New" panose="02070309020205020404" pitchFamily="49" charset="0"/>
                <a:cs typeface="Courier New" panose="02070309020205020404" pitchFamily="49" charset="0"/>
              </a:rPr>
              <a:t>&gt;: </a:t>
            </a:r>
            <a:r>
              <a:rPr lang="en-US" b="1" dirty="0">
                <a:solidFill>
                  <a:schemeClr val="accent6"/>
                </a:solidFill>
              </a:rPr>
              <a:t>field traversal</a:t>
            </a:r>
            <a:r>
              <a:rPr lang="en-US" dirty="0"/>
              <a:t> to index into the fields of the nested data structure</a:t>
            </a:r>
          </a:p>
        </p:txBody>
      </p:sp>
      <p:sp>
        <p:nvSpPr>
          <p:cNvPr id="12" name="Right Brace 11">
            <a:extLst>
              <a:ext uri="{FF2B5EF4-FFF2-40B4-BE49-F238E27FC236}">
                <a16:creationId xmlns:a16="http://schemas.microsoft.com/office/drawing/2014/main" id="{0686FF71-CB73-AF75-7A7D-66D536949D20}"/>
              </a:ext>
            </a:extLst>
          </p:cNvPr>
          <p:cNvSpPr/>
          <p:nvPr/>
        </p:nvSpPr>
        <p:spPr>
          <a:xfrm rot="16200000">
            <a:off x="4816590" y="1475625"/>
            <a:ext cx="269421" cy="1498825"/>
          </a:xfrm>
          <a:prstGeom prst="rightBrace">
            <a:avLst/>
          </a:prstGeom>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53A97AF-1E9B-F979-9861-2F81A74ACB26}"/>
              </a:ext>
            </a:extLst>
          </p:cNvPr>
          <p:cNvGrpSpPr/>
          <p:nvPr/>
        </p:nvGrpSpPr>
        <p:grpSpPr>
          <a:xfrm>
            <a:off x="5909780" y="1713905"/>
            <a:ext cx="2483654" cy="612610"/>
            <a:chOff x="3401759" y="4740730"/>
            <a:chExt cx="2459657" cy="612610"/>
          </a:xfrm>
        </p:grpSpPr>
        <p:sp>
          <p:nvSpPr>
            <p:cNvPr id="13" name="Right Brace 12">
              <a:extLst>
                <a:ext uri="{FF2B5EF4-FFF2-40B4-BE49-F238E27FC236}">
                  <a16:creationId xmlns:a16="http://schemas.microsoft.com/office/drawing/2014/main" id="{97A8AA54-8C88-5D5B-6104-5AB964910ABB}"/>
                </a:ext>
              </a:extLst>
            </p:cNvPr>
            <p:cNvSpPr/>
            <p:nvPr/>
          </p:nvSpPr>
          <p:spPr>
            <a:xfrm rot="16200000">
              <a:off x="4496877" y="3988801"/>
              <a:ext cx="269421" cy="2459657"/>
            </a:xfrm>
            <a:prstGeom prst="rightBrace">
              <a:avLst/>
            </a:prstGeom>
            <a:ln w="28575">
              <a:solidFill>
                <a:srgbClr val="FF66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rgbClr val="FF66FF"/>
                </a:solidFill>
              </a:endParaRPr>
            </a:p>
          </p:txBody>
        </p:sp>
        <p:sp>
          <p:nvSpPr>
            <p:cNvPr id="14" name="TextBox 13">
              <a:extLst>
                <a:ext uri="{FF2B5EF4-FFF2-40B4-BE49-F238E27FC236}">
                  <a16:creationId xmlns:a16="http://schemas.microsoft.com/office/drawing/2014/main" id="{AACB1A09-0ABD-859B-A29B-DD1F7711047E}"/>
                </a:ext>
              </a:extLst>
            </p:cNvPr>
            <p:cNvSpPr txBox="1"/>
            <p:nvPr/>
          </p:nvSpPr>
          <p:spPr>
            <a:xfrm>
              <a:off x="3952181" y="4740730"/>
              <a:ext cx="1333006" cy="369332"/>
            </a:xfrm>
            <a:prstGeom prst="rect">
              <a:avLst/>
            </a:prstGeom>
            <a:noFill/>
          </p:spPr>
          <p:txBody>
            <a:bodyPr wrap="square" rtlCol="0">
              <a:spAutoFit/>
            </a:bodyPr>
            <a:lstStyle/>
            <a:p>
              <a:r>
                <a:rPr lang="en-US" b="1" dirty="0">
                  <a:solidFill>
                    <a:srgbClr val="FF66FF"/>
                  </a:solidFill>
                </a:rPr>
                <a:t>array index</a:t>
              </a:r>
            </a:p>
          </p:txBody>
        </p:sp>
      </p:grpSp>
      <p:sp>
        <p:nvSpPr>
          <p:cNvPr id="16" name="TextBox 15">
            <a:extLst>
              <a:ext uri="{FF2B5EF4-FFF2-40B4-BE49-F238E27FC236}">
                <a16:creationId xmlns:a16="http://schemas.microsoft.com/office/drawing/2014/main" id="{1A1B09BB-C11C-9355-AA51-01B9B5E8C138}"/>
              </a:ext>
            </a:extLst>
          </p:cNvPr>
          <p:cNvSpPr txBox="1"/>
          <p:nvPr/>
        </p:nvSpPr>
        <p:spPr>
          <a:xfrm>
            <a:off x="4629275" y="1761196"/>
            <a:ext cx="673133" cy="369332"/>
          </a:xfrm>
          <a:prstGeom prst="rect">
            <a:avLst/>
          </a:prstGeom>
          <a:noFill/>
        </p:spPr>
        <p:txBody>
          <a:bodyPr wrap="none" rtlCol="0">
            <a:spAutoFit/>
          </a:bodyPr>
          <a:lstStyle/>
          <a:p>
            <a:r>
              <a:rPr lang="en-US" b="1" dirty="0">
                <a:solidFill>
                  <a:srgbClr val="FF0000"/>
                </a:solidFill>
              </a:rPr>
              <a:t>base</a:t>
            </a:r>
          </a:p>
        </p:txBody>
      </p:sp>
      <p:grpSp>
        <p:nvGrpSpPr>
          <p:cNvPr id="18" name="Group 17">
            <a:extLst>
              <a:ext uri="{FF2B5EF4-FFF2-40B4-BE49-F238E27FC236}">
                <a16:creationId xmlns:a16="http://schemas.microsoft.com/office/drawing/2014/main" id="{330BA14D-7A9A-C62A-EC1E-DE4C9312C323}"/>
              </a:ext>
            </a:extLst>
          </p:cNvPr>
          <p:cNvGrpSpPr/>
          <p:nvPr/>
        </p:nvGrpSpPr>
        <p:grpSpPr>
          <a:xfrm>
            <a:off x="8744420" y="1697208"/>
            <a:ext cx="2483654" cy="612610"/>
            <a:chOff x="3401759" y="4740730"/>
            <a:chExt cx="2459657" cy="612610"/>
          </a:xfrm>
        </p:grpSpPr>
        <p:sp>
          <p:nvSpPr>
            <p:cNvPr id="19" name="Right Brace 18">
              <a:extLst>
                <a:ext uri="{FF2B5EF4-FFF2-40B4-BE49-F238E27FC236}">
                  <a16:creationId xmlns:a16="http://schemas.microsoft.com/office/drawing/2014/main" id="{0C5F94B7-D324-E603-6395-385D4B829502}"/>
                </a:ext>
              </a:extLst>
            </p:cNvPr>
            <p:cNvSpPr/>
            <p:nvPr/>
          </p:nvSpPr>
          <p:spPr>
            <a:xfrm rot="16200000">
              <a:off x="4496877" y="3988801"/>
              <a:ext cx="269421" cy="2459657"/>
            </a:xfrm>
            <a:prstGeom prst="rightBrace">
              <a:avLst/>
            </a:prstGeom>
            <a:ln w="28575">
              <a:solidFill>
                <a:schemeClr val="accent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solidFill>
                  <a:srgbClr val="FF66FF"/>
                </a:solidFill>
              </a:endParaRPr>
            </a:p>
          </p:txBody>
        </p:sp>
        <p:sp>
          <p:nvSpPr>
            <p:cNvPr id="20" name="TextBox 19">
              <a:extLst>
                <a:ext uri="{FF2B5EF4-FFF2-40B4-BE49-F238E27FC236}">
                  <a16:creationId xmlns:a16="http://schemas.microsoft.com/office/drawing/2014/main" id="{14B87791-9226-19C4-A401-FF7EF1637261}"/>
                </a:ext>
              </a:extLst>
            </p:cNvPr>
            <p:cNvSpPr txBox="1"/>
            <p:nvPr/>
          </p:nvSpPr>
          <p:spPr>
            <a:xfrm>
              <a:off x="3793704" y="4740730"/>
              <a:ext cx="1706553" cy="369332"/>
            </a:xfrm>
            <a:prstGeom prst="rect">
              <a:avLst/>
            </a:prstGeom>
            <a:noFill/>
          </p:spPr>
          <p:txBody>
            <a:bodyPr wrap="square" rtlCol="0">
              <a:spAutoFit/>
            </a:bodyPr>
            <a:lstStyle/>
            <a:p>
              <a:r>
                <a:rPr lang="en-US" b="1" dirty="0">
                  <a:solidFill>
                    <a:schemeClr val="accent6"/>
                  </a:solidFill>
                </a:rPr>
                <a:t>Field traversal</a:t>
              </a:r>
            </a:p>
          </p:txBody>
        </p:sp>
      </p:grpSp>
    </p:spTree>
    <p:extLst>
      <p:ext uri="{BB962C8B-B14F-4D97-AF65-F5344CB8AC3E}">
        <p14:creationId xmlns:p14="http://schemas.microsoft.com/office/powerpoint/2010/main" val="269563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318419 Minimalist sales pitch_Win32_v3" id="{94A97C69-66A9-4087-9F82-0ACADC7B1165}" vid="{910C8C3F-0EFE-4D8C-9BA0-48E193664E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A97235-BEC4-4F82-87A8-2F5DAD53B5F9}">
  <ds:schemaRefs>
    <ds:schemaRef ds:uri="http://purl.org/dc/elements/1.1/"/>
    <ds:schemaRef ds:uri="http://schemas.microsoft.com/office/2006/documentManagement/types"/>
    <ds:schemaRef ds:uri="http://purl.org/dc/terms/"/>
    <ds:schemaRef ds:uri="71af3243-3dd4-4a8d-8c0d-dd76da1f02a5"/>
    <ds:schemaRef ds:uri="http://purl.org/dc/dcmitype/"/>
    <ds:schemaRef ds:uri="http://schemas.microsoft.com/office/infopath/2007/PartnerControls"/>
    <ds:schemaRef ds:uri="http://schemas.openxmlformats.org/package/2006/metadata/core-properties"/>
    <ds:schemaRef ds:uri="http://schemas.microsoft.com/sharepoint/v3"/>
    <ds:schemaRef ds:uri="230e9df3-be65-4c73-a93b-d1236ebd677e"/>
    <ds:schemaRef ds:uri="16c05727-aa75-4e4a-9b5f-8a80a116589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C1F447F-FAA8-4106-988B-648F3C8ED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BF405E-7930-4D5C-ABB3-493E9D6D6CE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sales pitch</Template>
  <TotalTime>8152</TotalTime>
  <Words>1618</Words>
  <Application>Microsoft Office PowerPoint</Application>
  <PresentationFormat>Widescreen</PresentationFormat>
  <Paragraphs>244</Paragraphs>
  <Slides>24</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Lucida Grande</vt:lpstr>
      <vt:lpstr>Tenorite</vt:lpstr>
      <vt:lpstr>Monoline</vt:lpstr>
      <vt:lpstr>Exercise 5</vt:lpstr>
      <vt:lpstr>Administrivia and  Announcements</vt:lpstr>
      <vt:lpstr>LLVM calls</vt:lpstr>
      <vt:lpstr>Class Progress</vt:lpstr>
      <vt:lpstr>Last Time: LLVM MEMORY</vt:lpstr>
      <vt:lpstr>Last Time: LLVM MEMORY</vt:lpstr>
      <vt:lpstr>Lecture Outline</vt:lpstr>
      <vt:lpstr>GetElementPtr</vt:lpstr>
      <vt:lpstr>GetElementPtr</vt:lpstr>
      <vt:lpstr>GetElementPtr</vt:lpstr>
      <vt:lpstr>GetElementPtr</vt:lpstr>
      <vt:lpstr>GetElementPtr: Pictorially</vt:lpstr>
      <vt:lpstr>GetElementPtr: Pictorially</vt:lpstr>
      <vt:lpstr>GetElementPtr: Pictorially</vt:lpstr>
      <vt:lpstr>GetElementPtr: Ya Gotta Handle C</vt:lpstr>
      <vt:lpstr>GEP For Source Code</vt:lpstr>
      <vt:lpstr>Writing “Interesting” Programs</vt:lpstr>
      <vt:lpstr>LLVM Calls</vt:lpstr>
      <vt:lpstr>LLVM External Calls</vt:lpstr>
      <vt:lpstr>LLVM AtoI</vt:lpstr>
      <vt:lpstr>LLVM PRINTF</vt:lpstr>
      <vt:lpstr>RUNNING THE LLVM TOOLS: CLANG</vt:lpstr>
      <vt:lpstr>Wrap-up</vt:lpstr>
      <vt:lpstr>Next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Drew's Cool 677 Slides</dc:title>
  <dc:creator>Davidson, Drew</dc:creator>
  <cp:lastModifiedBy>Davidson, Drew</cp:lastModifiedBy>
  <cp:revision>39</cp:revision>
  <dcterms:created xsi:type="dcterms:W3CDTF">2023-08-21T14:00:41Z</dcterms:created>
  <dcterms:modified xsi:type="dcterms:W3CDTF">2025-08-27T21:18:53Z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