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39"/>
  </p:notesMasterIdLst>
  <p:handoutMasterIdLst>
    <p:handoutMasterId r:id="rId40"/>
  </p:handoutMasterIdLst>
  <p:sldIdLst>
    <p:sldId id="1336" r:id="rId5"/>
    <p:sldId id="1335" r:id="rId6"/>
    <p:sldId id="295" r:id="rId7"/>
    <p:sldId id="1300" r:id="rId8"/>
    <p:sldId id="1301" r:id="rId9"/>
    <p:sldId id="1307" r:id="rId10"/>
    <p:sldId id="1060" r:id="rId11"/>
    <p:sldId id="1309" r:id="rId12"/>
    <p:sldId id="1310" r:id="rId13"/>
    <p:sldId id="256" r:id="rId14"/>
    <p:sldId id="1226" r:id="rId15"/>
    <p:sldId id="1278" r:id="rId16"/>
    <p:sldId id="1289" r:id="rId17"/>
    <p:sldId id="1290" r:id="rId18"/>
    <p:sldId id="1303" r:id="rId19"/>
    <p:sldId id="1329" r:id="rId20"/>
    <p:sldId id="1311" r:id="rId21"/>
    <p:sldId id="1320" r:id="rId22"/>
    <p:sldId id="1313" r:id="rId23"/>
    <p:sldId id="1315" r:id="rId24"/>
    <p:sldId id="1318" r:id="rId25"/>
    <p:sldId id="1317" r:id="rId26"/>
    <p:sldId id="1321" r:id="rId27"/>
    <p:sldId id="1322" r:id="rId28"/>
    <p:sldId id="1323" r:id="rId29"/>
    <p:sldId id="1324" r:id="rId30"/>
    <p:sldId id="1330" r:id="rId31"/>
    <p:sldId id="1326" r:id="rId32"/>
    <p:sldId id="1327" r:id="rId33"/>
    <p:sldId id="1331" r:id="rId34"/>
    <p:sldId id="1332" r:id="rId35"/>
    <p:sldId id="1333" r:id="rId36"/>
    <p:sldId id="1298" r:id="rId37"/>
    <p:sldId id="116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3" y="69"/>
      </p:cViewPr>
      <p:guideLst>
        <p:guide orient="horz" pos="33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10/1/2025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01T19:07:30.722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9216 7779 16 0,'0'0'0'0,"0"0"11"0,0 0-7 0,0 0 0 0,0 0 0 0,0 0-2 0,0 0-1 0,0 0 1 0,0 0 0 0,20 0-2 0,-20 0 2 0,0 0-1 0,0 0 0 16,0 0 0-16,0 0 1 0,0 0-1 0,0 0 0 0,0-20 6 15,-20 20-4-15,20 0-1 0,0 0 2 0,0 0-1 0,-15 0 2 16,15 0 2-16,-22 0 1 0,2 0-1 15,20 0-4-15,0 0 0 0,0 0-1 0,-20 0 2 0,3 0-2 0,17 0 1 16,-20 0 5-16,20 0-4 0,0 0 0 0,-17 0 3 0,-3 0-3 0,20 0-1 16,0 0-1-16,-20 0 4 0,3 0-4 0,-1 0 3 0,-4 0-4 0,22 0 0 15,-37 0 1-15,37 0-1 0,-20 0 1 0,2 0 0 0,-1 0 0 0,-19 0-1 16,-21 0 4-16,42 0-2 0,-21-19 4 16,-19 19 7-16,37 0-10 0,-71-18 9 15,29 18-9-15,44 0-2 0,-19 0-2 0,-3-20 3 0,-17 20-2 16,-17 0 2-16,34 0-1 0,6 0-2 0,-26 0 2 15,40 0 4-15,-94 0 6 0,20 0-5 0,57 0-6 0,0 0 0 16,-3 0 2-16,-17 20 2 0,0-2-4 0,0 1 0 0,37-19-1 16,-37 20 0-16,20-20 1 0,17 17 0 0,3-17 0 0,-40 21 0 15,40-21-1-15,-26 0 0 0,26 0 1 0,-40 19 2 0,3-19 0 0,31 0-2 16,-34 0 0-16,20 0 0 0,37 0 0 0,-37 0-1 0,17 0 1 16,-20 0-1-16,3 0 1 0,23 18-1 0,-9-18 0 0,3 0 0 0,-34 0 1 15,14 19-1-15,-17-19-1 0,0 21 2 0,20-4 0 16,-3-17-1-16,6 0 0 0,11 20-1 0,-14-20 2 0,-74 19-1 0,88-2 0 15,-71-17 0-15,-3 21 0 0,23-21 0 0,54 17 0 16,-34-17 3-16,14 20-2 0,20-20-1 0,-17 0-1 0,-3 0 2 16,3 20-1-16,0-20 2 0,37 0-2 0,-20 20 0 0,-14-20 1 0,34 0-2 15,-43 0 1-15,6 17 0 0,37-17 0 0,-37 0 1 16,17 20 2-16,20-20-2 0,-34 0 1 0,34 0-2 0,-23 17 0 16,23-17 0-16,-20 0 0 0,3 19 0 0,17-19 0 0,-20 21 0 15,3-21-1-15,-3 20 2 0,20-3-1 0,-20-17 0 0,20 21 1 16,-17-2-1-16,17-19 0 0,0 37 0 0,0-37 0 15,0 17 0-15,0 43 1 16,17-43-1-16,-17 4 0 0,20-21 0 0,-20 0 0 0,37 17 0 16,-37-17 0-16,20 0-1 0,40 39-1 15,-6-22 0-15,-17 4 1 16,-17-1 0-16,-3-20 1 0,80 36 0 16,-60-15-1-16,0-4 2 0,-17 3-1 15,57-1-1-15,342 77 4 16,-362-77-2-16,-3-19-1 0,6 0 0 15,-3 0-1-15,-3 17 1 0,23-17 0 0,57 0 0 0,265-17 0 16,-114-2 1 0,-114-2-3-16,-94 4 1 0,-3 17 2 0,459-40 1 15,-76 3 0 1,-380 17-3-16,416-37 1 16,-436 40 1-16,456-61 2 15,-433 59-1-15,-29 19-2 0,26-17 0 0,37-4 0 16,57 4 2-16,117-43-3 15,-214 43 2-15,191-60 5 16,-188 60-3-16,17-24 0 0,-17 22-1 0,-40 2-1 16,0 17 1-16,40-20 0 0,-37 3-1 0,14 17 0 0,-14-20 1 15,-17 20-1-15,11-20-1 0,-17 20 2 0,23 0-1 0,17-37 0 0,-57 37 0 16,37 0 0-16,0-21-1 0,40-15 4 16,-57 36-2-16,-20 0-1 0,0 0 0 0,20-20 3 15,-3 20-2-15,-17-38 8 16,0 38-7-16,-17-19 0 0,-100-39 3 15,100 41-5 1,-325-137-2-16,-228 40 6 16,171 76-2-1,228 38-2-15,74 0 0 0,-433 21-3 16,453-4 2-16,3-17-1 0,-97 40 2 0,-60-3-2 16,157-17 1-16,-3-20 0 0,-17 17 0 0,-58 23 1 0,-96-3 1 15,-205 97-6 1,-120 55-27-1,459-149 15-15,20-23-2 0,-3 20-3 16,-74 23-58-16,134-60 60 0,0 17-20 0,-74 4-63 31,68-21 41-31</inkml:trace>
  <inkml:trace contextRef="#ctx0" brushRef="#br0" timeOffset="14098.45">9407 8957 34 0,'0'0'0'0,"-20"0"16"0,20 0-11 0,0-19-2 0,20 19 0 0,-3 0 3 0,-17-20-3 0,23 3 2 0,-6 17-2 0,-17-19-2 0,20-2 2 0,-20 21-2 0,17-17 1 0,3 17-1 0,-20-19 0 0,20 19-1 15,-3 0 1-15,-17-21 0 0,20 21-1 0,-20 0 1 0,17-17-1 0,3 17 0 16,-20 0 0-16,0 0 1 0,23 0-1 0,-23 0 0 0,17 0 0 16,-17 0 1-16,0 0-1 0,0 0 1 0,17 0 0 0,-17 0-1 15,0 0 0-15,0 0 1 0,0 0 0 0,0 0 0 16,0 0 1-16,0 0-1 0,-17 0 0 0,17 0 2 0,-17 0 0 15,-6 17-1-15,3-17-2 0,20 0 2 0,-17 0 0 0,-3 0-1 0,20 0 1 16,-111 21 8 0,88-21-9-16,-14 0 0 0,0 19 2 0,-3-19-1 0,6 0-2 0,14 0 1 15,-134 17 11 1,117-17-9-16,-18 0 9 0,33 0-8 0,-53 0 12 16,18 0-6-16,40 0-5 0,-5-17-1 0,-15 17 6 0,-1 0-6 15,18 0 1-15,-17 0 3 0,-59 0 5 0,58-19-9 16,-1 19-1-16,-36 0 4 0,41 0-5 0,-29 0 1 0,9 0-2 0,-3 0 0 15,40 0 0-15,-43 0 0 0,23 19-1 0,-174 19-3 32,174-19 3-32,-20-2 4 0,23 3-2 0,-29-1 4 0,-68 20-1 15,91-39-5-15,-14 19 0 0,-3-2 2 16,17 4-1-16,3-3 0 0,0 0 0 0,-20 2-1 16,40-20 0-16,-26 21 0 0,6-21 1 0,0 17-1 0,0 3 1 15,0-2-1-15,-23-18 1 0,46 19 0 0,-29 1-1 16,23-20 1-16,-14 18-2 0,-6 0 2 0,20-18 1 0,-17 0-3 15,-77 78 2 1,94-78 0-16,20 19-1 0,-17-19-1 0,17 0 1 0,-17 18-1 0,-6 19 2 16,3-17 0-16,20-20-2 0,-17 21 1 0,-3-3-1 0,20 0 0 15,0 2 2-15,-17-2 1 0,17 2-3 0,-20-1 0 16,20-19 1-16,0 38 1 0,0-38-1 0,-20 0 1 16,20 20-1-16,0-3 2 0,0-17 0 0,0 20-2 15,0-20 0-15,0 0 0 0,0 20 1 0,0-20 0 0,20 17 2 0,-20-17-2 16,20 0 1-16,-20 0-2 0,17 0 0 0,-17 0 1 0,20 20 1 0,17-20 1 15,3 0-3-15,-3 0 0 0,-37 19 2 0,20-19-1 0,111 0 4 16,-71 0-4-16,-26 0 1 16,29 0-1-16,-12 0-1 0,9 0 1 0,-43 0-1 15,23 0 1-15,14 0-1 0,-11 0 1 0,31 0 0 16,-37 0-2-16,0 0 2 0,20 0 0 0,-17 0-1 0,34 0 0 0,3 0 0 16,-3 0-4-16,-11 0 2 0,-29 17 3 0,100-17 0 15,-80 0 1-15,-11 22-2 16,-9-22 1-16,-14 0 0 0,17 0-1 0,-17 19 1 0,40-19-1 0,-43 0 1 0,0 0-1 15,40 0 2-15,0 17 0 0,20-17 0 0,-57 0-1 16,54 0 0-16,-16 20-1 0,-21-20-1 0,40 0 2 0,-38 0-1 16,75 0 1-16,-39 20-2 0,-38-20 1 0,5 0 0 0,-7 0 0 15,-15 0 1-15,94 0-1 0,-57 17-1 0,-17-17 1 16,14 0 0-16,23 20-1 0,-60-20 2 0,60 0-1 0,-37 0 1 16,-23 0-2-16,63 0 2 0,-26 18 1 0,20-18 0 0,3 0-2 15,0 0 1-15,3 20 0 0,-6-20-1 16,-40 0-1-16,6 0 1 0,34 0 0 0,-34 0 0 0,37 0 1 15,-3 0 0-15,3 0-2 0,-40 0 1 0,0 0 1 0,6 0-1 0,-9 0 1 16,6 0-2-16,14 0 0 0,-14 0 1 0,37 0-1 0,-40 0 2 16,43 0 1-16,-6 0-1 0,-37-20-1 0,0 20 0 0,80 0 0 15,-43 0 1-15,-20 0 0 0,23-18 0 0,-37 18-1 16,-3 0 0-16,57 0 1 0,0-20 0 0,-54 20-1 0,17 0 1 0,37-17-1 16,-54 17-1-16,57-20 1 0,91-17 1 15,-114-4-1-15,-36 41 1 0,24-36 2 0,-8 36-1 16,-17-20-1-16,58-17 3 0,-36 17 0 15,-42 20-2-15,41-37 0 0,-39 37-1 0,19-21 1 0,21 4 0 0,-24-2 1 16,22-19-1-16,-57 18-1 16,20 20-1-16,-3-18 0 0,-17 18 1 0,0-18-1 0,0 18 0 0,0-21 0 15,0 1 2-15,-17-17 0 0,17 37-3 0,-20-18 1 0,-17-1 4 0,-18-19-2 16,-4 19-3-16,21-2 2 0,-78-35 1 0,-73-18-1 16,132 53 0-16,0-17 1 0,-54-1 1 0,-6 3-9 15,3-3 1-15,-77 0 6 0,134 22 1 0,-17 17-1 16,-43-19 0-16,6-19-1 0,51 38 1 0,6-19 0 0,-20 19-2 15,-63-21 1-15,-14 21-1 0,77 0 0 0,-23 0 1 0,-54 0 1 0,74 0-1 16,-94 0 0-16,94 0 0 0,0 0-1 0,3 0 2 0,-74 0-1 16,68 0 0-16,-74 0-2 0,100 0 2 0,-20 0 0 0,14 0 0 0,-94 0-1 15,80-17 0-15,17 17 1 0,-20 0 1 0,-54 0 1 0,-3 0-1 16,-57-20-1-16,134 20 0 0,-72 0 0 0,12 0 0 16,40 0 0-16,-57 0-1 0,77 0 0 0,-57 20-1 0,0-3 1 15,57-17 0-15,-71 40 0 0,8-23-1 0,46 4 1 16,17-21-2-16,-37 36 1 0,-3-16-1 0,23 18-4 15,34-38 2-15,-34 39-11 0,17-22-12 0,20 22 10 0,-23-21-20 16,3 23-39-16,37-41 47 0,-37 37-21 0,40-19 34 16,-3 1 2-16,-17 1-59 0</inkml:trace>
  <inkml:trace contextRef="#ctx0" brushRef="#br0" timeOffset="15602.11">9900 9869 28 0,'0'0'30'0,"0"0"-26"0,0 0 0 0,0-17 0 0,0 17-1 0,0 0 0 0,-17-20-2 0,17 20 1 0,0 0-1 0,0-20 1 0,0 20-1 0,-20-17 0 0,20 17 0 0,-20 0 0 16,3-19 1-16,17 19-2 0,-17-22 3 0,17 22 1 0,-23-17-2 16,23 17 0-16,-20-19 3 0,-17-1 0 0,0 20 0 15,37-17-2-15,-20 17 0 0,-14-20 4 0,11 20-5 0,-14-20 1 0,0 20-2 16,17-17 0-16,-17 17 1 0,0-20-1 0,-3 20 0 0,-37-21 0 15,57 21 0-15,-54 0-1 0,39 0 0 0,-64 0 0 16,25 0 1-16,34 0 0 0,-54 0-1 0,39 21 0 0,-42-1 1 16,58-20-1-16,1 17 1 0,-210 23 14 15,134-3-5-15,77-18-5 0,-60-2 5 0,3 24 0 0,37-24-5 16,-37 3 5-16,57 0-6 0,-23-3-1 0,-34 21 6 0,40-38-6 0,-20 40 2 16,-6-4-3-16,43-15-1 0,-3-21 0 0,6 18 0 0,11 0 0 15,-34 2-1-15,20 18 0 0,0 0 1 0,20-20-1 0,-26 3 0 16,43-3 0-16,-17 1-1 0,-3 0 1 0,20 1 0 15,0-20 0-15,0 18 0 0,0 2-1 0,0-2 1 0,20 1 1 16,-3-19-1-16,3 20-1 0,3-2 2 0,31 1-1 0,-34-19 0 16,17 19 0-16,40 1 0 0,-20-1-1 0,37 0 1 0,-37-19-2 15,0 18 1-15,134 21 1 0,-134-39 1 0,-3 17 1 0,80 3 1 0,-54 19-2 16,125-1 0-16,100 0-3 16,-153-20 1-16,2 0 2 0,-3 2-2 0,-94-20 0 15,17 21 1-15,80-21 0 0,-97 0 2 0,17 18-1 0,60-18 1 0,0 0 1 16,-77 19 0-16,77-19 4 0,94 0 5 15,-171-19-8-15,17 19-1 0,-17 0 1 0,20 0-2 0,57-18 2 0,-60 18-2 16,60-21 1-16,20 21-4 0,-23 0-1 0,-71 0 3 0,14 0 0 16,-20 0-1-16,137 0 1 0,-114 0 0 0,-20 0-2 0,74 0 2 15,3 0 0-15,-20-20-1 0,-57 20 1 0,57 0-1 0,-74-18 0 16,15 18 0-16,7-18 1 0,29-3-1 0,-53 21 0 0,19-17 2 0,-20-2-2 16,2 19 3-16,56-19 1 0,-38-20-1 0,40 2 4 15,-43 18-3-15,6-19 2 0,-43 0 0 0,23 18-3 16,-23-18 5-16,-17 20-4 0,20-2 3 0,-20-17-3 0,0 37-2 0,17-20 1 15,-17 20-1-15,0-18 1 0,0-21-1 0,-17 39-1 0,-3-37 0 0,3-2 0 16,-40 21 0-16,39-22 0 0,-61-16-1 0,22 17-1 0,0 3 1 16,-37-22-1-16,-21 1 2 0,81 37-1 0,-83-38 0 0,63 41-1 15,-46-39 2-15,43 36 0 0,-57-17 0 0,57 17 1 0,-57-1-1 16,-20-15 0-16,83 16-1 0,-66 2 1 0,40 18-1 16,-57 0 1-16,77 0-2 0,-74 0-1 0,54 0 2 0,-17 0 0 15,-80 0 0-15,80 0 0 0,0 0 1 0,-77 38-2 0,77-38 1 0,-174 77-3 16,174-60 0-16,-77 23-6 0,0-3-7 0,94-18 8 15,-94 39-11-15,94-41 10 0,-91 40-15 0,91-37 11 0,-74 38-20 16,74-39 14-16,20 19-2 0,-20-20-1 0,2 0 1 0,-41 40-16 0,64-38 22 16,-10-2 3-16,-47 39-7 0,9-19-54 0</inkml:trace>
  <inkml:trace contextRef="#ctx0" brushRef="#br0" timeOffset="25633.58">7810 13121 36 0,'0'0'10'0,"0"0"-6"0,17-19 2 0,-17-19-3 15,0 38-2-15,0-19 0 0,-17 19 0 16,17 0 0-16,0-18 1 0,-20 18 1 0,20 0-1 0,-14-19 2 15,14 19-3-15,-23 0 3 0,3 0-3 0,0-20 1 16,20 20-1-16,-17 0 1 0,-60-18 9 16,63-2-9-16,14 20 0 0,-23 0 0 0,3 0 0 0,-17-19 4 15,-117-38 23 1,80 0-15-16,-40-1 11 16,77 40-20-16,-3 18 1 0,-14-38 3 15,14 20-5-15,6 18-2 0,-29-39 3 0,-88 1 0 0,94 38-2 16,20 0-3-16,-17 0 3 0,11 0-3 0,-11 0 2 0,14 0-1 15,23 19-1-15,-23-19 1 0,-17 19 1 0,20 0-1 0,0 1 0 16,-60 17 2-16,20 0 3 0,20-37-2 0,20 20-3 0,0-1 2 16,-77 39 5-16,77-40-4 0,-3 1-1 0,-34 19 5 0,0 1-3 15,-6-1 0-15,43-19-4 0,-37 18 2 0,-1-19 0 0,53 21-2 16,-18-39 0-16,6 38-1 0,11-17 1 0,-14-21-1 0,22 36 0 16,-7-17 0-16,-18 19 1 0,23-17-1 0,-20-4 0 0,37 2 0 15,-40-19 0-15,5 38 0 0,35-19 0 0,-22 0 0 0,-15 19 0 0,37 0-1 16,-20-18 1-16,2 17-3 0,18-37 2 0,0 57 0 0,-19-37 0 15,19-1 2-15,0-1-1 0,0 2 0 0,0 17 0 0,0-17-1 0,0 18 1 0,0-19 0 16,0 19-1-16,0-18 3 0,0 16 5 0,0 2-5 0,19-18-3 16,-19 17 2-16,38 3 1 0,-1-4-4 0,2 22 1 15,-21-38 0-15,22-2 0 0,34 57 1 0,-32-36 0 0,50 18-2 16,-55-19 2-16,5 0-1 0,10 0 2 0,25 38-2 0,-20-39 2 0,-20 3-1 16,23-22-1-16,51 59 1 0,-68-60 0 0,11 23 0 0,60-3 0 15,0 20-3-15,0-20 1 0,-37-16 3 0,17 16 2 0,20 3-3 16,-57-23 0-16,3 2-1 0,68 1 0 0,-65-3 2 15,-12-17 0-15,26 21 1 0,40-1 0 0,14-20-1 0,-71 0 1 0,14 0-1 16,40 0 3-16,-40 0-3 0,-17-20 2 0,77 20-4 0,-54-38 0 0,48 38-2 16,-71-39 6-16,0 39 0 0,57-17 2 0,0-4-2 0,0 2 2 15,-57 19-3-15,57-17 1 0,-71 17-1 0,48-20 1 0,-34-1 1 16,18 4 2-16,-33 17-4 0,32-20 5 0,-56 1-5 16,19 2 0-16,60-22 4 0,-77 20-4 0,54-1 2 0,-54 0-3 15,17 3 1-15,23-21-2 0,-26 18-1 0,28-17 3 0,-47 18 0 16,45-20 1-16,-6-17-3 0,-34 36 1 0,0 1-2 0,-3-19 4 15,20 0-1-15,6-17 2 0,-43 34-4 0,34 2 2 0,-14-39-1 16,0 41 1-16,-3-22 1 0,-17 1-3 0,20-20 2 0,-20 2-1 16,0-1-8-16,0 37 5 0,0-74 3 0,-77-39 1 15,43 37-1-15,-46-18 1 0,-54-38-1 16,20 57 0-16,60 57-1 0,-80-77 4 0,57 78-2 16,0-20-1-16,3 19 1 0,-98-76-2 0,98 76 1 0,-117-57 0 0,94 57-1 0,3 0 0 15,-3-1 0-15,23 21 0 0,-23-1 0 0,-74-19 1 0,0 19 1 16,77 19-1-16,-37-20-2 0,54 20 1 0,20 20 0 0,-57-1-1 0,57 0 0 15,0-19 0-15,0 38 0 0,-57 0-2 0,57-19 0 0,-57 19-6 0,57 0 4 16,3-19 0-16,-43 38-8 0,-20-19-8 0,63 1 8 0,-3-21 1 16,20 20-1-16,-80 0-17 0,80-18 13 0,-54 18-18 0,48-1 16 15,-51-18-23-15,57-1 20 0,-40 21-16 0,57-39 26 0,-17 20 1 0,-17-2-14 16,31-18-25-16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01T19:28:54.526"/>
    </inkml:context>
    <inkml:brush xml:id="br0">
      <inkml:brushProperty name="width" value="0.05292" units="cm"/>
      <inkml:brushProperty name="height" value="0.05292" units="cm"/>
      <inkml:brushProperty name="color" value="#FF00FF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28358 8236 30 0,'0'0'11'0,"0"0"-4"0,0 0 1 0,0 0 16 0,0 0-19 0,0 0 6 0,0-19-3 16,0 19 8-16,0 0 2 0,-22 0 20 15,22 0-29-15,0 0 9 0,0 0-10 0,0 0 0 0,-20 0 10 0,20 0 7 16,0 0-13-16,0 0 8 0,-18 0-6 16,-39 0 20-1,37 0-28-15,1 0 0 16,1 0-4-16,18 19 0 0,-17-19 3 0,-5 17 1 0,22 3-4 15,-18-20 2-15,-2 17 0 0,20 3-2 0,-20-20 0 0,20 21-2 16,-17-2 1-16,17-2 0 0,0 21 1 0,0-38-2 0,-20 39 2 16,20-22-1-16,0 24-1 0,0-41 0 0,20 36 2 15,-20-36-2-15,17 38 1 0,-17-38-1 0,20 39 0 0,0-21 0 0,20 39 2 16,-23-57-1-16,40 57-6 16,-39-37-11-16,1 0-20 0,39-3-101 15,-58-17 91-15,0 0 5 0,22 0 9 0,-7-17-51 16</inkml:trace>
  <inkml:trace contextRef="#ctx0" brushRef="#br0" timeOffset="417.09">28678 8461 67 0,'0'0'19'0,"0"0"-13"16,0-17 0-16,0 17 7 0,0-20-5 0,0 20 12 0,0-19-9 15,0 19-1-15,0-17 10 0,0 17-10 0,0-21 8 0,0 4-2 16,0 17-7-16,-18-19 6 0,18 19-8 0,0-21 5 0,0 21 0 16,0-20 0-16,-22 20-1 0,22 0-7 15,0-17 1-15,0 17 5 0,-17 0 1 0,-1 17 2 16,18 3-7-16,-19 1-4 0,19-2-1 0,0-2 1 0,0-17-1 0,-20 38 2 16,20 1-2-16,0-39-1 0,0 38 2 0,0-18-1 0,0-3 0 0,0 2 0 15,0 19 0-15,0-38 0 0,0 20 0 0,0-1 0 0,0-1 0 16,0 2 4-16,20-20-1 0,-20 20 1 0,19-20-3 0,-19 0 2 15,18 0 2-15,-1 0-3 0,-17 0-3 0,22 0 1 16,-22-20 0-16,38 0 1 0,-38 2 0 0,17-1-1 0,-17-1-1 16,20 3 1-16,0-23 2 0,-20 40-2 0,17-37-1 0,-17 16 1 15,0 21 2-15,22-37-1 0,-22 18 0 16,0 19-1-16,0 0 1 0,0 0 4 16,0 19-3-16,0-19 0 0,0 0-1 0,0 58 3 15,0-21 0-15,0-18-5 0,0-19 1 0,0 58 1 0,0-58-1 16,0 37 1-16,18-37-2 0,-18 40 0 0,0-2 1 0,17-38-2 15,-17 19-3-15,20-19-1 0,-20 17-13 0,0 3 5 0,20-20-4 16,-20 20-28-16,37-20-173 0,-17-20 144 16,-20 0 15-16</inkml:trace>
  <inkml:trace contextRef="#ctx0" brushRef="#br0" timeOffset="682.56">29211 7568 167 0,'0'0'0'0,"0"0"40"0,0 0-33 0,0 0 0 0,-20 0 12 0,20 0-7 0,0 0 12 0,0 0-15 0,0 0 1 0,-20 0 8 0,20 0-10 0,0 0-1 0,0 0-2 0,0 20 5 16,0 0-2-16,-14-3-3 0,14-17-2 0,0 40 3 0,0-3-1 16,0-37-4-16,0 38 8 0,0-19-6 0,0 18 2 0,14 3 1 15,-14-3-3-15,0 1-1 0,0 18 4 0,20 22 0 0,-20-41-3 16,0 0 0-16,0 3 0 0,0 37 1 0,0-40-2 0,0 0 0 0,0-16 0 0,0 15-3 15,20 41 1-15,-20-60 0 0,0 60 1 0,0-56-1 0,0 16-1 16,0 20 0-16,0-37-1 0,0 37-14 0,0-20-13 0,0-37 9 16,0 20-36-16,0-20 18 0,0 17-9 0,20-17-52 0,-20 21 61 15,17-21-45-15</inkml:trace>
  <inkml:trace contextRef="#ctx0" brushRef="#br0" timeOffset="917.8">29610 7359 166 0,'0'0'56'0,"0"0"-44"0,0-19-3 0,0 19 7 0,-17 0-8 0,17 0 1 15,0 0 11-15,0 19-10 0,0-19 1 0,-23 21 10 0,23-4-11 16,0 3 4-16,0 0-8 0,0 16 4 0,0 2-2 0,0 2-4 16,-17 17 4-16,17-21-4 0,0 60-1 0,0-40 0 0,0 59-1 15,-20-1 1-15,20-20 1 0,0 23-3 16,0-3-2-16,0-76 1 0,0 76 0 0,-20-40-4 0,20 3-9 15,0 0-8-15,0-60 7 0,0 23-25 0,-17-2-18 0,17-38-25 16,0 19 0-16,0-2 50 0,0-17-41 0</inkml:trace>
  <inkml:trace contextRef="#ctx0" brushRef="#br0" timeOffset="1676.57">31055 7551 153 0,'0'0'37'0,"0"0"-12"0,-23-20 9 0,23 20-19 0,-17-20 11 0,-60 3 26 0,77 17-41 0,0 0 1 0,-37 0-1 0,17 0 5 0,-17 0-2 15,20 0-10-15,-23 37 3 16,20-17-6-16,-17 73 6 16,17-93-6-16,3 58 2 0,-3-1-2 0,-17 134-1 15,17 55 5 1,20-169-5-16,-20 0 1 0,20-60-1 0,0 60-2 0,0-39 3 15,0-18-5-15,-17 16 1 0,17-15-4 0,0 35-16 0,0 2-9 16,-17-41-11-16,17 23 16 0,0-40 0 0,-23 17-31 0,23 3 0 16,0-20 30-16,-17 0 2 0,17 20-15 0,0-20 13 0</inkml:trace>
  <inkml:trace contextRef="#ctx0" brushRef="#br0" timeOffset="1815.85">30351 8461 94 0,'0'0'26'0,"0"0"20"0,0 0-20 16,0 0-11-16,0 0 15 0,17 21-16 0,-17-21-1 0,23 0-3 0,-23 0 0 15,14 0 4-15,6 0-5 0,20 20-5 0,-40-20-3 0,17 0 1 16,-17 0-2-16,40 17 0 0,0-17-7 0,-23 0-17 0,20 0 3 16,0 19-37-16,-37-19 22 0,40 0-25 0,-3 0 25 0,0 0 24 15,3-19-47-15</inkml:trace>
  <inkml:trace contextRef="#ctx0" brushRef="#br0" timeOffset="2051.44">31032 8367 44 0,'0'0'18'0,"0"0"2"0,0 0-8 0,0 0 3 0,0 0 3 15,0 0 1-15,0 0 0 0,0 0 14 0,0 0-17 0,0 0 0 0,0 0-2 16,-17 0 11-16,17 0-15 0,-17 0 8 0,17 0-6 0,-20 0-2 15,20 0-5-15,0 21 3 0,-20-4-3 0,20 2-2 16,-20-19-1-16,20 37 4 0,0-16-4 0,-14 16 3 0,14-18-3 0,0 19 0 16,0 1 0-16,0-21-1 0,0 22 1 0,0-40 0 15,0 38-1-15,0-38 0 0,0 36 3 0,0-36 0 0,0 0 0 0,14 20 6 16,6 0 1-16,0-20-8 0,-20 0 1 0,20-20 3 0,-3-17-3 16,-17 37-1-16,40-77 2 0,-40 57-1 0,17 2-1 0,3-21 4 15,-20 22-6-15,0-4 3 0,17-15 2 0,3 16-1 0,-20-18 1 16,0 18-5-16,0 1-2 0,0 2 0 0,0-4-1 0,0 21 1 15,0 0-3-15,0 0-1 0,0 0-11 0,0 0-8 0,0 21-7 16,0-4-8-16,0 22-20 0,0-39 22 0,0 17-6 16,0 4 1-16,0-1 3 0,0 16-17 0,0-36 31 0,0 38-14 15</inkml:trace>
  <inkml:trace contextRef="#ctx0" brushRef="#br0" timeOffset="2333.84">31377 8559 168 0,'0'0'45'0,"0"0"14"15,0 0-45-15,0 0 1 0,0 0 13 0,0 0-15 0,0 0 0 0,-17-21 9 16,17 21-12-16,0 0-2 0,0 0 5 0,-23 0-1 0,23 0-3 16,0 0-4-16,-17 0-4 0,17 0 2 0,0 21-2 15,-20-4 0-15,20-17 0 0,0 20-1 0,0-1 2 0,0-1-1 0,-20 2-1 16,20 17 1-16,0 3 0 0,0-23 1 0,0 3-3 0,0 0 0 16,0 18 0-16,0-38 2 0,0 19 0 0,0-2 0 0,0-17 2 0,0 21-2 0,0-2 2 15,0-19-2-15,0 17-1 0,0-17-1 0,20 0 0 0,-20 0 3 16,20 0 0-16,-20 0-1 0,17-36 1 0,-17 15-2 0,0 21 1 0,23-36 1 0,-6 15-1 15,-17-16 1-15,0 17-2 0,17 3 0 0,-17 17 1 16,0-40-2-16,0 40 1 0,0-17-5 0,0-3-2 0,0 20 3 0,0-20 0 16,0 20-11-16,0 0 6 0,0 0-3 0,0 0 0 0,0 0-16 0,0 0 12 15,0 0-21-15,0 0 14 0,0 40-38 0,0-40 25 0,20 17-2 16,-20 23-25-16,20-3 22 0,-20-17-2 0</inkml:trace>
  <inkml:trace contextRef="#ctx0" brushRef="#br0" timeOffset="3099.89">31987 7950 52 0,'0'0'0'0,"0"0"62"0,0 0-33 0,0 0-2 0,-23 0-4 0,23 0-11 0,0 0-1 0,-17 0 13 0,17 17-11 16,0-17 1-16,-20 21 10 0,0-4-10 0,20-17-7 0,0 20 1 0,-17 20 13 15,-3-3-10-15,20-20-6 0,-17 23 4 0,-5-3 0 16,22-16-6-16,0 15 0 0,0-16-1 0,-55 189 6 16,55-189-7-16,0 54 0 0,-20 40 3 15,20-74-3-15,0-23-2 0,0 3 0 16,0 0-3-16,0-20-1 0,0 0-2 0,20 17-3 0,-20-17-23 0,0 21 8 16,20-21-87-16,-20-21 30 0,35-16-2 15</inkml:trace>
  <inkml:trace contextRef="#ctx0" brushRef="#br0" timeOffset="3311.43">32136 7931 94 0,'0'-20'104'0,"0"20"-79"15,0-17 17-15,22-4 11 0,13 42 2 16,-35-21-48-16,19 17 2 0,1 22-3 16,-20-22-3-16,18-17-1 0,-18 58 3 0,20-38-3 0,-1 37 3 15,-1 20 0-15,2 34-2 0,-20 118 2 16,-57-18 6-1,-1-137-7-15,39-74-3 16,1 40 0-16,-21-2-4 0,21-19-11 0,-2-19-1 16,1 17-28-16,1 3-28 0,18-20 19 0,-20 0-5 0,20 0 2 15,-19 0-77-15</inkml:trace>
  <inkml:trace contextRef="#ctx0" brushRef="#br0" timeOffset="4718.1">29932 9357 71 0,'0'0'11'0,"0"-19"74"0,-20 19-63 0,20 0 20 0,0 0-36 15,0 0 3-15,0 0-4 0,0 0-3 0,0 0-1 0,0 0-1 16,0 0 1-16,0 19-64 16,0 19-61-1,-17-21 56-15</inkml:trace>
  <inkml:trace contextRef="#ctx0" brushRef="#br0" timeOffset="4835.92">29875 9812 79 0,'0'20'42'0,"0"-20"-32"0,-20 57 40 0,20-57-45 0,0 18-2 16,0 41 7-16,0-3-39 15,0-56 13 1,0 18-51-16,0-18 47 0,20 0-5 16,-20 0-17-16</inkml:trace>
  <inkml:trace contextRef="#ctx0" brushRef="#br0" timeOffset="5136.05">29989 10175 53 0,'0'0'0'0,"0"0"21"0,0 18-7 0,0-18-7 0,0 19 1 0,-20 20 19 16,20-21-19-16,0 2 9 0,0-2-8 0,0 1-1 0,-14 19 13 15,-9 0-13-15,23-18-6 0,0-1 0 0,-20 0 0 16,20-19-1-16,0 18-1 0,0 2 0 0,0-20 0 0,-17 19 1 16,17-2-1-16,0-17-1 0,0 20-2 0,0-20-1 0,-20 0-2 0,20 0-3 15,0 21-1-15,0-21-14 0,0 0 11 0,0 0-12 0,-20 0 10 0,20-21 9 16,0 21 1-16,0 0 0 0,0-20-2 0,0 20 1 0,-17-17 4 15,17 17 1-15,0 0 1 0,0-19 0 0,0 19 0 0,0 0 0 16,-20 0 2-16,20 0-1 0,0 0 0 0,0 0 0 0,0 0 0 16,0 0 1-16,-20 0 6 0,20 19-3 0,0-19 6 0,0 37 7 15,0-16-11-15,0-3 8 0,0 1-8 0,-17 0 5 0,17 19 3 16,0-20-7-16,0 0-1 0,0 23 6 0,0-41-8 16,0 37-1-16,0-1-1 0,0-36-2 0,0 39 0 0,0-20 0 0,0 20 0 15,0-39 0-15,0 38-1 0,0-38-2 0,0 18-9 0,0 2-1 16,0-20-26-16,0 19-8 0,0-19 24 0,0 0 5 15,0 0-53-15</inkml:trace>
  <inkml:trace contextRef="#ctx0" brushRef="#br0" timeOffset="5610.17">29513 10877 117 0,'0'0'27'0,"0"0"1"0,-17 0-14 0,17 0 0 0,0-19-4 0,0 19 1 0,0 0-1 0,0 0 10 0,0 0-12 0,-20 0 7 0,20 19-8 0,0-19 6 16,0 21-5-16,0-21-6 0,0 36 4 0,0-36-4 0,0 20 1 15,0-2-2-15,0 2 1 0,0 17-1 0,0 21 2 0,0 18 0 16,0-39-1-16,0 40 2 0,20 18 0 0,-20-38-3 0,0-20 1 16,0 20-1-16,0-17 0 0,0 35 3 0,0-37-1 0,17 1 0 0,-17-20 0 15,0 38 4-15,0-39-4 0,20 21 5 0,-20-21-3 0,20 21-1 16,-3-39 6-16,6 18 0 0,-23-18-4 15,17 0-1-15,20-18 4 0,-17-1-1 0,17-19-1 16,-17 18-4-16,20-17 1 0,-23-2-1 0,20 2-1 0,-17-2 0 0,54-56 1 0,-54 57 0 16,17-19-1-16,-17 19 0 0,37-38 3 0,0 0-3 0,-34 57-1 0,-9 0 0 15,26-39 0-15,-20 58 0 0,-20-18-1 0,34-1 2 0,-34 19-3 0,23-19 2 16,-23 0-4-16,17 19-2 0,-17 0-2 0,0 0-3 0,20 0-3 16,-20 0-24-16,17 0 14 0,-17 19-3 0,0-19-42 0,20 19-25 0,-20 18 1 15,0-37 59-15,0 21-17 0</inkml:trace>
  <inkml:trace contextRef="#ctx0" brushRef="#br0" timeOffset="7744.12">28107 12627 39 0,'0'0'0'0,"0"0"14"0,0 0-11 0,0 0-2 0,0 0 0 0,0 0 1 0,-20 0 2 0,20 0 0 0,0 0 5 0,0 0 0 0,-17 0 0 16,17 0-3-16,0 0 0 0,0-19 9 0,0 19 0 0,-20 0-1 16,20 0-1-16,0 0-7 0,0 0-1 0,0 0 2 0,-20 0 10 15,20 0-7-15,-17 0 9 0,17 0-8 0,0 0-2 0,0 0 1 16,-17 0-3-16,17 0 0 0,0 0 1 0,-23 0-2 0,23 0-3 0,0 0 4 15,-17 19-5-15,17-19 0 0,0 38 3 0,0-18-3 0,0-2-1 16,0 20-1-16,0-20 1 0,0 2 1 0,0 18-1 0,0 1 0 0,0-21-2 16,0 20 1-16,0-19 0 0,0 0 1 0,0 1 0 0,17-2 0 0,6 21-2 15,-6-39 4-15,-17 18-1 0,0-18 1 0,17 0 1 0,-17 0 1 0,20 0 6 16,0-18-1-16,-3-1-5 0,-17-19-2 16,20-1 1-16,0 1 1 0,-20 1-1 0,0-21 0 15,18 19-2-15,-18 21-1 0,0-1-1 0,0 0 4 0,0-19 1 0,0 38-1 16,0-19-2-16,0 0 2 0,0 0-1 0,0 19 0 0,0-20 0 15,0 20-1-15,0 0 1 0,0 0 4 0,0 20-7 0,0-1 2 16,22 76 4-16,13 57 5 31,22 1-12-31,-57-153 2 16,0 37 0-16,39-19 0 0,-1 21-20 0,-38-19 7 16,22-2-21-16,-22-18 13 0,35 21-53 0,-16-21 43 15,1 0-41-15,-20 0 35 0,18 0 2 0,19-21-29 0,-17 3 13 16</inkml:trace>
  <inkml:trace contextRef="#ctx0" brushRef="#br0" timeOffset="8053.37">28794 12703 66 0,'0'0'24'0,"0"0"-20"0,0 0 3 0,0 0 9 0,0 0 7 0,0 0-1 0,0 0-11 16,0 0 9-16,18 0-10 0,-18 0 10 0,37 0 0 0,-37 0-15 15,20 0 1-15,17 0 10 0,-37 0-12 0,37 0 1 0,-37 0-1 16,40 0 0-16,-3 0 4 0,-17 0-7 0,17 0 2 0,0 0-2 15,6 0 1-15,-9 0 0 0,-14 0-3 0,34 0 2 0,-14 0-9 16,-40 0-2-16,37 0-22 0,23-18-46 16,-43 18 20-16,-17 0 34 0,17 0-8 0,-17-20 19 0,0 20-36 15</inkml:trace>
  <inkml:trace contextRef="#ctx0" brushRef="#br0" timeOffset="8204.49">28906 12817 148 0,'0'0'0'0,"0"0"108"0,0 0-94 0,0 0 4 0,-20 0-3 15,20 0-6-15,0 0 8 0,-17 0-4 0,17 19-2 16,0-19-5-16,17 0-1 0,-17 0-2 0,20 20 2 0,0-20-3 0,-3 18 1 16,23-18 0-16,17 19-2 0,-40-19 1 0,23 0-4 15,20 19-23-15,-26 0-34 0,23 0-43 0,0-19-3 16,-20 20 15-16</inkml:trace>
  <inkml:trace contextRef="#ctx0" brushRef="#br0" timeOffset="9148.91">26454 7625 32 0,'0'-17'13'0,"0"17"-7"0,0 0 2 0,0 0 1 0,0 0-4 0,0 0 0 0,0 0-1 0,0-20 0 0,0 20 0 0,0 0-1 0,0 0 6 0,0 0-4 0,0 0 5 0,0 0-2 16,0 0-3-16,0 0 5 0,0 0-4 0,0 0 0 0,0 0 0 15,0 0 9-15,0 0 5 0,0 0-10 0,0 0 2 0,0 20 9 16,0-20-11-16,0 0-1 0,0 0 0 0,0 0 7 0,0 0-9 0,0 0 4 16,0 17-1-16,0-17-2 0,0 0-4 0,0 19 4 15,-20 2-1-15,20-4-5 0,0 3 0 0,-17 0 2 0,17 17-3 16,-17 0 2-16,-6-16-2 0,23 16 0 0,-37 20-1 0,17-1 1 0,3-18-2 16,-3 2 1-16,20-3 0 0,-20 0 0 0,0-18 1 0,20 22-1 0,-17 16-2 15,0-40-2-15,17 20 0 0,-20 4-15 0,20-22 4 0,0-2-4 16,-20 4-28-16,20 15 20 0,0-36-37 0,0 20 34 0,0-20-16 0,0 17-2 15</inkml:trace>
  <inkml:trace contextRef="#ctx0" brushRef="#br0" timeOffset="9363.57">26853 7988 119 0,'0'0'36'0,"0"0"-28"15,0 0-7-15,0 0 0 0,-17 0 4 0,17 0 0 0,0 0 7 16,-20 17 5-16,20-17-6 0,-20 20-1 0,20-20 0 0,-20 40 4 0,6-40-6 15,14 37-5-15,-23-37-1 0,3 36 3 0,3-15 0 16,17-1-3-16,0-3 0 0,0 4-1 0,-20 15 2 0,20 1-1 16,0-17-1-16,-20 20 2 0,20-23 1 0,0-17-3 0,20 21 1 15,-20-4 2-15,20-17-2 0,-20 19 1 0,0-19-1 0,17 0 0 0,3 0 0 0,-20 0 0 16,57-134-14 0,-57 117-2-16,20-20-31 0,0-20-14 0,-20 16 29 15,0-32-21-15,0 33 34 0,0-35-10 0,-20 56-28 0</inkml:trace>
  <inkml:trace contextRef="#ctx0" brushRef="#br0" timeOffset="9711.33">26243 7625 126 0,'0'0'19'0,"0"0"-9"0,-17 0-9 16,0 0 5-16,-3 0 8 0,20 0-5 0,-20 19 6 0,0-19-2 15,20 0-6-15,-14 0 6 0,14 0-8 0,-23 21 2 16,3-21-4-16,20 0-1 0,0 0-2 0,-20 0 3 0,3 17-1 0,17-17 0 16,0 0-1-16,0 0 2 0,-17 20 1 0,17-20 3 15,0 0 0-15,0 0-3 0,0 0 3 0,0 0-2 0,0-20-3 16,0 3 2-16,0-4-2 0,0 21-1 0,0-19 3 0,0 2-3 16,0-23 5-16,0 40-2 0,0-37 1 0,0 17 5 15,0 20-6-15,0-38 5 0,0 19 0 0,0-18-1 16,0 37-2-16,0 0-2 0,0-20 0 0,-20 3 1 0,20 17-3 0,-20 0 1 15,20 0 0-15,-20 0-2 0,20 17 0 0,0 3 2 16,-14 0-3-16,14 16 0 0,-23 2-1 0,23-38 1 0,0 40 0 16,-20-40-1-16,20 37-1 0,0 57-37 15,0-54-9-15,0-40 25 0,0 18-4 0,20 1-39 16,-20 1 32-16,23-20 2 0,-9 17-15 0,-14-17 31 0,20 0-44 16</inkml:trace>
  <inkml:trace contextRef="#ctx0" brushRef="#br0" timeOffset="10550.91">27198 7494 53 0,'0'0'0'0,"0"0"19"0,0 0-17 0,0-21 2 0,0 21 4 0,0 0-2 0,0 0 2 0,0 0 2 0,0-19 8 0,0 19-4 0,-23 0-1 0,23 0 4 0,0 0-9 0,0 0-1 16,0 0-1-16,-17 0 0 0,17 0 6 0,0 19 0 0,0 2 1 16,0-4 1-16,0 3-7 0,0-20 0 0,0 37 1 0,0-37-1 0,0 20 1 15,0 17 3-15,0 3-2 0,0 35-2 0,0-36-5 0,0 55 3 16,17 0-3-16,-17-36-2 0,23 36 2 0,-23-54 0 15,0 37 1-15,0 18-2 0,0-38-1 0,0-21 0 0,17 22 2 16,-17-38-2-16,0-20 1 0,0 17 5 0,0 2 2 0,0 2-4 16,0-21 9-16,0 0-5 0,0 0 2 0,0-21-6 15,0-15 1-15,0 16-1 0,0-1-1 0,0-16-2 0,0 1 1 0,17 15 0 16,-17-15-2-16,0-5 4 0,0 4-2 0,20 20 2 0,-20-2-2 16,0-2 2-16,20-16 0 0,-20 16-1 0,0 2 0 0,17 2-1 15,-17 17 0-15,0 0-1 0,0 0 0 0,0 0 0 0,0 0-1 16,0 17 1-16,0 2-1 0,0 2 0 0,0 37 0 0,0-58 0 15,-17 36-5-15,17-16-1 0,-20 17-14 0,20-16 4 0,-20-2-2 16,20-2-3-16,-17 4-35 0,0 15-17 0,17-16-9 0,0-20 46 16,-23 17 8-16,23-17-49 0</inkml:trace>
  <inkml:trace contextRef="#ctx0" brushRef="#br0" timeOffset="10785.91">27785 8045 88 0,'0'0'0'0,"0"0"35"0,0 0-13 0,-20 0-3 16,20 0-1-16,0 0-2 0,-20 0-2 0,20 0-6 15,0 0 2-15,0 0 11 0,0 20-18 0,0-20 1 0,0 0-1 16,0 0 1-16,0 0-2 0,20 0-1 0,-20 17-1 0,20-17 1 0,-20 0-1 15,20 20 1-15,-20-20-2 0,17 17-7 0,0-17-26 0,-17 19-31 16,23-19-2-16,-23 0 40 0,0 21-41 0</inkml:trace>
  <inkml:trace contextRef="#ctx0" brushRef="#br0" timeOffset="10938.29">27708 8331 175 0,'0'0'58'0,"0"0"-21"0,0 0-28 0,0 0-6 0,0 0 4 0,23 0-2 15,-9 19 7-15,-14-19-6 0,0 17-1 0,20 4 2 0,0-4-2 16,0 2-2-16,-3-19-2 0,0 20 0 0,6-3-4 16,-23-17-3-16,17 21-9 0,3-1-38 0,-3-20 12 0,3 0-4 0,0 17-33 15,-20-17 51-15,17 19-39 0</inkml:trace>
  <inkml:trace contextRef="#ctx0" brushRef="#br0" timeOffset="12261.02">27537 12247 40 0,'0'0'12'0,"0"0"-9"0,0 0 1 0,0-19 1 0,0 19 5 0,0 0-3 0,0 0 2 0,23-19 2 0,-23 19 15 0,0 0-1 0,0 0-2 16,0 0-14-16,0 0 0 0,0 0 9 0,0 0-9 16,0 0 5-16,0 0-8 0,0 0 0 0,0 0 1 0,0 0 0 0,0 0 0 0,0 19-2 15,0-19 4-15,-23 19-5 0,23-1 5 0,-20 2-5 0,20-2-1 16,-17 1 0-16,17 21 1 0,-40 15 5 0,23 2-6 0,-3-37-1 16,-17 56 2-16,-3-38-2 0,40 0 0 0,-17-19-1 0,-23 57-3 15,23-38 1-15,-3 57-4 0,0-57-4 0,3 0-6 0,17-18-5 16,-17 55-37-16,-6-38 21 0,23-17-2 0,-17 37-28 0,17-36 41 0,-20-21-32 15</inkml:trace>
  <inkml:trace contextRef="#ctx0" brushRef="#br0" timeOffset="12478.2">27708 12456 211 0,'0'0'38'0,"0"0"-27"15,-40 0-5-15,40 0-5 0,-17 0 1 0,-20 0-2 0,-3 18 3 0,26 2 2 16,-9-1 0-16,-14-19-1 0,-20 57 4 0,0 0-1 0,-20 19-3 15,57-57-3-15,-17 38 0 0,17 20 0 0,-14-21 0 0,11 59-3 16,23-78 3-16,0 1-2 0,0 40 1 0,0-42-1 16,0 21 1-16,0-36-1 0,23 15 1 0,-23-16-1 0,0-20 1 15,17 18-1-15,-17-18-1 0,17 0 1 0,3 0 3 0,-20 0-1 0,20 0-2 16,-20-18 1-16,17-21-2 0,23 1-9 0,-40 18-4 0,0-17-8 16,17 1-7-16,6-42-40 0,-6 21 39 0,-17 0 2 0,17-38-9 0,-17 58-15 15</inkml:trace>
  <inkml:trace contextRef="#ctx0" brushRef="#br0" timeOffset="12786.8">26816 12474 260 0,'0'0'48'0,"-20"0"-36"0,0 0-2 0,-17 20-7 0,-20 37 12 15,37-20-5-15,3-37-5 16,-3 0 0-16,20 20 1 0,-20-1-3 0,3 0 4 0,17-19-6 0,0 19 5 15,0 19-5-15,0-38 0 0,0 19-2 0,17-19 2 0,-17 19 0 16,40-19 0-16,-23 0-1 0,23 0-1 0,-23-38 2 0,3 20 0 16,37-40 0-16,-37 19 0 0,54-55-1 0,-54 36 2 0,37-56 0 15,-37 1-1-15,17 75 0 0,-37 0-2 0,17-38 1 0,-17-1-1 16,0 59 1-16,0-21 1 0,0 21-1 0,0-1 2 0,0-1 0 16,-17 2-1-16,17-2 0 0,-17 20 0 0,-3 0-2 15,20 0 2-15,-54 0-1 0,11 20-1 0,23-2 1 16,3 2-1-16,-40-1-2 0,37 18 0 0,6-17-2 0,-46 37-9 0,3 37-28 15,57-56 22-15,-20 1-3 0,20 18-36 0,0 38-50 16,0-57 76-16,37 18-18 0,-37-18 5 16</inkml:trace>
  <inkml:trace contextRef="#ctx0" brushRef="#br0" timeOffset="13359.2">30673 12627 64 0,'0'0'37'0,"0"0"-27"0,0 0 5 0,0-19-7 0,0 19 2 0,0-20 16 0,0 20-10 0,0 0-1 16,0 0 1-16,0-18 10 0,-20 18-1 0,20-19 5 15,0 0-23-15,0 19 1 0,-17 0-1 0,17-19 8 0,0 19-9 0,0 0 6 16,0 0-3-16,-20 0-5 0,20 0 4 0,0 0-4 0,-20 0-1 16,20 0 1-16,-17 19 3 0,0 19-4 0,-6 0-1 0,6-19-2 15,-3 0 2-15,0 20-2 0,-17-2 3 0,17 0-2 0,0 2 0 0,-34 37-1 0,14-19 0 16,23-18-2-16,-3 18 0 0,-20 18-13 0,-14 3-10 0,14-5-11 16,40-53 16-16,-37 37-31 0,17-19 18 0,0 0-41 15,20-19 39-15,-17 0 6 0,17 1 7 0,0-20-38 0</inkml:trace>
  <inkml:trace contextRef="#ctx0" brushRef="#br0" timeOffset="13555.66">30482 13253 133 0,'0'0'41'0,"0"0"-15"0,0 0-12 0,0 0-3 0,0 0-4 16,0 0 10-16,0 0-10 0,0 20 3 0,0-20 1 0,0 0 0 0,0 21 12 16,0-21-15-16,0 17 5 0,0-17-10 0,0 19 0 0,0 1-1 0,0-2 3 15,0 1-4-15,0 0-2 0,0 0 5 0,0 0-3 0,0 1-2 16,0-20 1-16,0 18 1 0,20 2 0 0,-20-20-1 0,20 19-1 15,-20-19-1-15,17 18 2 0,-17-18 0 0,0 0-2 0,40 0-1 0,-40-18-2 16,17 18-1-16,3-19-2 0,-20-19-18 0,37-1-14 0,-37 20 15 16,20-37-34-16,-20 17 27 0,0-19-27 0,0 21 38 0,0-20-41 0</inkml:trace>
  <inkml:trace contextRef="#ctx0" brushRef="#br0" timeOffset="13872.61">29969 12608 159 0,'0'0'85'0,"0"0"-77"16,-14 0-3-16,-9 0-3 0,23 0-1 0,-20 0-1 0,20 0 2 0,-17 0 2 16,17 0 1-16,-20 0 7 0,20 19-1 0,0-19-7 0,-20 0 0 0,20 0-2 15,0 0-2-15,0 0 3 0,0 19-1 0,0-19-1 0,20 0-2 16,-20 0 5-16,20 0-4 0,-3 0 4 0,-17 0-1 0,0 0-1 0,20 0 3 15,3 0-2-15,-9-19-1 0,6 0 1 0,-20-1-2 16,20 2 1-16,0-20-2 0,-20 19 1 0,0 0 0 0,17-1 1 16,-17 20 0-16,0-38-1 0,0 19-1 0,0 1 2 0,0-1-1 15,0 19 0-15,0-18-1 0,-17-2 2 0,-3 20-1 0,20-20-1 0,-40 20-1 16,40 0 0-16,-37 0 0 0,37 0 1 0,0 20 0 0,-37 0-1 16,37-20-2-16,-20 0-1 0,0 37-8 0,20-19 3 0,-17 1-4 0,17-19-2 15,-20 38-26-15,20-18 16 0,0 18-33 0,0 0 1 0,0 0 16 0,37 0-29 16</inkml:trace>
  <inkml:trace contextRef="#ctx0" brushRef="#br0" timeOffset="14338.87">30901 12057 164 0,'0'0'48'0,"0"0"-41"0,0 0-5 0,0-19 3 0,-20 0 11 15,20 19-3-15,0-20 13 0,0 1-15 0,0 1 7 0,0 18-8 16,0-20-4-16,0 20-3 0,0 0-2 0,0 0 3 15,0 0-1-15,0 20-1 0,20-2 2 0,-20 21-3 0,0-20 1 16,0 37-1-16,23 21 1 0,-9 37-1 0,-14 18-2 16,0-75 1-16,20 57 0 0,-20-56-1 0,20 37 1 0,-20 20 0 15,20-78-2-15,-20 20 2 0,0-37-1 0,0 18 2 0,0-1 0 0,17 0-1 16,-17-37 0-16,0 20 3 0,0-20 1 0,17 0-1 0,-17 0-2 16,0 0 1-16,23 0 3 0,-23 0 0 0,17-38 2 0,3 19-2 15,-3-18 0-15,3 37-1 0,-20-38 1 0,20 18 3 0,-3 20-3 16,6-38 1-16,-9 19-1 0,-14 19-2 0,20-19 1 0,-20 19 0 15,0-18 1-15,0 18-4 0,0 0 1 0,0 0 0 0,0 18-1 16,-20-18 2-16,-17 19-2 0,37 0-2 0,-37 0 3 0,37-19-2 0,-20 19 1 16,-17 1-3-16,-3 18-5 0,6-19-9 0,-6-1-10 15,40-18 8-15,-20 0-1 0,20 19-6 0,-14-19-34 0,14 18-14 0,0-18 35 16,0 0 4-16,0 0 4 0,14 0-10 0,26 0 6 0</inkml:trace>
  <inkml:trace contextRef="#ctx0" brushRef="#br0" timeOffset="20733.66">25847 7074 61 0,'0'0'15'0,"0"-17"-6"0,0 17-4 0,0 0-1 0,-20-20 5 0,20 20-4 0,0 0 2 0,0-20 10 0,0 20 3 0,0-19-1 0,0 19-1 0,0-19-1 16,0 19 2-16,0 0-8 0,0-19 0 0,0 19 10 15,0 0-6-15,0 0-7 0,0 0 4 0,0 0 0 0,0 0-8 16,0 0 1-16,0 0-1 0,-20 0 4 0,20 0-4 0,0 0 0 0,0 0 0 16,0 0 2-16,0 0-4 0,0 0 4 0,0 19 0 0,0-19-1 15,0 19 0-15,-17 0-1 0,17-19-1 0,0 20-2 16,-17 131 7 0,17-56-5-16,-23 19 0 0,23-57 0 0,-17 57-3 0,17-38 1 15,-20 39-1-15,20 37 0 0,-20-96-1 0,20 42 1 16,0 54 0-16,0-2-1 0,-17-15-1 0,17 16 3 0,0-74-1 15,0 54-1-15,0-74 1 0,-20 57 3 0,20 1 3 0,0-38-2 16,0-41-3-16,0 4 0 0,0 35 0 0,0-55-1 16,0 17 0-16,0-16 0 0,0 15 3 0,0-16-2 0,20 18 2 0,-20-2-2 15,0-15 0-15,0-1 1 0,17-20 0 0,-17 17 2 0,20 3-2 0,-20-20 1 16,0 0-2-16,37 0 10 16,-37 0-7-16,23-20 4 0,-6 3 1 0,-17 17-6 0,17-20 1 15,40-37 14 1,-20 37-15-16,-17 20 0 0,0 0-1 0,3-18-1 15,11 18 3-15,-14 0-2 0,-20 0 2 0,37 0-1 0,-37 18-3 16,37 2 3-16,-37-20 0 0,20 0 0 0,-20 19 1 0,23-19-2 0,-23 17 0 16,14-17 1-16,6 21-1 0,0-21 2 0,0 20-1 0,-20-20-3 15,34 0 1-15,-34 17 1 0,20-17-1 0,0 0 2 0,-20 0-3 16,37 20 2-16,-37-20-2 0,20 0 2 0,17 0 0 0,40 20 2 16,-77-20-5-16,20 0 2 0,-3 0 0 15,3 17-1-15,17-17 3 0,-14 0-4 0,-23 0 0 0,34 0 3 16,-14 0-3-16,-20 0 2 0,20 0-1 0,17 0 2 0,-37 0-1 0,37 0-1 15,-17 0 2-15,17-17-1 0,-17 17-1 0,37-20 1 16,-40 20 0-16,-17-20 1 0,20 20 3 0,23 0-3 0,-29-17-1 16,-14 17-1-16,40-20 4 0,-20 20-2 0,-20-21-1 0,17 21 0 15,0-17-1-15,23-2-1 0,-40 19 1 0,37-20-1 0,-17 20 2 16,17-18 0-16,-37 18-1 0,40 0 2 0,-23-20 0 16,23 20-1-16,-40 0 0 0,37 0-2 0,0 0 0 15,-14 0 3-15,-6 0 4 0,0 0-5 0,3 0 1 0,17 0 1 0,3 0-2 0,-40 0-1 16,37 0-1-16,-14 0 2 0,-9 0-2 0,26 0 5 0,-3-18-3 15,-20 18-3-15,3 0 1 0,0 0 3 0,-20 0-3 0,37 0 1 0,57-18 2 16,-54 18-2-16,-20 0 3 0,17 0-4 16,-17 0 4-16,20 0 0 0,-23 0-2 0,40 0-2 0,-40 0 1 15,63 0 1-15,-26 18 0 0,-16-18-2 0,-19 0 2 0,39 18-1 0,-36-18 0 16,13 20 1-16,22-2-1 0,-40-18 1 0,3 0-1 0,22 0 1 16,-7 20 1-16,4-20-2 0,-4 19 0 0,5-19 0 0,17 0-1 0,2 0 3 15,-41 0-2-15,19 0 0 0,20 0-1 0,20 0 1 0,-20 0 3 16,-20 0 0-16,43 0-5 0,-46 0 0 0,-14 0-2 15,54 0 3-15,-54 0 2 0,37 0-1 0,0 17 6 0,-17 4-2 16,14-1-7-16,-14-3 4 0,0-17 0 0,-6 20 2 0,6 0-4 16,-23-20 1-16,40 17-1 0,-17-17 3 0,-23 20-1 0,40-20 4 0,20 19 0 15,-54-19-5-15,11 0-2 0,23 0-1 0,-20 0 3 0,-17 0 2 16,37 0-1-16,0 0-1 0,-17 0 1 0,-23-19 0 16,20 19-1-16,-17 0 2 0,17 0-3 0,-14 0 2 0,31-20-2 0,-34 20 1 0,37 0 0 0,-40 0 2 15,40 0 1-15,-17 0-3 0,-3 20-1 0,0-20 3 16,6 0 0-16,-29 0-3 0,6 0 1 0,20 19 0 0,-6-19-5 15,6 17 2-15,-17-17 7 0,-9 0-4 16,26 22 0-16,-40-22-3 0,37 0 4 0,-37 0 0 0,17 0 2 16,6 19-3-16,-6-19-1 0,3 0 3 0,-20 0 1 0,37 0-1 15,-37 0-2-15,20 0 0 0,-20 0 4 0,17 0-4 0,-17-19 1 16,23 19-1-16,-23 0 1 0,14 0 0 0,26-22-3 0,-40 22 1 16,0 0 0-16,20 0 4 0,-3 0 2 0,3 0-4 0,0 0-2 0,-3 0 1 15,-17 0-1-15,40 0 1 0,-40 0-1 0,37 0-2 16,-17 0 4-16,-20 0 0 0,37 0 2 0,-17 0-2 0,-20 0-1 0,17 0-1 15,-17 0 1-15,43 0-1 0,-29 0 1 0,-14 0 1 0,20 0 1 0,20-17-3 16,-40 17-2-16,17 0 3 0,20 0 2 0,-17 0-1 16,-20-19 0-16,23 19 1 0,-9 0-1 0,-14 0 1 0,20 0 0 0,0 0-2 15,0 0-2-15,15 0-1 0,-13 0 2 0,15 0 3 16,-20 0-2-16,-17 0-1 0,40 0-1 0,-23 0 2 16,-17 0 1-16,38 19 0 0,-18-19-2 0,19 0 1 15,-39 0 0-15,0 0 0 0,37 0 0 0,-37 0 1 0,20 0-1 16,-2 0 2-16,-18 0-2 0,0 0-1 0,22-19 1 0,-22 19 0 0,17 0 2 15,1 0-2-15,-18-20-2 0,0 20 2 0,19 0 1 0,1 0 0 16,-20 0-2-16,0-17 2 0,18 17-3 0,-18 0 1 16,0 0 3-16,0 0-3 0,0 0 1 0,20 0-2 0,-20 0 3 0,0 0 1 15,0 0-1-15,19 0-2 0,-19-20 0 0,0 20 1 16,0 0 1-16,18-20-1 0,-18 20 0 0,0 0 1 0,0-17 0 0,0-3-4 16,20 20 4-16,-20-38 0 0,0 38-3 0,0-19 3 0,0-1-4 15,22-18-2-15,-22 20 5 0,0 0 0 0,0 18 0 16,0-41 0-16,0 24-1 0,15 17 1 0,-15-20 4 0,0-17-4 0,0 17-1 15,0 2-2-15,20-1 6 0,-20-2-3 0,0 3 5 0,0 18-5 16,0-38 3-16,20 38-2 0,-20-37-8 0,0-21-1 0,0 38 9 16,0-16-3-16,0-21 1 0,0-21-1 0,0-15 3 15,0 55-1-15,19-38 0 0,-19-2 2 0,0 41-2 0,0-21 0 16,0 39 0-16,0-18 1 0,0 16-1 0,0-35 1 0,0 18 0 0,0 21-1 16,0-43 2-16,0 43-2 0,0-20 0 0,0-20-1 0,0 37 2 0,0-37-1 15,0 37 0-15,0-57-1 0,0 39 2 0,-19 21 0 16,19-39 1-16,0 16-2 0,0 22 0 0,0-22-1 0,0-16 0 0,0 18 2 15,-20-20 0-15,20 22-1 0,-20-41-1 0,20 0 1 0,0 3-1 16,0 34 1-16,0 22 0 0,-15-21 0 0,15-17 0 0,0 17 0 16,0 2 1-16,0-1-1 0,0 19-3 0,0-18 4 15,0 17 1-15,0 0-3 0,0 20 0 0,0-19-2 16,0 0 4-16,0 0 1 0,0 19-3 0,-22 0 2 0,22 0-2 16,0-17 2-16,0 17-1 0,0-20 0 0,0 20 0 15,-20 0-1-15,20 0 1 0,0-20 2 0,0 20-3 0,0 0 0 0,-18 0 1 16,18 0-1-16,0 0 0 0,-19 0 2 0,19 0 0 0,0 0-1 0,-20 0 0 15,20-19-1-15,-18 19 2 0,18 0-2 0,-39 0 3 0,39 0-3 0,-35 0 1 16,35 0 0-16,-22 0 0 0,4 0 0 0,-2 0 1 0,1 0-2 0,1 0 1 16,-2 0 0-16,-34 0 0 0,54 0 0 0,-60 0 3 15,40 19-3-15,-17-19 0 0,20 0 0 0,-5 0 1 0,-13 0 0 0,-5 0-1 16,6 20-2-16,11-20 1 0,-34 0 3 0,0 0-1 16,0 20-1-16,37-20-1 0,-17 0 1 0,0 0 0 0,17 0 0 15,-34 17-1-15,-6-17 2 0,40 19-1 0,-37 0 1 0,23-19-1 0,-6 19 0 16,-17 1 1-16,37 0-3 0,-20-20 1 0,6 17-2 0,-6 3 3 15,20-20 2-15,6 19-1 0,-29-19 1 0,6 38 0 0,20-38-3 16,-43 17 0-16,23 3 0 0,-154 19 0 16,154-21 1-16,0-18-1 0,-3 0 1 0,6 0 0 15,-63 0 0-15,20-18-1 0,-14-21 3 0,11 39-2 16,-71-37 1-16,54 17 0 0,40 20 0 0,-57-18-3 16,80-1 2-16,-26 19 0 0,3 0-1 0,17-20 0 0,-68 3-3 0,-9 17 7 15,-54-20-3-15,97 20-1 0,14 0 0 0,-74-20 3 16,77 20-2-16,-20 0 0 0,-111 0 2 0,131-19-1 0,0 19-1 15,-77-19-1-15,19 19 2 0,41-19 0 0,-40-18-2 0,-54-2-4 16,125 20 6-16,-71-18 3 0,77 17-3 0,-20 1 1 16,20 2-2-16,-60-23-2 0,23 21 1 0,0-20 3 15,34 22-1-15,-37-3 2 0,20 1-3 0,-57 2-1 16,74-4 2-16,-168 1-1 16,171 20-1-16,17 0 1 0,-37 0 0 0,40 20 1 0,-137 1-3 15,97-21 0-15,20 0-3 16,17 0 6-16,0 0-1 0,3 0 0 0,0 0 0 15,-3 0 0-15,0 0 0 0,0 0 0 0,6 0-1 0,14 0 2 16,-43 0-2-16,43 0 0 0,-20 0 0 0,20 0 1 0,-34 0-10 16,14 0 8-16,0 0-9 0,-14 56-39 15,11-39 16-15,3 81-92 16,20-62 65-16,0-36 30 0,0 38-35 16,43 59-96-16,-29-80 123 0,46 60-41 15</inkml:trace>
  <inkml:trace contextRef="#ctx0" brushRef="#br0" timeOffset="22336.28">26263 11809 24 0,'0'0'9'0,"-20"0"-3"0,20 0 5 0,0-18 1 0,0 18-5 0,0-20 7 0,-17 1 1 0,17 19-6 0,0 0 10 0,0-18-9 0,0 18 0 0,-17 0 11 16,17 0-11-16,0 0 8 0,0 0-10 0,0 0 6 0,0 0 1 15,0 0-8-15,0 0 1 0,0 0 5 0,-20 0-6 0,20 18-1 16,0-18 5-16,0 0-6 0,0 19 6 0,0-19-7 0,0 20 4 0,0-20-4 15,0 18 4-15,0 1-1 0,0 1 0 0,0 18-1 16,0-38-4-16,0 37 0 0,0 2 4 0,0 37-3 16,-20 19 0-16,20 19 0 0,0-58-2 0,-20 58 1 15,20 1 2-15,-14-1-1 0,-9-57-2 0,23-1-2 16,-20 2 1-16,0 56 2 0,-14 19 0 0,14-17 2 0,-20 15-3 16,40-74 1-16,-14 0-1 0,-9 0 2 0,3 57 1 0,0-57-3 15,3 0 0-15,-20 58 0 0,17-21 0 0,0-17 12 0,20-40-5 0,-17 2-1 16,17-1-4-16,0-18 2 0,0-2-4 0,0 21 2 0,-17-3-3 15,17-36 3-15,0 20 1 0,0-20-3 0,17 19 1 0,-17 0 0 0,17-19 4 16,-17 0-5-16,0 21 3 0,40-21-4 0,-23 0 2 16,3 0-1-16,17 17-1 0,6-17 1 0,-29 0-1 0,26 0 0 15,-20 19 1-15,34-19-2 0,-11 0 1 0,11 19 0 0,0-19 2 16,-14 0-1-16,-3 18 0 0,43-18-1 0,-46 0 0 0,6 20 1 0,-3-20-2 16,40 0 1-16,-40 0-1 0,0 0 1 0,40 21 0 0,-20-21 1 15,-17 0-1-15,57 17-1 0,-23-17 2 0,-40 0-1 0,63 0 0 16,-20 19 0-16,-40-19 0 0,20 0-1 0,37 0 0 0,3 20 9 15,-3-20-1-15,0 0-8 0,-51 0 1 0,11 0 0 16,0 0-1-16,23 0 1 0,-20 0 1 0,40 0 0 0,54 0-2 16,-36-20 5-16,-58 20-1 0,57 0 7 0,0 0 5 15,-75 0-11-15,16 0-1 0,59 0 3 0,40 20 4 0,-117-20-8 16,20 0 0-16,-20 0 1 0,60 18 4 0,-3 1-2 0,3-19-1 16,-63 0-2-16,63 19-1 0,-37-19-1 0,-26 0 0 0,23 0 3 15,40 18 0-15,-40-18-3 0,37 0 4 0,3 0-4 0,0 0 0 16,-63 0 0-16,63-18 1 0,-60 18-2 0,60 0 0 0,-6 0-1 15,-51 0 4-15,0 0-2 0,-6 0 4 0,43 0-4 0,-40 0 1 16,6 0-2-16,11 0 2 0,20 0-4 0,-54 0 3 0,37 18 2 16,40 3-2-16,-43-2 4 0,-34-19-6 15,40 18 4-15,-6 1-1 0,3 1 0 0,-20-20 1 0,20 18-1 16,0 2 2-16,-37-20-2 0,0 0 1 0,-3 0-1 16,40 17 0-16,-17-17-1 0,-3 0 1 0,-17 0-1 0,17 0 5 0,0 0-1 15,-17 0-1-15,20 0-2 0,-23 0-1 0,1 0 5 16,4 0-3-16,15-17 1 0,-37 17-4 0,0 0-1 0,17 0 1 15,-17 0 2-15,20-20 4 0,-20 20-3 0,20 0-3 0,-20 0 2 16,0 0-2-16,17 0 1 0,-17-18 0 0,23 18 2 0,-23 0-3 0,0 0-3 16,0-20 3-16,0 20 2 0,0-19 4 15,0 19-3-15,0-18-6 0,0 18 7 0,0-40 0 0,0 40-1 16,0-18 1-16,0-1-2 0,-23-18-1 0,6-19 1 0,-3 15 0 16,20 4 0-16,0 18-1 0,-20-19 2 0,3-20-6 0,-3-17 5 15,20 57 2-15,-17-96-18 0,-5 17 9 0,4 59 8 16,18 2 1-16,0-22-2 0,0 19-2 0,-17-17 3 0,17-40-3 0,0 58 1 15,0-18-1-15,0-2 3 0,0 20 0 0,17-18-1 0,-17 0 0 0,18-58-2 0,4-2-3 16,-22 2 3-16,17 0 6 0,3 0-5 0,-20 19-2 16,17 0 4-16,3-1-4 0,-20 40 2 0,0 18-1 15,20-1 3-15,-3-113 0 0,-17 114-1 0,0 1-1 16,0 18-1-16,23-58 1 0,-23 77 1 0,15-38-3 0,-15 1 2 16,0 37 0-16,0 0 0 0,0-19 1 0,0 19-1 0,0-20 1 15,0 20-1-15,0 0 0 0,0 0-1 0,0 0 1 0,-15 0-1 16,15 0 1-16,-23 20 0 0,23-20-1 0,0 0 2 0,-17 0 0 15,-23 0-1-15,23 19 0 0,-3-19 0 0,3 0 0 0,-5 0 1 16,-13 0 0-16,-5 0 0 0,20 18-1 0,-37-18-1 0,40 0 0 0,-117 0 2 16,97 19-1-16,-94-19-1 0,91 0 1 15,0 0 1-15,-74 0 1 0,77 0 0 0,-60 0 1 0,63 20-1 16,-40-20-3-16,31 18 1 0,-85 1 1 0,28 1 1 0,9-1-1 16,51 0 0-16,-57 0 0 0,63-19-1 0,-26 18 1 15,-225 39 2-15,-77-18-2 16,211-39 0-1,-117 0 0-15,214 0 0 0,-23-39-3 16,-228 1 3-16,-92 1 3 16,358 37-4-16,4 0 0 15,-64 0 0-15,61 0 0 0,-113 18 1 16,17 39-4-16,60-18 1 0,17-20 1 16,-3 0 1-16,-51 18 0 0,37-17-2 15,51-20-3-15,-14 0 1 0,-3 0-2 0,-17 0 0 0,23 0 5 0,-46-20-1 16,43 20 0-16,-40-18-8 0,-37-20-12 0,-94-58-13 15,171 59 27 1,-3 18 0-16,26 19-2 0,-9-19 3 0,-91 19-95 16,77 19 64-1,-3 18-8-15,3 2-10 0,0-21 25 0,-97 193-214 16</inkml:trace>
  <inkml:trace contextRef="#ctx0" brushRef="#br1" timeOffset="29117.77">31280 9566 56 0,'0'0'21'0,"0"0"-17"0,-37 0 23 0,37 0-17 0,-20 0 11 0,-14 0 24 0,11 17-33 0,6-17 1 15,17 0-8-15,-20 21 1 0,20-21-2 0,-20 0 1 0,20 0-2 0,-17 20 7 0,17-20 2 16,-20 17 0-16,3-17-1 0,17 0-7 16,-23 77 17-16,23-58-19 0,-17 113 14 15,17-94-13 1,0 95 4-16,40 20 0 0,-3-77-3 16,114 172 1-16,-94-190-3 0,-20-21-2 15,40-1 3-15,-40-15-3 0,40 15-1 0,57-16 8 16,-97-20-3-16,60 0 2 0,-3 0-1 0,174-77 18 15,-233 60-20-15,270-173 9 16,-268 151-9-16,40-56 0 16,-20 19 2-16,20-19-2 0,-60 57-1 0,43-77 2 15,-23 1-1-15,-20 40-2 0,3-3 0 0,17-75 2 0,3-19-2 16,-23 94 0-16,3 1 0 0,0-19 1 0,-20 19-3 0,37-94-6 0,-37 94 3 16,37-325 7-16,-37 327-2 0,20-97 0 15,-20-3 2-15,0-14-1 0,23-4-1 0,-23 98-1 16,0 0 1-16,14-116-2 0,-14 114 1 0,0 2 0 0,20-97 2 0,-20 19-1 15,0 1 1-15,0 97-1 0,0-23 0 0,0-55 1 0,0 77-1 16,-20 18-1-16,20 0 1 0,0-77 0 0,-14 98-1 0,14-80 1 16,-23 78-1-16,23 1 3 0,0-21-2 0,-20 21 1 0,20-1 0 0,-17-38-3 15,-3 56 1-15,0-18 1 0,20 1-1 0,-37-21 2 0,17 20-2 0,-14-19 0 16,-6 39 0-16,0-40 0 0,3 19 0 0,-3 21 2 16,-14-38-2-16,14 16 0 0,-14-17 2 0,14 39-2 0,22-1 0 15,-21 1 0-15,-18-41 0 0,20 41-1 0,-1-1 2 0,-21-19 0 0,22 19-1 16,-1 19 0-16,-39-39 1 0,1 2 0 0,38 18-1 15,-58-1 1-15,58 2 0 0,-36-1 1 0,-20 0 1 0,-3 19-1 16,-17-18 0-16,57 18 0 0,0 0-1 0,-20 0 0 0,-54 0-1 16,57 0 0-16,-6 0 0 0,26 0 0 0,-23 0 1 0,-74-21 0 0,77 21-1 0,-6-19 0 15,-91 19 0-15,20-18 3 0,-74-39-1 0,128 57 0 16,23-38-3-16,-100-1 4 0,20-18 0 0,-14 1-2 16,71 17-3-16,20 1 2 0,-208-56-2 0,20-21 5 15,-3 20 1-15,194 58-3 0,-117-20 1 16,19-1 2-16,21 2-3 0,3-1 0 0,11-1 0 15,-111-56-2-15,134 57 2 0,80 37 0 0,-63-54-1 16,77 54 0-16,-37-56 2 0,20 19-2 0,17 18 1 16,0-17-1-16,20-1-1 0,-14 19 1 0,14-1 0 0,0 21 0 0,0-59 0 15,0 58 1-15,14-38-1 0,-14 18-1 0,20 3-3 0,0-3-2 16,-20 20-11-16,0-1 6 0,20 20-15 0,-20 0 12 16,17-18-20-16,-17 18 15 0,0 0-26 0,17 0 19 0,-17 0-2 15,20-18-74-15,0 18 27 0,17 0 17 0,-37 0 5 16</inkml:trace>
  <inkml:trace contextRef="#ctx0" brushRef="#br1" timeOffset="29534.06">27634 2377 107 0,'-40'0'67'0,"6"19"-48"0,34-19-9 0,-43 21 9 0,-14-2 10 0,0-2-13 0,-17 22-1 16,17-1-9-16,-40 0 6 0,-145 114 18 16,125-95-20-16,20 19-1 0,3-18-2 0,0 18-1 15,54-58-4-15,-34 40 2 0,17-1-3 0,37-38 1 16,0-1-1-16,-17 21 2 0,17-19 0 0,0-2 1 0,20 1-1 16,0-1 4-16,0 1 0 0,0 1-1 0,0-2-4 15,0-18 0-15,20 19 2 0,-20 1-3 0,20-1 1 0,17 0-1 0,3 19 1 16,17 0 0-16,-20-20-1 0,0 2-1 0,43 37 0 0,-46-19-1 15,6-19 1-15,54 58-2 0,3 17-32 16,-23 1-82-16,-51-76 56 0,11 19-2 0,6-19-85 0</inkml:trace>
  <inkml:trace contextRef="#ctx0" brushRef="#br1" timeOffset="30169.8">28886 1580 74 0,'0'0'0'0,"-17"-21"40"0,-3 3-29 0,0-20 13 0,3 38-4 0,-1-17-3 0,18-3-9 0,-22 20 0 0,-15-57 23 16,17 57-26-16,3-21 6 0,-21 4 7 15,16 17-6-15,22 0-7 0,-17 0 5 0,-1 17-4 16,-1 4 6-16,19-3 0 0,-55 96 20 16,33-38-22-16,2-37-8 0,20-1 0 15,-20 19 0-15,20-20-1 0,0 58 2 0,-17 116-1 16,17-137-1-16,0 23-3 0,0-59-2 15,0 36-18-15,0-15-17 0,0-21 12 0,0-2-6 0,0 3-42 16,-18 0 5-16,18-21-37 0</inkml:trace>
  <inkml:trace contextRef="#ctx0" brushRef="#br1" timeOffset="30487.66">28278 2168 123 0,'0'0'29'0,"-19"20"32"15,38 57-20 1,1-39-36-16,18-2-1 0,-16 2-3 15,-22-19-1-15,35 2 2 0,79 92-1 16,39-37-52 0,-115-76 41-16,-21 0 0 0,23 0 7 0,-23 0 3 15,5-18 0-15,-4-2 1 0,19 1 0 0,-17-20 2 0,-3 39-1 16,-17-18 1-16,20-21 4 0,-20 39-2 0,20-17 2 0,-20 17 1 0,0-19 0 16,0-21 8-16,0 22 0 0,0-2-2 0,-20 20-8 0,20 0-1 15,-37-17 8-15,37-2-10 0,-20 19-1 0,-17 0 3 0,37 0-2 16,-40 19 5-16,40-19-6 0,-17 17 2 0,-3 3 2 0,20-2-3 15,-20 22 0-15,20-40 0 0,-17 36 2 0,17-15-2 0,0-21-2 0,0 18 0 16,0 20 1-16,0-38-1 0,0 38 0 0,17-38 2 0,3 20-2 16,-20-2 4-16,20-18-1 0,-3 0-1 0,5 0 3 0,-4 0-3 15,-1 0-1-15,23-18 0 0,-40 18 0 0,17-20-2 0,3 20 0 0,0-19 0 16,-20 0 1-16,17-1-2 0,6 2-3 0,-23-21-9 16,17 39-12-16,-17 0 6 0,0-17-5 0,0 17-41 0,-17-19-18 15,17 19 11-15,-23 0 32 0,23 0-10 0</inkml:trace>
  <inkml:trace contextRef="#ctx0" brushRef="#br1" timeOffset="30734.5">29265 2606 133 0,'0'0'27'0,"0"0"-12"0,0 0 1 0,0-38-2 0,0 38-7 0,0-19 1 16,0 19 2-16,0-39 15 0,-17 3 15 0,17-2-16 16,0 38-13-16,-17-19 8 0,-3-2-11 0,0 2 4 0,0 1-6 15,6 18-5-15,14 0 2 0,-23 0 0 0,23 0-1 0,-20 0 3 0,3 37 1 16,-3-37-2-16,0 40 2 0,20-2-1 0,0-20-3 15,0 0-1-15,0 2 1 0,0-20-2 0,0 38 1 0,0 0 2 0,0-20-2 16,40 3 1-16,-23-3-1 0,-17 1 0 0,57-19 2 16,-37 0-2-16,20-19-2 0,-40 1 2 0,34-3-1 0,-34 3 1 15,40-20 0-15,-40 19-2 0,37-38-1 0,-17 39-1 0,20-39-4 0,-40 17 0 16,0 22-2-16,17-19-1 0,-17-3-16 0,0 23 10 0,0-23-31 0,0 3-30 16,0 37 30-16,-17-20-39 0,17 20 55 0,0-17-30 0</inkml:trace>
  <inkml:trace contextRef="#ctx0" brushRef="#br1" timeOffset="31624.56">28127 1143 86 0,'0'0'0'0,"0"0"25"0,0-20-21 0,0-17-2 0,0 17 4 0,0 0 1 0,0 3 0 0,0-3 7 0,0 20-6 0,0-19 0 0,18-19 8 0,-18 38-8 16,0-38 7-16,0 38-8 0,0 0 8 0,0-20 0 0,0 20-9 15,0 0 6-15,0 20-2 0,0-2-4 0,0 2-2 0,0 0 0 16,0 17 2-16,-18 0-3 0,-22 60 2 0,23-40-3 0,-3 17 0 0,-34 61 2 16,31-58-2-16,-34 93 0 0,3-17 2 0,31-79-3 15,6 2 1-15,0 1 0 0,-43 94 2 0,46-96-3 0,-49 117 5 16,46-136-3-16,0-18 0 0,17 18 0 0,-20 21 2 0,0-19-1 0,20-20 1 16,0 18-1-16,0-36 1 0,0-20-1 0,0 19 2 15,20 0-2-15,-20-19-1 0,20 0 1 0,-3 19 0 0,0-19 1 16,23 19 2-16,-17-19-5 0,11 0 0 0,6 0-1 0,34 19 1 0,-17-19 0 15,37 0 1-15,-17 19-2 0,37-19-1 0,23 18 0 0,-63 1 0 16,172 20 1-16,210 73-1 16,-77-53 2-1,-339-59-2-15,0 0 1 0,-23 0-1 16,40-18 1-16,-20 18 0 0,0-41 0 0,-14 41 1 0,-6-18-1 0,20-19 1 16,0-59 4-16,-37 59-5 0,20-39 1 0,-40-96 6 15,20 78-7-15,-37-2 1 16,37 39-3-16,-37 1 0 0,37-3 3 0,-40-73 2 0,23 75-3 0,-97-304 4 15,97 302-5-15,-6 3 0 16,23-39 1-16,-134-285 17 16,100 360-16-16,-6 3 3 0,-17-23 0 15,37 40-4-15,-54-17 3 0,-308 17 4 16,268 38-7 0,59-38-1-16,-61 56-13 0,39-19-8 0,3-16-13 15,39 16 9-15,-7-17-5 0,-15 16-52 0,-18 3-33 0,18 20-65 16</inkml:trace>
  <inkml:trace contextRef="#ctx0" brushRef="#br1" timeOffset="33719.16">29265 3271 45 0,'0'0'11'0,"0"0"-8"0,0 0 6 0,0 0-4 0,0 0 6 0,-17 0-5 0,17 0 7 0,-17 19 1 0,17-19 3 15,-20 0 2-15,20 0-9 0,-20 20 10 0,20-20-10 16,0 0 1-16,-20 0 1 0,20 0-1 0,0 18 12 0,0-18-11 0,0 0 0 15,-14 19 10-15,14-19-12 0,0 20 9 0,0-1 1 0,-23 0-3 16,23 0-2-16,0 0-8 0,0 0 6 0,0 0-7 16,0-1 4-16,0 2-4 0,0 0-2 0,23-2-1 0,-23 1 4 15,14 1-5-15,6-2 5 0,0 1-4 0,0 0 1 0,14-1 1 16,6 3 1-16,-17-2-4 0,51-1 2 16,-40-18-3-16,43 19 2 0,-37-19-2 0,74 0 2 0,17-19 2 15,-74 19-5-15,20 0 2 0,0-18-1 16,-40 18 0-16,117-19 1 0,-80 19 0 0,-37 0-1 15,3 0 1-15,74 0 3 0,-77 0-3 0,23 0 4 16,-26 0-2-16,23 0 6 0,-17 19-4 0,-3-19 0 0,40 18 4 16,-40 1-5-16,0 1-2 0,60 35 1 0,-3-15 0 0,-57-3-3 15,20-18-1-15,40 38-2 0,17-18 1 0,-57-2 0 0,-20-18 3 0,77 38 1 16,-57-38-1-16,37 39 0 0,-34-40-1 0,-3 21-2 0,-20-21 2 0,60 40-1 16,-43-20 0-16,23 0 1 0,-20-19-1 0,-20 18 0 0,1-16 1 15,19 16-1-15,20 0 4 0,17 20 0 0,-17 1-3 0,20-1-1 16,-23-1 2-16,-54-16-1 0,-3-22-1 0,43 19 1 15,-43 2-1-15,3-21 0 0,-3 1-1 0,63 58 3 0,-63-20-2 16,20-19 0-16,-17 0 0 0,-3 0 0 0,23 19 0 16,-3-18 0-16,-14 17 0 0,11-18 0 0,-34-18 0 15,20-3 0-15,17 80 0 16,-37-60 1-16,20-37-2 0,-20 19-1 0,17 57 0 16,-17-38 4-16,20 38-6 15,-20-76 5-15,0 76 0 16,0-56-2-16,23 17 4 15,-23-16-1-15,14-21-2 0,-14 18 0 0,20-18 1 0,-20 19 1 16,0-19-2-16,20 0 0 0,-20 19-1 0,0-19 1 0,20 18-1 16,-3-18 2-16,-17 0 0 0,0 0-2 0,17 39 2 15,6-39-1-15,-6 18-2 0,-17-18 3 0,20 20-1 16,17 18-2-16,-37-38 2 0,0 19 0 16,20 0 1-16,-20 20-1 0,17-22 0 0,6 22 1 0,-9-1-2 0,-14 18 0 15,23-35 1-15,-23 16 0 0,0 1 0 0,17 1-1 16,20 247 0-1,-37-250 0-15,0 59 0 0,0 59-1 16,0-117 2-16,0 96-2 0,0-38 3 0,0 0 4 16,-17 267-6-1,-3-268 2-15,20-56-1 0,-17 210 0 16,-6 75-3 0,9-115-1-16,-9 3 9 15,23-155-3-15,0-17 2 0,-17 18 2 0,17 57-1 0,0-57-6 16,0 302 0-1,-20 41 2 1,20-343-2-16,0 1 0 0,0 37-1 0,0-57 1 0,0 20 0 0,0 17 1 16,-20 209 0-1,20-263-5-15,0 56 0 0,0-59 5 0,-17 58-1 0,17-18 1 16,0-22 0-16,-20 2 0 0,20 19 1 0,0-17-1 0,-17-22-1 0,17 20 1 0,0 0 0 16,-40 20 0-16,3 73 3 15,17-72-3-15,-57 93 1 16,60-115-2-16,-80 134 5 15,60-151-4-15,37-2 0 0,-37 21 0 0,-20 18 0 16,-77 37 1 0,0-36 0-1,117-39 1-15,-3-19-2 0,-17 18-1 0,0 1 1 0,-21 1 1 16,39-2 0-16,-21-18-1 0,3 20-4 16,37-1 2-16,-57 0 2 0,57-19 1 0,-37 19 0 0,-3-19-3 15,25 19 1-15,-7-19-1 0,2 0 3 0,20 0 0 0,-37 0 1 0,-1 0-2 16,18 18 0-16,1-18 0 0,1 0 0 0,1 0 1 0,-5 0-1 15,22 0 1-15,-38 0 0 0,38 0 0 0,-37 0 0 0,37 0-1 0,-20 0 1 16,20 0-2-16,-19-18 2 0,19 18-2 0,0 0 0 0,-20 0 1 0,20 0 0 16,0 0-1-16,-15-19-1 0,15 19-1 0,0 0-9 0,0 0 3 15,0-19-6-15,0 19-4 0,0 0-27 0,0 0 17 0,0 0-2 0,0-19-41 16,0 19 33-16,15-19-57 0,-15 19 45 0,20-20 2 0,-20 20 10 0,19-38-7 16,-19 1 21-16</inkml:trace>
  <inkml:trace contextRef="#ctx0" brushRef="#br1" timeOffset="33995.75">32175 11638 192 0,'0'0'0'0,"0"0"56"0,-17 0-30 0,17 0-24 0,-22 19 2 0,4-19-2 0,-2 0 0 0,20 19 1 0,-19 0 4 0,1-19 5 0,18 20-5 0,-20-20 6 16,20 19-2-16,-19-1-2 0,19-18-7 0,-20 0 0 15,20 19-1-15,-15 1 3 0,15-2-1 0,-23 1-1 0,23 1 1 16,-17-20 3-16,17 18-1 0,-20 2 4 0,20-20-3 15,-20 19 3-15,20-19-3 0,-17 0-2 0,17 18 2 0,-20-18-5 16,20 0 1-16,-17 19 0 0,17-19 4 0,-22 0-4 0,4 20 1 16,1-20 2-16,17 0-4 0,0 18 0 0,0-18 0 0,0 19-1 15,0-19 2-15,35 20-1 0,-13-1-2 0,15 0 3 16,20 37-1-16,-17-36-1 0,52 56 0 0,-53-38 1 0,18 0-1 16,18 57 0-16,2-19 0 0,-20-19-2 0,0 38-8 0,-20-76-4 15,-17 19-7-15,2 0-9 0,33 38-55 0,-18-38-45 0,3 1 26 16,-23-21 56-16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01T19:36:54.1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10014 11942 4 0,'0'0'0'0,"0"0"2"0,0 0-2 0,0 0 1 0,0 0 0 0,20 0 0 0,0 0 1 0,0 0-2 0,-20 0-1 0,17 0-1 0,-17 0 0 15,17 0 0-15,-17 0-2 0</inkml:trace>
  <inkml:trace contextRef="#ctx0" brushRef="#br0" timeOffset="620.8">10527 11581 3 0,'0'0'0'0,"0"0"3"0,0 0-3 0,0 0 0 0,0 0-1 0,0 0 0 0,0 0 0 0,0 0-2 0</inkml:trace>
  <inkml:trace contextRef="#ctx0" brushRef="#br0" timeOffset="1149.6">10624 11182 1 0,'0'0'1'0,"0"0"0"0,0 0 0 0,0 0-1 0,0 0 0 0,0 0 0 0,0 0 0 0,0-19 1 16,0 19 0-16,0 0-1 0,0-19-1 0,0 19 1 0,0 0-2 15,0 0 0-15,0 0 1 0</inkml:trace>
  <inkml:trace contextRef="#ctx0" brushRef="#br0" timeOffset="1964.64">10607 11163 3 0,'0'0'0'0,"0"0"2"0,0 0 3 0,0 0-1 0,0 0-3 16,0 0 0-16,0 0 1 0,0 0-1 0,0 0 2 0,0 0 0 16,0 0 3-16,0 0-1 0,0 0-3 0,0 0-1 15,0 0 0-15,0 0 0 0,0 19-1 0,0-19 0 16,0 0 1-16,0 0-1 0,0 0 1 0,0 0-1 15,0 0 0-15,0 0 1 0,0 0-1 0,0 0 1 0,0 0-1 0,0 0 1 0,0 0 0 16,0 0 0-16,-23 0 0 0,23 0 0 0,0 0 1 0,0 0 0 16,0 0-2-16,0 0 1 0,0 0 0 0,0 0-1 0,0 0 0 15,0 0-1-15,0 0 1 0,-20 0 0 0,20 0-1 0,0 0 1 16,0 0 0-16,0 0 0 0,0 18 0 16,0-18 0-16,0 0 0 0,0 0 0 0,0 0-1 0,0 0 1 15,0 0 0-15,0 21 1 0,0-21-1 0,0 0 1 0,0 0-1 16,0 0 1-16,0 0-1 0,-17 0 0 0,17 0 0 0,0 0 0 15,0 0 1-15,0 0-1 0,0 0 0 0,0 0 1 16,0 0-1-16,0 0 0 0,0 0 0 0,0 0 0 16,0 0 0-16,0 0 0 0,0 19 1 0,0-19-1 15,0 0 0-15,0 0 0 0,0 0 0 16,0 0 0-16,0 0 1 0,0 0-1 0,0 0 0 16,0 0 1-16,0 0-1 0,0-19 0 15,0 19 1-15,17 0-1 0,-17 0 1 0,0 0-1 0,0 0 1 16,0 0-1-16,0 0 1 0,0 0-1 15,0 0 1-15,0 0-1 0,0 0 0 16,0 0 0-16,0 0 0 0,0 0 1 16,0 0 0-16,0 0 1 0,0 0 0 0,0 0 8 0,0 0-4 15,0 0 1-15,0 0-1 0,0 0 9 0,0 0-8 0,0 0 4 16,0 0-5-16,0 0-1 0,-17 0 0 0,17 0 10 0,0 0-7 16,0 0-3-16,0 0-1 0,-20 0 6 0,20 0-5 0,0 0-1 15,0 0 7-15,0 0-6 0,0 0 7 0,-17 0-7 0,17 0 5 16,0 0-5-16,0 0 0 0,-20 0 0 0,20 0 4 0,0 0-1 15,-20 0 0-15,20 0 0 0,-17 0-4 0,17 0 5 16,-17 0 0-16,17 0-1 0,-23 0-3 0,23 0 5 0,-20 19-6 16,20-19 0-16,-17 0 2 0,17 18-5 0,-20-18 4 0,20 19-3 0,-17 0 0 15,-3 0 1-15,20 18 2 0,-20 22 0 0,20-41-3 16,-17 19 0-16,17-17-1 0,-20 57 0 0,20-59-1 0,0 1 1 16,0 19 1-16,0 0-2 0,20 1 0 0,-20-20 1 15,17 18-1-15,3-37 1 0,0 20 0 0,-3-20-1 16,3 18 5-16,-3-18-3 0,3-18 0 0,3-2 2 0,-6 1-1 15,-17 1-1-15,17-1 0 0,3-1-1 0,-20 1 0 0,0 0 0 0,37-19 1 16,-37 0 0-16,20 20-3 0,-20 18 1 0,17-40 0 0,-17 40 1 16,0-37 0-16,0 37 1 0,20-38-1 0,-20 1 1 0,0-2 0 0,0 19-2 15,0 2-1-15,0-1 0 0,23 19 3 0,-23 0-2 16,0 0 0-16,0 19 0 0,17-19 1 0,-17 18 0 0,0 22 2 16,0 16-2-16,17 19 0 0,-17-35 0 0,0 16 1 0,20 20 0 15,-20 0-1-15,0 1 0 0,0-39-1 0,0-1 2 16,0 39 1-16,0-37 0 0,-20 17-1 0,3 1-1 0,17-18 1 15,-17-20-1-15,17 0-1 0,-43 18 2 0,43-17-1 0,-17-20-1 0,-3 18 1 16,20-18-3-16,-17 0-3 0,-23 0-4 0,23-18-5 0,17-2 5 16,-17 20-1-16,17-37-1 0,0 37-1 0,-23-19 0 0,23-19-16 0,0 18 12 15,-20-18-21-15,20 1 17 0,20 18-20 0,-20 0 19 0,23 0-3 16,-6-20-29-16,-17 21 26 0,37-2-16 0,-17 1 26 0,-20 19-26 16</inkml:trace>
  <inkml:trace contextRef="#ctx0" brushRef="#br0" timeOffset="2630.77">10969 11448 89 0,'0'0'28'0,"0"0"-25"0,0 0-2 0,-23 18 5 0,23-18 11 0,0 0-5 0,0 0 12 0,0 0-13 0,0 20 51 16,0-20-53-16,0 0 9 0,0 0-10 0,0 0-2 0,0 0 6 0,23 0-2 16,-9 0-6-16,6 0 0 0,-3 0 0 15,6 0-3-15,-6 0 3 0,3 0-4 0,-3 0 2 0,3 0-1 16,0 0-2-16,-3 19 0 0,3-19 0 0,-3 0 0 0,-17 18-2 16,20-18-6-16,3 20-1 0,-23-20-25 0,17 20-26 0,-17-20 25 15,0 0-39-15,0 0 21 0,0 18 5 0</inkml:trace>
  <inkml:trace contextRef="#ctx0" brushRef="#br0" timeOffset="2814.34">11137 11163 92 0,'0'0'38'0,"0"0"-13"0,0 0-1 0,0 0-16 16,-20 0 8-16,20 0-6 0,0 19 1 0,0-19 1 0,-20 39 26 0,20-39-27 16,0 19-1-16,0-1-1 0,-17 20 6 0,17 0-4 0,0 0 0 15,-20 19 4-15,20-38-8 0,0 19-3 16,0-38-2-16,0 37 0 0,0-17 1 0,0 18-2 0,0 0-1 0,0 0 2 15,0-38-1-15,0 38 0 0,0-18-1 0,0-20-1 0,0 19 0 16,0-1-2-16,0 1-10 0,0-19 3 0,0 20-4 0,0-2-27 0,0-18-20 16,0 0-14-16,20 0 4 0,-20 0 44 15,0 0-35-15</inkml:trace>
  <inkml:trace contextRef="#ctx0" brushRef="#br0" timeOffset="3147.58">11459 11221 88 0,'0'0'0'0,"0"0"33"15,-20 0-32-15,20 0-1 0,0 0 0 0,0 0 4 0,0 19 2 0,0-19 2 16,-17 0 17-16,17 0-2 0,0 0-13 0,0 0-2 0,0 0 6 15,0 0-2-15,0 0 2 0,0 0-7 0,0 0 1 0,0 0 9 16,0 0-9-16,0 0 0 0,0 18 8 0,0-18-8 0,17 0 8 16,-17 0-10-16,20 0 1 0,0 0 3 0,-3 0-1 0,3 19-1 15,-3-19-4-15,3 19-1 0,0-19 3 0,3 38-5 0,-23-38 1 16,34 18 0-16,-14 2 1 0,0 0-2 0,-3-1-1 0,-17-19 0 0,17 18 0 0,-17 1 0 16,20-1-2-16,0 2-1 0,3-1-4 0,-9-1-10 15,-14 2-19-15,0-20 10 0,20 20-39 0,-20-2-11 0,0-18 38 16,0 0 6-16,0 19-13 0,-20-19-4 0</inkml:trace>
  <inkml:trace contextRef="#ctx0" brushRef="#br0" timeOffset="3304.08">11325 11352 147 0,'0'0'0'0,"-17"0"65"16,17 0-44-16,0 0-11 0,0 20 0 0,0 0 12 0,0-20-10 0,0 0-1 16,0 19 0-16,0-1 6 0,0-18-11 0,0 37 5 0,0-37-7 0,0 20 1 15,17-1-2-15,-17-19 0 0,37 38 0 0,-37-18 0 0,20-20 0 0,20 37 3 16,-3-18-5-16,-17-19 0 0,17 19 0 0,-37 0-1 15,17-19-1-15,23 19-5 0,-3 0-13 0,-17 1-20 0,0-20 12 16,0 0-38-16,-3 0 29 0,20 0-37 0,-37 0 43 0,20 0 2 16,-20 0-24-16</inkml:trace>
  <inkml:trace contextRef="#ctx0" brushRef="#br0" timeOffset="3500.43">12106 11221 129 0,'0'0'44'0,"0"0"-5"0,0 0-33 0,0 0-2 16,0 0 0-16,0-21 10 0,0 21-3 0,0 0 26 0,0 0-20 15,0 21-8-15,0-21-6 0,17 0 0 0,-17 0-1 16,0 19-1-16,0-19 0 0,0 18-1 0,0-18-2 0,20 19-1 16,-20 0 0-16,0 0-10 0,17 0-21 0,-17-1-27 0,0 2 26 15,0-20 0-15,0 20 3 0,20-1-12 0,-20-19 26 0,0 18-26 0</inkml:trace>
  <inkml:trace contextRef="#ctx0" brushRef="#br0" timeOffset="3633.23">12277 11695 140 0,'0'0'72'0,"0"20"-57"0,0-20-5 15,0 19 10-15,0-1 10 0,0 21 6 0,0-39-19 16,-20 37 8-16,20-17-18 0,0 37 4 0,0-39-7 0,-20 39 0 0,20 1-3 16,-17 17 0-16,-23 2 0 0,3-20-3 15,37-19-4-15,-20-1-4 0,-17 21-29 0,0-21 10 0,20-18-8 0,-26 39-55 16,26-39 44-16,-20 19-27 0,37-38 19 0</inkml:trace>
  <inkml:trace contextRef="#ctx0" brushRef="#br0" timeOffset="11482.73">11439 11144 25 0,'0'0'0'0,"0"0"19"0,0 0-7 0,0 0-5 0,0 0-2 0,0 0 0 0,-17 19 9 0,17-19-7 0,0 0 6 0,0 0-3 0,-17 0-5 0,17 19 3 0,0-19-4 16,0 0 7-16,0 0 1 0,-23 18 29 15,23-18-36-15,0 0 7 0,0 0-6 0,0 0 9 0,0 0 0 16,0 0 2-16,23 0-11 0,-23 0 6 16,17 0-4-16,-17 0-5 0,0 0 3 0,0 0-3 0,17 0 0 0,-17 21 3 0,0-21-3 15,0 0 0-15,20 19 2 0,-20-19-3 0,0 18 1 0,20 1-1 16,-20-19 1-16,0 38 1 0,17-19-2 0,-17 19 0 0,0-38-1 15,0 39 0-15,20 16 1 0,-20-55-1 0,0 39 0 16,0-39-1-16,0 38 0 0,0-38 1 0,0 38 2 0,0 0-3 0,0 0 1 16,0-19-2-16,0 39 0 0,0-40 1 0,0 1-2 0,-20 38-12 15,20-57 6-15,0 20-19 0,0-2 5 16,0-18-34-16,0 20 26 0,0-20-25 0,0 0 31 16,0 0-17-16,0 0-33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01T19:38:38.7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23643 8957 72 0,'0'0'43'0,"0"0"-36"0,0 0 1 0,0 0-3 0,-20-19 10 0,20 19-8 0,0-20 11 0,0 20 0 0,-20-17 1 16,20 17-9-16,0 0 8 0,0 0-10 0,0-19 6 16,-20 19 2-16,20 0-4 0,0 0-4 0,0-21-1 15,0 21-3-15,0 0 0 0,0 0 5 0,0 0-2 0,0 0-4 16,0 0 2-16,0 0 1 0,0 0 0 0,0 0-3 0,0 0-1 15,0 0 1-15,0 0-1 0,0 21 2 0,0-21-2 0,0 0 0 0,0 19-1 16,0-19 1-16,0 17 0 0,-14 3 0 0,14-20 0 0,0 19-1 0,0 20 7 0,0-20-6 16,-23-2 2-16,23 22-3 0,-20-1 0 0,20 20 0 0,-20-21 0 15,3 19 1-15,17-16-2 0,0-2 0 0,-20 19 1 0,3 1 0 16,17-40 0-16,-20 20-1 0,20 0 2 0,0-19-2 0,-20-2 1 16,20 4-1-16,0-1 3 0,0-20-2 0,0 17-1 0,0-17 1 15,20 20 2-15,-20-20 0 0,20 0-1 0,-20 0 0 16,17 0 0-16,3-20 4 0,17 20-3 0,-37-17-2 0,20 17 2 15,-20 0-1-15,37-20 2 0,-17 20-3 0,0 0 1 0,0-21 0 0,14 21 6 16,6 0-7-16,-17 0 0 0,-23-17 0 0,14 17 0 0,6 0 2 16,-20 0-2-16,20 0 0 0,0 0-1 0,-20 0 0 0,0 0 1 15,17 0 0-15,-17 0-2 0,0 0-1 0,0 0 1 0,0 17-4 16,0-17 1-16,0 0-10 0,0 0 3 0,0 0-19 0,0 0-11 16,0 0 18-16,0 0-2 0,0 0-3 0,0 0-37 0,0 0 26 15,0 0 1-15,-17 0-27 0,17 0 43 0,0 0-13 0</inkml:trace>
  <inkml:trace contextRef="#ctx0" brushRef="#br0" timeOffset="2786.06">24538 9624 56 0,'0'0'0'0,"0"0"5"0,0 0-1 0,0 0-3 0,0 0 0 0,-22-20 3 0,22 20 4 0,0 0 19 0,0-21-11 15,0 21-8-15,-18-17 31 16,18 17 2 0,0 0-37-16,-22 0 19 15,22 0-17-15,-17 0 2 0,17 0-7 16,0 0 7-16,0 0-4 0,0 0-2 0,-18 17-1 0,18-17 0 16,-20 0-1-16,20 0 2 0,0 21-2 0,-19-21 1 0,19 20-1 0,0-20 0 0,-20 17 1 15,20 23 1 1,-15-40-2-16,15 17 0 0,0-17 0 0,0 20 0 0,0-20 1 0,0 19 0 15,0-2 1-15,0-17-1 0,0 22 1 0,15-3 3 0,-15-19-4 16,39 57 14 0,-19-57-13-16,-20 17 1 0,35 41 14 15,-35-38-10-15,0 16-2 0,0-15-1 0,0-3-3 16,0 0 1-16,0 2-1 0,0-2 0 0,0 22 2 16,-35 17 5-1,15-57-7-15,1 0 0 0,19 0 0 0,-20 0 0 0,5 0-1 16,15-39 0-16,-23 39 1 0,4-58 1 15,19 20-1-15,-20-19-1 0,20 21 1 0,0 16 0 16,0 0-1-16,20-18 1 0,-1 21 0 0,-19-3 1 16,23-17-1-16,-23 37-1 0,15-41 1 0,5 24 0 15,-20-22 2-15,19 22-2 0,-19-3-1 0,20-17 1 16,-20-4 2-16,0 24-2 0,0 17-1 16,0-19-1-16,0-1 0 0,0 20 0 0,0-18-1 15,0 18-1-15,-20 0-3 0,20-20 3 0,0 20-9 0,-19 0 3 16,19 0-13-16,0 20-7 0,-20-20-7 0,20 18 14 15,0-18-29-15,0 39-8 0,0-39 32 0,20 38-13 0,-20-38 21 16,0 37-20-16</inkml:trace>
  <inkml:trace contextRef="#ctx0" brushRef="#br0" timeOffset="3198.76">24858 9167 65 0,'0'0'0'0,"0"0"21"0,0 0-17 0,0 0 5 0,0 0-4 0,0 0 10 0,0 0 4 0,0 0-8 0,0 0 13 0,0 0-12 0,0 0-1 15,0 0-2-15,0 0 7 0,0 18-2 0,0-18-9 0,0 19 1 16,0 1 2-16,0-2-4 0,20 0 3 0,-20 3-4 0,0 16 0 0,0-17-1 15,0-1-1-15,0 36 0 0,17-35-3 0,-17 37 1 16,0-19-2-16,0-18-1 0,0 16-11 0,0 5 1 0,0-24-6 0,0 3-4 16,0-20-6-16,0 37-3 0,0-37 4 0,0 20 5 0,0-1-12 0,0-19-4 15</inkml:trace>
  <inkml:trace contextRef="#ctx0" brushRef="#br0" timeOffset="3335.65">24974 8804 106 0,'0'0'0'0,"0"0"35"0,0 0-29 0,0 0 0 0,-22 0-4 16,22 0-2-16,0 0 0 0,0 0 2 0,0 0 0 16,0 21 0-16,0-21 0 0,0 0-1 0,0 0-1 0,0 0-2 0,0 0 1 0,0 0-2 15,0 19-2-15,0-19-5 0,0 0-4 0,0 0-3 0,0 0-17 0,0 17 6 16,0-17-22-16</inkml:trace>
  <inkml:trace contextRef="#ctx0" brushRef="#br0" timeOffset="3614.7">25180 9281 96 0,'0'0'0'0,"0"0"45"0,0 19-36 0,0-19-5 0,0 0-1 16,0 18 6-16,0 2 5 0,0-20-5 0,0 19 2 0,0-1 11 0,0-18-11 15,0 0-3-15,0 20 5 0,0-20-9 0,0 0-1 0,0 0 2 16,0 0-4-16,0 0 1 0,0 0 0 0,0 0-1 0,0 0 2 16,20-20-2-16,-20 20-2 0,20-37 3 0,-20 37-1 0,20-20 4 15,-3 2-4-15,-17-1 2 0,17-2 0 0,-17 21 5 16,20-18 4-16,-20 18 0 0,0 0-1 0,20 18-2 15,-20-18-4-15,0 40 6 0,0-40-6 0,23 18 0 0,-23 21 4 0,0-21-5 16,0 2-2-16,0 38 3 0,0-22-2 0,0 2-5 16,14 1 2-16,-14-22-1 0,0 24 3 0,0-24-2 0,0-17-1 0,0 40-2 15,20-40-1-15,-20 17-5 0,0-17 0 0,0 0-12 0,0 20 5 16,20-20-2-16,-20 0-3 0,0-20-6 0,20 20-40 0,-20-37 27 0,17 37 2 16,-17-20-22-16,17-17 34 0</inkml:trace>
  <inkml:trace contextRef="#ctx0" brushRef="#br0" timeOffset="4752.89">25428 14567 81 0,'-17'0'21'0,"17"0"-18"0,0 0-1 0,0-21-1 0,0 21 2 0,-20 0-1 0,20-18 11 0,0 18-4 0,0-19 23 0,-20 19-23 0,20 0 0 0,0 0 4 0,0-19-2 0,0 19-6 16,0 0 1-16,0 0-3 0,0 0 3 0,0 0-3 0,20 0-1 0,-20 0 1 15,0 0 0-15,20 0 1 0,-20 0 0 0,17 0 6 0,-17 19-6 0,17 0 5 16,-17-19-5-16,20 39 5 0,0-20-1 0,-20 18-5 16,20 1 3-16,-20-1-4 0,0-17 2 0,0 19 0 0,0 36 0 15,0-38-1-15,0 4 0 0,0-5-2 0,0 21 5 0,0-20-4 16,0 21 5-16,-20-1-2 0,20 1 2 0,-20-39-4 0,20 18-1 0,0-17 1 15,0-20-2-15,-20 37 5 0,20-37-3 0,0 20 4 0,0-20 0 16,0 21 3-16,0-21 1 0,0 0-2 0,20-21-6 16,-20 1 3-16,0 20-3 0,0-17 0 0,20-3-1 0,-20 20-1 0,20-20 1 15,-20 20-2-15,0-17 0 0,17 17 1 0,3-20 0 0,-20 20 0 16,20-19-2-16,-3 0-4 0,-17 19 2 0,23 0-2 0,-23 0-12 16,17 0-13-16,-17 0 8 0,17 0-27 0,-17 0-15 15,0 0-18-15,0 0 42 0,0 19-21 0,20 0 38 16,-20-19-9-16</inkml:trace>
  <inkml:trace contextRef="#ctx0" brushRef="#br0" timeOffset="5281.83">26038 15081 91 0,'0'0'20'0,"0"0"-3"0,0 0-16 0,0 0 0 0,0-20 7 0,0 20 1 16,0 0 41-16,0 0-39 0,0 0 6 0,0 0-3 15,0 0-8-15,0 0 1 0,-20 0-3 0,20 0 2 0,0 0-1 0,0 0-2 16,0 0 5-16,-20 0-5 0,20 0 0 0,0 20 2 0,0-20-2 16,0 0-2-16,0 0 3 0,-20 17-2 0,20-17-2 0,0 0-1 0,0 19 1 15,-14-19 1-15,14 21-1 0,0-4-1 0,0-17 0 0,0 19 2 16,0 1-2-16,0-20 3 0,0 19 1 0,0 0-3 15,14-19-2-15,6 20-3 0,-20-20 4 0,0 17 3 0,20-17-1 0,0 20 2 0,-3-20-4 16,0 20 3-16,-17-20-1 0,20 17 2 0,23 3-1 0,-29 18 0 16,6-38-2-16,-20 19 1 0,40 56 4 15,-23-36-3-15,-17-1-4 0,0-18 2 0,0-1 1 16,0 19 2-16,0-21-3 0,0 24 0 0,0-41 2 0,-17 36 0 0,17-16-2 16,0-3 0-16,-20-17 0 0,20 20 1 0,0-20-1 15,-20 20-1-15,0-20 0 0,6-20 1 0,14 20 0 0,-23-20 1 0,23 3-1 16,-20-20-2-16,0-4 6 0,20 22-1 0,0 2 1 0,0-3-2 15,0-17 0-15,0 17-3 0,0-38 0 0,20 1 5 0,-20 40-4 16,20-3-1-16,3-37 2 0,-23 37 1 0,14-17 1 0,-14 0 0 16,20 17-2-16,0 1-1 0,-20-20 1 0,20 3 0 0,-20 15 2 0,17-15 3 15,-17 16-3-15,17-1 0 0,-17-35 1 0,0 56-3 0,0-17 1 16,20-23 1-16,-20 40-2 0,0-37-1 0,0 37 1 0,0-21-1 0,0 21 2 16,0 0-2-16,-20-17-1 0,20 17 0 0,-17 0-7 0,0 0-3 0,-3 17-11 15,20 4-12-15,-20-21 14 16,20 20-2-16,-34-3-57 0,34 2 26 0,0-19 31 0,-23 38-13 0,23-38 23 0,0 19 2 15,0 1-2-15,0-20-24 0</inkml:trace>
  <inkml:trace contextRef="#ctx0" brushRef="#br0" timeOffset="5906.87">26776 14796 54 0,'0'0'0'0,"0"0"60"0,-14 0-19 0,14 0-27 0,-23 0 15 0,3 17 30 16,-17-17-36 0,37 19-20-16,0-19 1 0,0 0-2 0,-20 0 1 0,20 20 1 0,0 55 8 31,0-56-5-31,20 38 9 15,-20-37-14-15,0-20 2 0,20 17 4 0,-20-17 2 0,0 0-2 16,0 0-3-16,17 0 8 0,3 0 1 16,17-130-3-1,-17 72-11 1,-20 2 1-16,0 35 0 0,0 3-1 0,0 18 1 0,0-19 1 0,0 19-2 16,0-20-4-16,0 20 1 0,0 0-20 15,0 20 15-15,0-20-17 0,0 37-13 0,0 1-18 16,0 1-18-16,0-39 35 0,0 94-102 15</inkml:trace>
  <inkml:trace contextRef="#ctx0" brushRef="#br0" timeOffset="6464.73">27041 14757 20 0,'0'0'0'0,"0"0"13"0,0 0-9 16,0 0 0-16,0 0 3 0,0 0-4 0,0 0 4 15,0 0-4-15,0 0 0 0,0 0 1 0,0 0-2 0,0 0 2 16,0 0-2-16,0 0-1 0,0 0 0 0,0 0 2 0,0 0-1 16,0 0 0-16,0 0 2 0,0 0 2 0,0 0-1 15,0 0 7-15,0 0-5 0,0 0-1 0,0 0 7 0,0 0-5 16,0 0 0-16,0 0 15 0,0 0-17 0,0 18 8 0,-17 20 57 31,17 1-56-31,0-1-5 0,0-38-10 63,17 94 29-63,43-17-1 0,-43-77-16 0,-17-21-8 15,20 4-3-15,-20-3 2 0,0 1-4 0,0 2 3 16,20-23 8-16,-20-18-3 0,0 58-5 15,0-17 0-15,0-3 3 0,0 20-4 0,0-19 3 16,0 2-1-16,0 17-2 0,-20 0 6 0,20 0-3 16,0 0 0-16,0 17-2 0,0-17 0 0,0 19 6 0,0-19-5 15,0 37 4-15,0 4 3 0,0-41-8 0,0 36 3 16,20 2-1-16,-3-19 1 0,-17-19-2 0,0 20 0 16,23-3 5-16,-23 4-5 0,17 16 1 15,-17-37-4-15,17 19 6 0,3-19-3 31,17 38-2-15,-37-38 0-16,20 0-1 0,-20 19-6 0,0-19 3 0,0 0 0 16,0 20-7-16,20-20-11 0,-3 19-41 0,-17-19 40 15,23 19-75-15,-23-19 56 0,17 0-137 16,0 20 151-16</inkml:trace>
  <inkml:trace contextRef="#ctx0" brushRef="#br0" timeOffset="6714.75">27574 14110 154 0,'0'0'67'0,"0"0"-50"0,-14 0-17 0,14 20 2 0,0-20 0 0,0 18 0 0,0 21 16 0,0-39-14 0,0 36-2 0,0-16 0 0,0 39 0 0,14 55-7 0,6-78 4 15,0 79 0-15,-20-78 0 0,37 155-11 16,-37-156 7-16,17 116-45 0,-17-113 31 0,0 36-22 16,0-18-4-16,-17 57-13 31,17-114 24-31</inkml:trace>
  <inkml:trace contextRef="#ctx0" brushRef="#br0" timeOffset="6864.92">27480 14586 133 0,'0'0'37'0,"0"0"-14"0,0 0 13 15,20 0 0-15,-20 0-21 0,17 0-1 16,26 18 27-16,11 1-12 16,40 1-17-16,325 247-326 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10/1/2025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41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E0E97-85AE-BE9D-BB93-C4A7A78A6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0" y="2138363"/>
            <a:ext cx="105156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0" y="-3935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728"/>
            <a:ext cx="121920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Exercise #1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ERN" TargetMode="External"/><Relationship Id="rId13" Type="http://schemas.openxmlformats.org/officeDocument/2006/relationships/hyperlink" Target="https://en.wikipedia.org/wiki/Jet_Propulsion_Laboratory" TargetMode="External"/><Relationship Id="rId3" Type="http://schemas.openxmlformats.org/officeDocument/2006/relationships/hyperlink" Target="https://en.wikipedia.org/wiki/Coverity#cite_note-4" TargetMode="External"/><Relationship Id="rId7" Type="http://schemas.openxmlformats.org/officeDocument/2006/relationships/hyperlink" Target="https://en.wikipedia.org/wiki/Coverity#cite_note-6" TargetMode="External"/><Relationship Id="rId12" Type="http://schemas.openxmlformats.org/officeDocument/2006/relationships/hyperlink" Target="https://en.wikipedia.org/wiki/NASA" TargetMode="External"/><Relationship Id="rId2" Type="http://schemas.openxmlformats.org/officeDocument/2006/relationships/hyperlink" Target="https://en.wikipedia.org/wiki/United_States_Department_of_Homeland_Security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en.wikipedia.org/wiki/Coverity#cite_note-5" TargetMode="External"/><Relationship Id="rId11" Type="http://schemas.openxmlformats.org/officeDocument/2006/relationships/hyperlink" Target="https://en.wikipedia.org/wiki/Coverity#cite_note-8" TargetMode="External"/><Relationship Id="rId5" Type="http://schemas.openxmlformats.org/officeDocument/2006/relationships/hyperlink" Target="https://en.wikipedia.org/wiki/Sudden_unintended_acceleration" TargetMode="External"/><Relationship Id="rId15" Type="http://schemas.openxmlformats.org/officeDocument/2006/relationships/hyperlink" Target="https://en.wikipedia.org/wiki/Coverity#cite_note-9" TargetMode="External"/><Relationship Id="rId10" Type="http://schemas.openxmlformats.org/officeDocument/2006/relationships/hyperlink" Target="https://en.wikipedia.org/wiki/Coverity#cite_note-7" TargetMode="External"/><Relationship Id="rId4" Type="http://schemas.openxmlformats.org/officeDocument/2006/relationships/hyperlink" Target="https://en.wikipedia.org/wiki/National_Highway_Traffic_Safety_Administration" TargetMode="External"/><Relationship Id="rId9" Type="http://schemas.openxmlformats.org/officeDocument/2006/relationships/hyperlink" Target="https://en.wikipedia.org/wiki/Large_Hadron_Collider" TargetMode="External"/><Relationship Id="rId14" Type="http://schemas.openxmlformats.org/officeDocument/2006/relationships/hyperlink" Target="https://en.wikipedia.org/wiki/Curiosity_rover" TargetMode="Externa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786"/>
            <a:ext cx="12192000" cy="557951"/>
          </a:xfrm>
        </p:spPr>
        <p:txBody>
          <a:bodyPr>
            <a:normAutofit/>
          </a:bodyPr>
          <a:lstStyle/>
          <a:p>
            <a:r>
              <a:rPr dirty="0"/>
              <a:t>Exercise 16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3FBC6E-908B-4525-4A20-17B2F2482BE9}"/>
              </a:ext>
            </a:extLst>
          </p:cNvPr>
          <p:cNvSpPr txBox="1">
            <a:spLocks/>
          </p:cNvSpPr>
          <p:nvPr/>
        </p:nvSpPr>
        <p:spPr>
          <a:xfrm>
            <a:off x="0" y="459710"/>
            <a:ext cx="12192000" cy="5579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/>
              <a:t>Program Slicing Review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66473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E1E8CEC-C565-16C4-6EA4-22057F24E1CA}"/>
              </a:ext>
            </a:extLst>
          </p:cNvPr>
          <p:cNvSpPr txBox="1">
            <a:spLocks/>
          </p:cNvSpPr>
          <p:nvPr/>
        </p:nvSpPr>
        <p:spPr>
          <a:xfrm>
            <a:off x="1198063" y="1085997"/>
            <a:ext cx="9967520" cy="5413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Write your name and answer the following on a piece of paper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B0FD66-90EC-7349-E979-709C6CC83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21" y="1636115"/>
            <a:ext cx="10954532" cy="86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200" i="1" dirty="0">
                <a:latin typeface="Arial" panose="020B0604020202020204" pitchFamily="34" charset="0"/>
              </a:rPr>
              <a:t>D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raw th</a:t>
            </a:r>
            <a:r>
              <a:rPr lang="en-US" altLang="en-US" sz="2200" i="1" dirty="0">
                <a:latin typeface="Arial" panose="020B0604020202020204" pitchFamily="34" charset="0"/>
              </a:rPr>
              <a:t>e forward slice from line 2 in following program:</a:t>
            </a:r>
            <a:endParaRPr kumimoji="0" lang="en-US" altLang="en-US" sz="2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PROGCODE_c_eSlice.c">
            <a:extLst>
              <a:ext uri="{FF2B5EF4-FFF2-40B4-BE49-F238E27FC236}">
                <a16:creationId xmlns:a16="http://schemas.microsoft.com/office/drawing/2014/main" id="{CB8A41B8-AFAC-606F-4CB1-5ED4E767B129}"/>
              </a:ext>
            </a:extLst>
          </p:cNvPr>
          <p:cNvSpPr txBox="1"/>
          <p:nvPr/>
        </p:nvSpPr>
        <p:spPr>
          <a:xfrm>
            <a:off x="959461" y="2245824"/>
            <a:ext cx="5862502" cy="329320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999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1: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main(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argc,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argv[]){</a:t>
            </a:r>
          </a:p>
          <a:p>
            <a:r>
              <a:rPr lang="en-US" sz="1600" dirty="0">
                <a:solidFill>
                  <a:srgbClr val="9999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2: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a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argv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dirty="0">
                <a:solidFill>
                  <a:srgbClr val="3399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]; </a:t>
            </a:r>
          </a:p>
          <a:p>
            <a:r>
              <a:rPr lang="en-US" sz="1600" dirty="0">
                <a:solidFill>
                  <a:srgbClr val="9999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3: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 = argc;</a:t>
            </a:r>
          </a:p>
          <a:p>
            <a:r>
              <a:rPr lang="en-US" sz="1600" dirty="0">
                <a:solidFill>
                  <a:srgbClr val="9999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4: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(a[</a:t>
            </a:r>
            <a:r>
              <a:rPr lang="en-US" sz="1600" dirty="0">
                <a:solidFill>
                  <a:srgbClr val="3399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 == </a:t>
            </a:r>
            <a:r>
              <a:rPr lang="en-US" sz="1600" dirty="0">
                <a:solidFill>
                  <a:srgbClr val="3399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'a'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){</a:t>
            </a:r>
          </a:p>
          <a:p>
            <a:r>
              <a:rPr lang="en-US" sz="1600" dirty="0">
                <a:solidFill>
                  <a:srgbClr val="9999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5: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(b &gt; </a:t>
            </a:r>
            <a:r>
              <a:rPr lang="en-US" sz="1600" dirty="0">
                <a:solidFill>
                  <a:srgbClr val="3399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){</a:t>
            </a:r>
          </a:p>
          <a:p>
            <a:r>
              <a:rPr lang="en-US" sz="1600" dirty="0">
                <a:solidFill>
                  <a:srgbClr val="9999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6: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3399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solidFill>
                  <a:srgbClr val="9999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7: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r>
              <a:rPr lang="en-US" sz="1600" dirty="0">
                <a:solidFill>
                  <a:srgbClr val="9999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8: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}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r>
              <a:rPr lang="en-US" sz="1600" dirty="0">
                <a:solidFill>
                  <a:srgbClr val="9999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9: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b = </a:t>
            </a:r>
            <a:r>
              <a:rPr lang="en-US" sz="1600" dirty="0">
                <a:solidFill>
                  <a:srgbClr val="3399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solidFill>
                  <a:srgbClr val="9999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10: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600" dirty="0">
                <a:solidFill>
                  <a:srgbClr val="9999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11: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b = </a:t>
            </a:r>
            <a:r>
              <a:rPr lang="en-US" sz="1600" dirty="0">
                <a:solidFill>
                  <a:srgbClr val="3399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solidFill>
                  <a:srgbClr val="9999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12: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3399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solidFill>
                  <a:srgbClr val="9999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13: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593278962"/>
      </p:ext>
    </p:extLst>
  </p:cSld>
  <p:clrMapOvr>
    <a:masterClrMapping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5570014" cy="1122202"/>
          </a:xfrm>
        </p:spPr>
        <p:txBody>
          <a:bodyPr/>
          <a:lstStyle/>
          <a:p>
            <a:r>
              <a:rPr lang="en-US" dirty="0" err="1"/>
              <a:t>Interprocedural</a:t>
            </a:r>
            <a:r>
              <a:rPr lang="en-US" dirty="0"/>
              <a:t>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1122202"/>
          </a:xfrm>
        </p:spPr>
        <p:txBody>
          <a:bodyPr>
            <a:normAutofit/>
          </a:bodyPr>
          <a:lstStyle/>
          <a:p>
            <a:r>
              <a:rPr lang="en-US" sz="2000" dirty="0"/>
              <a:t>EECS 677: Software Security Evaluation</a:t>
            </a:r>
          </a:p>
          <a:p>
            <a:r>
              <a:rPr lang="en-US" sz="2000" dirty="0"/>
              <a:t>Drew Davidson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Scaling up our analysis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A6915-2A73-7A23-5E4F-8154E3496A66}"/>
              </a:ext>
            </a:extLst>
          </p:cNvPr>
          <p:cNvSpPr txBox="1">
            <a:spLocks/>
          </p:cNvSpPr>
          <p:nvPr/>
        </p:nvSpPr>
        <p:spPr>
          <a:xfrm>
            <a:off x="429972" y="2094484"/>
            <a:ext cx="6860513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cap="small" dirty="0"/>
              <a:t>Intra</a:t>
            </a:r>
            <a:r>
              <a:rPr lang="en-US" sz="2600" cap="small" dirty="0"/>
              <a:t>procedural analysis is useful!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6E93EE-2154-CD33-BD1E-D48638974855}"/>
              </a:ext>
            </a:extLst>
          </p:cNvPr>
          <p:cNvSpPr txBox="1"/>
          <p:nvPr/>
        </p:nvSpPr>
        <p:spPr>
          <a:xfrm>
            <a:off x="429971" y="2502378"/>
            <a:ext cx="4963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666666"/>
                </a:solidFill>
              </a:rPr>
              <a:t>PREfast</a:t>
            </a:r>
            <a:r>
              <a:rPr lang="en-US" sz="1800" dirty="0">
                <a:solidFill>
                  <a:srgbClr val="666666"/>
                </a:solidFill>
              </a:rPr>
              <a:t> Driver shows the importance in special cases</a:t>
            </a:r>
          </a:p>
        </p:txBody>
      </p:sp>
      <p:pic>
        <p:nvPicPr>
          <p:cNvPr id="3074" name="Picture 2" descr="Article: How to scale up teams through adverse times — People Matters Global">
            <a:extLst>
              <a:ext uri="{FF2B5EF4-FFF2-40B4-BE49-F238E27FC236}">
                <a16:creationId xmlns:a16="http://schemas.microsoft.com/office/drawing/2014/main" id="{FF73D261-2514-83B1-BED9-4BA5522B9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219325"/>
            <a:ext cx="4713528" cy="253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40E055-B761-6BA6-6704-B8EB7E98053A}"/>
              </a:ext>
            </a:extLst>
          </p:cNvPr>
          <p:cNvSpPr txBox="1"/>
          <p:nvPr/>
        </p:nvSpPr>
        <p:spPr>
          <a:xfrm>
            <a:off x="424525" y="4113470"/>
            <a:ext cx="4963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666666"/>
                </a:solidFill>
              </a:rPr>
              <a:t>Coverity shows the importance in more general cases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BF5768-FD37-84DC-AE66-1E60795BBE6F}"/>
              </a:ext>
            </a:extLst>
          </p:cNvPr>
          <p:cNvSpPr txBox="1">
            <a:spLocks/>
          </p:cNvSpPr>
          <p:nvPr/>
        </p:nvSpPr>
        <p:spPr>
          <a:xfrm>
            <a:off x="429969" y="3803547"/>
            <a:ext cx="6860513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cap="small" dirty="0" err="1"/>
              <a:t>Inter</a:t>
            </a:r>
            <a:r>
              <a:rPr lang="en-US" sz="2600" cap="small" dirty="0" err="1"/>
              <a:t>procedural</a:t>
            </a:r>
            <a:r>
              <a:rPr lang="en-US" sz="2600" cap="small" dirty="0"/>
              <a:t> analysis is useful!</a:t>
            </a:r>
          </a:p>
        </p:txBody>
      </p:sp>
    </p:spTree>
    <p:extLst>
      <p:ext uri="{BB962C8B-B14F-4D97-AF65-F5344CB8AC3E}">
        <p14:creationId xmlns:p14="http://schemas.microsoft.com/office/powerpoint/2010/main" val="3384428454"/>
      </p:ext>
    </p:extLst>
  </p:cSld>
  <p:clrMapOvr>
    <a:masterClrMapping/>
  </p:clrMapOvr>
</p:sld>
</file>

<file path=ppt/slides/slide12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035862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4" y="2384176"/>
            <a:ext cx="496021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Abject Pessimism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ICFGs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Context-Sensitivity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Summary Functions</a:t>
            </a:r>
          </a:p>
        </p:txBody>
      </p:sp>
    </p:spTree>
    <p:extLst>
      <p:ext uri="{BB962C8B-B14F-4D97-AF65-F5344CB8AC3E}">
        <p14:creationId xmlns:p14="http://schemas.microsoft.com/office/powerpoint/2010/main" val="3900307827"/>
      </p:ext>
    </p:extLst>
  </p:cSld>
  <p:clrMapOvr>
    <a:masterClrMapping/>
  </p:clrMapOvr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worst-Case Assumptions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Naïve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E6857-D984-D77F-E7C0-0C75987B74B6}"/>
              </a:ext>
            </a:extLst>
          </p:cNvPr>
          <p:cNvSpPr txBox="1">
            <a:spLocks/>
          </p:cNvSpPr>
          <p:nvPr/>
        </p:nvSpPr>
        <p:spPr>
          <a:xfrm>
            <a:off x="847895" y="1889053"/>
            <a:ext cx="3641727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Create Simple, “Safe” Over-Approximation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0400D-2F6E-897C-2B1F-E459780F0F6E}"/>
              </a:ext>
            </a:extLst>
          </p:cNvPr>
          <p:cNvSpPr txBox="1"/>
          <p:nvPr/>
        </p:nvSpPr>
        <p:spPr>
          <a:xfrm>
            <a:off x="847894" y="2625979"/>
            <a:ext cx="40289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666666"/>
                </a:solidFill>
                <a:effectLst/>
              </a:rPr>
              <a:t>What constitutes “being safe” depends on your analysis</a:t>
            </a:r>
          </a:p>
          <a:p>
            <a:pPr marL="285750" indent="-285750">
              <a:buFont typeface="Tenorite" panose="00000500000000000000" pitchFamily="2" charset="0"/>
              <a:buChar char="–"/>
            </a:pPr>
            <a:r>
              <a:rPr lang="en-US" b="1" dirty="0">
                <a:solidFill>
                  <a:srgbClr val="666666"/>
                </a:solidFill>
              </a:rPr>
              <a:t>Example 1, confidentiality:</a:t>
            </a:r>
            <a:r>
              <a:rPr lang="en-US" dirty="0">
                <a:solidFill>
                  <a:srgbClr val="666666"/>
                </a:solidFill>
              </a:rPr>
              <a:t> Assume a function call tags all reachable data as confidential</a:t>
            </a:r>
          </a:p>
          <a:p>
            <a:pPr marL="285750" indent="-285750">
              <a:buFont typeface="Tenorite" panose="00000500000000000000" pitchFamily="2" charset="0"/>
              <a:buChar char="–"/>
            </a:pPr>
            <a:r>
              <a:rPr lang="en-US" b="1" dirty="0">
                <a:solidFill>
                  <a:srgbClr val="666666"/>
                </a:solidFill>
              </a:rPr>
              <a:t>Example 2, integrity:</a:t>
            </a:r>
            <a:r>
              <a:rPr lang="en-US" dirty="0">
                <a:solidFill>
                  <a:srgbClr val="666666"/>
                </a:solidFill>
              </a:rPr>
              <a:t> Assume a function call tags all reachable data as untrusted</a:t>
            </a:r>
            <a:endParaRPr lang="en-US" dirty="0"/>
          </a:p>
        </p:txBody>
      </p:sp>
      <p:pic>
        <p:nvPicPr>
          <p:cNvPr id="9" name="Picture 8" descr="A cartoon elephant and mouse&#10;&#10;Description automatically generated">
            <a:extLst>
              <a:ext uri="{FF2B5EF4-FFF2-40B4-BE49-F238E27FC236}">
                <a16:creationId xmlns:a16="http://schemas.microsoft.com/office/drawing/2014/main" id="{A26E267B-0D71-48C5-9A64-A7E91A1A6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78" r="32188"/>
          <a:stretch/>
        </p:blipFill>
        <p:spPr>
          <a:xfrm>
            <a:off x="6606746" y="1538036"/>
            <a:ext cx="3435178" cy="3838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6FB620-02DE-C4E8-7D97-815CBC7BDF96}"/>
              </a:ext>
            </a:extLst>
          </p:cNvPr>
          <p:cNvSpPr txBox="1"/>
          <p:nvPr/>
        </p:nvSpPr>
        <p:spPr>
          <a:xfrm>
            <a:off x="6536872" y="5361293"/>
            <a:ext cx="102624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Function</a:t>
            </a:r>
          </a:p>
          <a:p>
            <a:pPr algn="ctr"/>
            <a:r>
              <a:rPr lang="en-US" dirty="0"/>
              <a:t>call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9A8D43-5589-ADA6-71D4-2AE7F3F46202}"/>
              </a:ext>
            </a:extLst>
          </p:cNvPr>
          <p:cNvSpPr txBox="1"/>
          <p:nvPr/>
        </p:nvSpPr>
        <p:spPr>
          <a:xfrm>
            <a:off x="8564459" y="5319964"/>
            <a:ext cx="98789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Static</a:t>
            </a:r>
          </a:p>
          <a:p>
            <a:pPr algn="ctr"/>
            <a:r>
              <a:rPr lang="en-US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959270706"/>
      </p:ext>
    </p:extLst>
  </p:cSld>
  <p:clrMapOvr>
    <a:masterClrMapping/>
  </p:clrMapOvr>
</p:sld>
</file>

<file path=ppt/slides/slide1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Worst-Case Assumptions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Naïve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E6857-D984-D77F-E7C0-0C75987B74B6}"/>
              </a:ext>
            </a:extLst>
          </p:cNvPr>
          <p:cNvSpPr txBox="1">
            <a:spLocks/>
          </p:cNvSpPr>
          <p:nvPr/>
        </p:nvSpPr>
        <p:spPr>
          <a:xfrm>
            <a:off x="847895" y="1889053"/>
            <a:ext cx="430899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Our general philosophy: “Do no harm” guarantees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0400D-2F6E-897C-2B1F-E459780F0F6E}"/>
              </a:ext>
            </a:extLst>
          </p:cNvPr>
          <p:cNvSpPr txBox="1"/>
          <p:nvPr/>
        </p:nvSpPr>
        <p:spPr>
          <a:xfrm>
            <a:off x="847893" y="2625979"/>
            <a:ext cx="52481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666666"/>
                </a:solidFill>
                <a:effectLst/>
              </a:rPr>
              <a:t>Recall our notions of soundness and completeness:</a:t>
            </a:r>
          </a:p>
          <a:p>
            <a:r>
              <a:rPr lang="en-US" dirty="0">
                <a:solidFill>
                  <a:srgbClr val="666666"/>
                </a:solidFill>
              </a:rPr>
              <a:t>- Sound: no false positives (“tells no lie”)</a:t>
            </a:r>
          </a:p>
          <a:p>
            <a:r>
              <a:rPr lang="en-US" dirty="0">
                <a:solidFill>
                  <a:srgbClr val="666666"/>
                </a:solidFill>
              </a:rPr>
              <a:t>- Complete: no false negatives (“omits no truth”)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AAFC075-856A-81BA-962C-0641F2CA69F1}"/>
              </a:ext>
            </a:extLst>
          </p:cNvPr>
          <p:cNvSpPr txBox="1">
            <a:spLocks/>
          </p:cNvSpPr>
          <p:nvPr/>
        </p:nvSpPr>
        <p:spPr>
          <a:xfrm>
            <a:off x="6867571" y="4920450"/>
            <a:ext cx="4464909" cy="9619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Anything that </a:t>
            </a:r>
            <a:r>
              <a:rPr lang="en-US" sz="2400" b="1" u="sng" cap="small" dirty="0"/>
              <a:t>can</a:t>
            </a:r>
            <a:r>
              <a:rPr lang="en-US" sz="2400" cap="small" dirty="0"/>
              <a:t> go wrong </a:t>
            </a:r>
            <a:r>
              <a:rPr lang="en-US" sz="2400" b="1" u="sng" cap="small" dirty="0"/>
              <a:t>will</a:t>
            </a:r>
            <a:r>
              <a:rPr lang="en-US" sz="2400" cap="small" dirty="0"/>
              <a:t> go wrong</a:t>
            </a:r>
          </a:p>
          <a:p>
            <a:pPr algn="r"/>
            <a:r>
              <a:rPr lang="en-US" sz="2400" cap="small" dirty="0"/>
              <a:t>- Murphy’s Law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63655-930F-FBF7-FAE3-E017F3974DFE}"/>
              </a:ext>
            </a:extLst>
          </p:cNvPr>
          <p:cNvSpPr txBox="1"/>
          <p:nvPr/>
        </p:nvSpPr>
        <p:spPr>
          <a:xfrm>
            <a:off x="802582" y="4673087"/>
            <a:ext cx="52481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bug hunting: </a:t>
            </a:r>
          </a:p>
          <a:p>
            <a:r>
              <a:rPr lang="en-US" dirty="0">
                <a:solidFill>
                  <a:srgbClr val="666666"/>
                </a:solidFill>
              </a:rPr>
              <a:t>	- Report buggy programs</a:t>
            </a:r>
          </a:p>
          <a:p>
            <a:r>
              <a:rPr lang="en-US" dirty="0">
                <a:solidFill>
                  <a:srgbClr val="666666"/>
                </a:solidFill>
              </a:rPr>
              <a:t>	- Safe means complete analysis</a:t>
            </a:r>
          </a:p>
          <a:p>
            <a:r>
              <a:rPr lang="en-US" b="1" dirty="0">
                <a:solidFill>
                  <a:srgbClr val="666666"/>
                </a:solidFill>
              </a:rPr>
              <a:t>program verification:</a:t>
            </a:r>
          </a:p>
          <a:p>
            <a:r>
              <a:rPr lang="en-US" dirty="0">
                <a:solidFill>
                  <a:srgbClr val="666666"/>
                </a:solidFill>
              </a:rPr>
              <a:t> 	- Report clean programs</a:t>
            </a:r>
          </a:p>
          <a:p>
            <a:r>
              <a:rPr lang="en-US" dirty="0">
                <a:solidFill>
                  <a:srgbClr val="666666"/>
                </a:solidFill>
              </a:rPr>
              <a:t>	- Safe means sound analysis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6527F22-6136-B1F7-E037-601F8C546F52}"/>
              </a:ext>
            </a:extLst>
          </p:cNvPr>
          <p:cNvSpPr txBox="1">
            <a:spLocks/>
          </p:cNvSpPr>
          <p:nvPr/>
        </p:nvSpPr>
        <p:spPr>
          <a:xfrm>
            <a:off x="802582" y="3968456"/>
            <a:ext cx="430899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“Being safe” Requires formulating analysis goal</a:t>
            </a:r>
          </a:p>
        </p:txBody>
      </p:sp>
      <p:pic>
        <p:nvPicPr>
          <p:cNvPr id="2050" name="Picture 2" descr="russian - Does the idiom &quot;step on a rake&quot; mean making the same mistake  twice? - English Language &amp; Usage Stack Exchange">
            <a:extLst>
              <a:ext uri="{FF2B5EF4-FFF2-40B4-BE49-F238E27FC236}">
                <a16:creationId xmlns:a16="http://schemas.microsoft.com/office/drawing/2014/main" id="{FDA1107D-EC94-87E9-3B8C-3B49242BF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816" y="2345173"/>
            <a:ext cx="4835682" cy="246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615914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Tightening the Bounds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Naïve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E6857-D984-D77F-E7C0-0C75987B74B6}"/>
              </a:ext>
            </a:extLst>
          </p:cNvPr>
          <p:cNvSpPr txBox="1">
            <a:spLocks/>
          </p:cNvSpPr>
          <p:nvPr/>
        </p:nvSpPr>
        <p:spPr>
          <a:xfrm>
            <a:off x="847895" y="1889053"/>
            <a:ext cx="5179418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Attempt to get tighter and tighter bounds retaining completeness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0400D-2F6E-897C-2B1F-E459780F0F6E}"/>
              </a:ext>
            </a:extLst>
          </p:cNvPr>
          <p:cNvSpPr txBox="1"/>
          <p:nvPr/>
        </p:nvSpPr>
        <p:spPr>
          <a:xfrm>
            <a:off x="847893" y="2625979"/>
            <a:ext cx="5248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Address areas of imprecision that are only adding false positives.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BD99D4-DEFC-46E2-5CED-2A8BE55EF0D0}"/>
              </a:ext>
            </a:extLst>
          </p:cNvPr>
          <p:cNvSpPr/>
          <p:nvPr/>
        </p:nvSpPr>
        <p:spPr>
          <a:xfrm>
            <a:off x="9016285" y="3651237"/>
            <a:ext cx="1049628" cy="9144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Truth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25819C-7F55-3415-45B4-1050F7B56576}"/>
              </a:ext>
            </a:extLst>
          </p:cNvPr>
          <p:cNvSpPr/>
          <p:nvPr/>
        </p:nvSpPr>
        <p:spPr>
          <a:xfrm>
            <a:off x="8846712" y="3445655"/>
            <a:ext cx="1367307" cy="132556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6E4BD6-FC00-2FF3-D446-3D27A200F86C}"/>
              </a:ext>
            </a:extLst>
          </p:cNvPr>
          <p:cNvSpPr/>
          <p:nvPr/>
        </p:nvSpPr>
        <p:spPr>
          <a:xfrm>
            <a:off x="8192722" y="2831859"/>
            <a:ext cx="2720204" cy="254024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625CC1-759E-D16D-C529-AA0857A383EE}"/>
              </a:ext>
            </a:extLst>
          </p:cNvPr>
          <p:cNvSpPr/>
          <p:nvPr/>
        </p:nvSpPr>
        <p:spPr>
          <a:xfrm>
            <a:off x="7195457" y="2269672"/>
            <a:ext cx="4103914" cy="3292928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E7F1E7-485F-156B-F255-827CE8EF40CA}"/>
              </a:ext>
            </a:extLst>
          </p:cNvPr>
          <p:cNvSpPr txBox="1"/>
          <p:nvPr/>
        </p:nvSpPr>
        <p:spPr>
          <a:xfrm>
            <a:off x="8251382" y="1860523"/>
            <a:ext cx="183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Approximation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4847F1-4633-AE00-8B51-1D3F764FFBFD}"/>
              </a:ext>
            </a:extLst>
          </p:cNvPr>
          <p:cNvSpPr txBox="1"/>
          <p:nvPr/>
        </p:nvSpPr>
        <p:spPr>
          <a:xfrm>
            <a:off x="8719468" y="2502780"/>
            <a:ext cx="183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Approximation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6283B1-7F20-081C-46D0-1D356B8700F8}"/>
              </a:ext>
            </a:extLst>
          </p:cNvPr>
          <p:cNvSpPr txBox="1"/>
          <p:nvPr/>
        </p:nvSpPr>
        <p:spPr>
          <a:xfrm>
            <a:off x="8567068" y="3134151"/>
            <a:ext cx="183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Approximation 3</a:t>
            </a:r>
          </a:p>
        </p:txBody>
      </p:sp>
    </p:spTree>
    <p:extLst>
      <p:ext uri="{BB962C8B-B14F-4D97-AF65-F5344CB8AC3E}">
        <p14:creationId xmlns:p14="http://schemas.microsoft.com/office/powerpoint/2010/main" val="4055849000"/>
      </p:ext>
    </p:extLst>
  </p:cSld>
  <p:clrMapOvr>
    <a:masterClrMapping/>
  </p:clrMapOvr>
</p:sld>
</file>

<file path=ppt/slides/slide16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035862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4" y="2384176"/>
            <a:ext cx="496021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Abject Pessimism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ICFGs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Context-Sensitivity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Summary Functions</a:t>
            </a:r>
          </a:p>
        </p:txBody>
      </p:sp>
    </p:spTree>
    <p:extLst>
      <p:ext uri="{BB962C8B-B14F-4D97-AF65-F5344CB8AC3E}">
        <p14:creationId xmlns:p14="http://schemas.microsoft.com/office/powerpoint/2010/main" val="2488043774"/>
      </p:ext>
    </p:extLst>
  </p:cSld>
  <p:clrMapOvr>
    <a:masterClrMapping/>
  </p:clrMapOvr>
</p:sld>
</file>

<file path=ppt/slides/slide17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Obvious </a:t>
            </a:r>
            <a:r>
              <a:rPr lang="en-US" sz="3400" b="1" dirty="0" err="1"/>
              <a:t>Interprocedural</a:t>
            </a:r>
            <a:r>
              <a:rPr lang="en-US" sz="3400" b="1" dirty="0"/>
              <a:t> Solution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A6915-2A73-7A23-5E4F-8154E3496A66}"/>
              </a:ext>
            </a:extLst>
          </p:cNvPr>
          <p:cNvSpPr txBox="1">
            <a:spLocks/>
          </p:cNvSpPr>
          <p:nvPr/>
        </p:nvSpPr>
        <p:spPr>
          <a:xfrm>
            <a:off x="429972" y="1528426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Just add edges from a call site to the callee</a:t>
            </a:r>
          </a:p>
        </p:txBody>
      </p:sp>
      <p:pic>
        <p:nvPicPr>
          <p:cNvPr id="4" name="Picture 3" descr="A hand with a middle finger in a circle with a red and white circle&#10;&#10;Description automatically generated">
            <a:extLst>
              <a:ext uri="{FF2B5EF4-FFF2-40B4-BE49-F238E27FC236}">
                <a16:creationId xmlns:a16="http://schemas.microsoft.com/office/drawing/2014/main" id="{5ADDCF48-F5F4-DE3D-C47A-AEF5033F0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420" y="2574470"/>
            <a:ext cx="5989159" cy="40017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63EEAE-F0BE-9E23-715A-FD8D20035289}"/>
              </a:ext>
            </a:extLst>
          </p:cNvPr>
          <p:cNvSpPr txBox="1"/>
          <p:nvPr/>
        </p:nvSpPr>
        <p:spPr>
          <a:xfrm>
            <a:off x="432641" y="1913624"/>
            <a:ext cx="7519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666666"/>
                </a:solidFill>
              </a:rPr>
              <a:t>Builds the </a:t>
            </a:r>
            <a:r>
              <a:rPr lang="en-US" i="1" dirty="0" err="1">
                <a:solidFill>
                  <a:srgbClr val="666666"/>
                </a:solidFill>
              </a:rPr>
              <a:t>interprocedural</a:t>
            </a:r>
            <a:r>
              <a:rPr lang="en-US" i="1" dirty="0">
                <a:solidFill>
                  <a:srgbClr val="666666"/>
                </a:solidFill>
              </a:rPr>
              <a:t> control flow graph (ICFG) aka “</a:t>
            </a:r>
            <a:r>
              <a:rPr lang="en-US" i="1" dirty="0" err="1">
                <a:solidFill>
                  <a:srgbClr val="666666"/>
                </a:solidFill>
              </a:rPr>
              <a:t>supergraph</a:t>
            </a:r>
            <a:r>
              <a:rPr lang="en-US" i="1" dirty="0">
                <a:solidFill>
                  <a:srgbClr val="666666"/>
                </a:solidFill>
              </a:rPr>
              <a:t>”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20EBF3-C055-3539-F75A-BF63D25FD32D}"/>
                  </a:ext>
                </a:extLst>
              </p14:cNvPr>
              <p14:cNvContentPartPr/>
              <p14:nvPr/>
            </p14:nvContentPartPr>
            <p14:xfrm>
              <a:off x="9236160" y="321840"/>
              <a:ext cx="2887200" cy="4969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20EBF3-C055-3539-F75A-BF63D25FD3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26800" y="312480"/>
                <a:ext cx="2905920" cy="498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8228960"/>
      </p:ext>
    </p:extLst>
  </p:cSld>
  <p:clrMapOvr>
    <a:masterClrMapping/>
  </p:clrMapOvr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Obvious </a:t>
            </a:r>
            <a:r>
              <a:rPr lang="en-US" sz="3400" b="1" dirty="0" err="1"/>
              <a:t>Interprocedural</a:t>
            </a:r>
            <a:r>
              <a:rPr lang="en-US" sz="3400" b="1" dirty="0"/>
              <a:t> Solution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A6915-2A73-7A23-5E4F-8154E3496A66}"/>
              </a:ext>
            </a:extLst>
          </p:cNvPr>
          <p:cNvSpPr txBox="1">
            <a:spLocks/>
          </p:cNvSpPr>
          <p:nvPr/>
        </p:nvSpPr>
        <p:spPr>
          <a:xfrm>
            <a:off x="429972" y="1528426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Just add edges from a call site to the callee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63EEAE-F0BE-9E23-715A-FD8D20035289}"/>
              </a:ext>
            </a:extLst>
          </p:cNvPr>
          <p:cNvSpPr txBox="1"/>
          <p:nvPr/>
        </p:nvSpPr>
        <p:spPr>
          <a:xfrm>
            <a:off x="432641" y="1913624"/>
            <a:ext cx="7519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666666"/>
                </a:solidFill>
              </a:rPr>
              <a:t>Builds the </a:t>
            </a:r>
            <a:r>
              <a:rPr lang="en-US" i="1" dirty="0" err="1">
                <a:solidFill>
                  <a:srgbClr val="666666"/>
                </a:solidFill>
              </a:rPr>
              <a:t>interprocedural</a:t>
            </a:r>
            <a:r>
              <a:rPr lang="en-US" i="1" dirty="0">
                <a:solidFill>
                  <a:srgbClr val="666666"/>
                </a:solidFill>
              </a:rPr>
              <a:t> control flow graph (ICFG) aka “</a:t>
            </a:r>
            <a:r>
              <a:rPr lang="en-US" i="1" dirty="0" err="1">
                <a:solidFill>
                  <a:srgbClr val="666666"/>
                </a:solidFill>
              </a:rPr>
              <a:t>supergraph</a:t>
            </a:r>
            <a:r>
              <a:rPr lang="en-US" i="1" dirty="0">
                <a:solidFill>
                  <a:srgbClr val="666666"/>
                </a:solidFill>
              </a:rPr>
              <a:t>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9811F-903D-6E11-2884-A7E22B415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559" y="3941074"/>
            <a:ext cx="3573888" cy="23356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501424-C09A-36D1-1E2B-B4B2678E19A6}"/>
              </a:ext>
            </a:extLst>
          </p:cNvPr>
          <p:cNvGrpSpPr/>
          <p:nvPr/>
        </p:nvGrpSpPr>
        <p:grpSpPr>
          <a:xfrm>
            <a:off x="7327297" y="4168422"/>
            <a:ext cx="1560235" cy="724929"/>
            <a:chOff x="757881" y="980303"/>
            <a:chExt cx="1560235" cy="7249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94968E6-2B14-E313-ECA8-83F258964CBF}"/>
                </a:ext>
              </a:extLst>
            </p:cNvPr>
            <p:cNvSpPr/>
            <p:nvPr/>
          </p:nvSpPr>
          <p:spPr>
            <a:xfrm>
              <a:off x="764059" y="980303"/>
              <a:ext cx="1530544" cy="7249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4D8F94-7176-CB13-28A9-EDF57C99675C}"/>
                </a:ext>
              </a:extLst>
            </p:cNvPr>
            <p:cNvSpPr txBox="1"/>
            <p:nvPr/>
          </p:nvSpPr>
          <p:spPr>
            <a:xfrm>
              <a:off x="757881" y="988541"/>
              <a:ext cx="15602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main(){</a:t>
              </a:r>
            </a:p>
            <a:p>
              <a:r>
                <a:rPr lang="en-US" dirty="0"/>
                <a:t>  int a = foo();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6A3B0E-C058-9FC8-F594-0C73BCC41F2E}"/>
              </a:ext>
            </a:extLst>
          </p:cNvPr>
          <p:cNvGrpSpPr/>
          <p:nvPr/>
        </p:nvGrpSpPr>
        <p:grpSpPr>
          <a:xfrm>
            <a:off x="7397064" y="5415790"/>
            <a:ext cx="1414268" cy="670475"/>
            <a:chOff x="768176" y="1907631"/>
            <a:chExt cx="1414268" cy="6704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E37E46-800C-E7BB-FFA8-359E02AD8B13}"/>
                </a:ext>
              </a:extLst>
            </p:cNvPr>
            <p:cNvSpPr/>
            <p:nvPr/>
          </p:nvSpPr>
          <p:spPr>
            <a:xfrm>
              <a:off x="768176" y="1931775"/>
              <a:ext cx="1410196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EC581-D765-CBC7-E92F-BDEAD25B9796}"/>
                </a:ext>
              </a:extLst>
            </p:cNvPr>
            <p:cNvSpPr txBox="1"/>
            <p:nvPr/>
          </p:nvSpPr>
          <p:spPr>
            <a:xfrm>
              <a:off x="772247" y="1907631"/>
              <a:ext cx="1410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int b = a;</a:t>
              </a:r>
            </a:p>
            <a:p>
              <a:r>
                <a:rPr lang="en-US" dirty="0"/>
                <a:t>return a / 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595D0B-7A34-ECCB-19E6-1D5E6AB48D4A}"/>
              </a:ext>
            </a:extLst>
          </p:cNvPr>
          <p:cNvGrpSpPr/>
          <p:nvPr/>
        </p:nvGrpSpPr>
        <p:grpSpPr>
          <a:xfrm>
            <a:off x="9587402" y="4345598"/>
            <a:ext cx="1270716" cy="716351"/>
            <a:chOff x="755823" y="4726121"/>
            <a:chExt cx="1270716" cy="7163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779A9A-BBC5-37BF-81E7-7166B84D4F57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2EA374-21D4-55C3-A799-C8B9B8C1AF25}"/>
                </a:ext>
              </a:extLst>
            </p:cNvPr>
            <p:cNvSpPr txBox="1"/>
            <p:nvPr/>
          </p:nvSpPr>
          <p:spPr>
            <a:xfrm>
              <a:off x="757881" y="4749114"/>
              <a:ext cx="11497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foo(){</a:t>
              </a:r>
            </a:p>
            <a:p>
              <a:r>
                <a:rPr lang="en-US" dirty="0"/>
                <a:t>  return 4;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59571A-3940-DA55-BD91-8810F6C5BE6A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>
            <a:off x="8098747" y="4893351"/>
            <a:ext cx="7487" cy="522439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BAAB2EB-5F9C-5BFE-5C4A-014FCF3AED70}"/>
              </a:ext>
            </a:extLst>
          </p:cNvPr>
          <p:cNvSpPr/>
          <p:nvPr/>
        </p:nvSpPr>
        <p:spPr>
          <a:xfrm>
            <a:off x="8270656" y="3883734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ED2BEFE-669D-6957-2CF6-4718C3A4A4A9}"/>
              </a:ext>
            </a:extLst>
          </p:cNvPr>
          <p:cNvSpPr/>
          <p:nvPr/>
        </p:nvSpPr>
        <p:spPr>
          <a:xfrm>
            <a:off x="8575456" y="5047397"/>
            <a:ext cx="1600200" cy="516576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630680 w 1630680"/>
              <a:gd name="connsiteY0" fmla="*/ 1234440 h 1645056"/>
              <a:gd name="connsiteX1" fmla="*/ 624840 w 1630680"/>
              <a:gd name="connsiteY1" fmla="*/ 1569720 h 1645056"/>
              <a:gd name="connsiteX2" fmla="*/ 0 w 1630680"/>
              <a:gd name="connsiteY2" fmla="*/ 0 h 1645056"/>
              <a:gd name="connsiteX0" fmla="*/ 1630680 w 1630680"/>
              <a:gd name="connsiteY0" fmla="*/ 1393883 h 1804499"/>
              <a:gd name="connsiteX1" fmla="*/ 624840 w 1630680"/>
              <a:gd name="connsiteY1" fmla="*/ 1729163 h 1804499"/>
              <a:gd name="connsiteX2" fmla="*/ 0 w 1630680"/>
              <a:gd name="connsiteY2" fmla="*/ 159443 h 1804499"/>
              <a:gd name="connsiteX0" fmla="*/ 1600200 w 1600200"/>
              <a:gd name="connsiteY0" fmla="*/ 0 h 1974085"/>
              <a:gd name="connsiteX1" fmla="*/ 624840 w 1600200"/>
              <a:gd name="connsiteY1" fmla="*/ 1958340 h 1974085"/>
              <a:gd name="connsiteX2" fmla="*/ 0 w 1600200"/>
              <a:gd name="connsiteY2" fmla="*/ 388620 h 1974085"/>
              <a:gd name="connsiteX0" fmla="*/ 1600200 w 1600200"/>
              <a:gd name="connsiteY0" fmla="*/ 0 h 516576"/>
              <a:gd name="connsiteX1" fmla="*/ 826770 w 1600200"/>
              <a:gd name="connsiteY1" fmla="*/ 457200 h 516576"/>
              <a:gd name="connsiteX2" fmla="*/ 0 w 1600200"/>
              <a:gd name="connsiteY2" fmla="*/ 388620 h 51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16576">
                <a:moveTo>
                  <a:pt x="1600200" y="0"/>
                </a:moveTo>
                <a:cubicBezTo>
                  <a:pt x="1202055" y="290830"/>
                  <a:pt x="1098550" y="662940"/>
                  <a:pt x="826770" y="457200"/>
                </a:cubicBezTo>
                <a:cubicBezTo>
                  <a:pt x="554990" y="251460"/>
                  <a:pt x="602615" y="-358775"/>
                  <a:pt x="0" y="38862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 descr="A yellow and blue text&#10;&#10;Description automatically generated">
            <a:extLst>
              <a:ext uri="{FF2B5EF4-FFF2-40B4-BE49-F238E27FC236}">
                <a16:creationId xmlns:a16="http://schemas.microsoft.com/office/drawing/2014/main" id="{31852130-6F04-28D4-8E20-9458CD4F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792" y="2159043"/>
            <a:ext cx="2863537" cy="17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1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Cost/Benefit of </a:t>
            </a:r>
            <a:r>
              <a:rPr lang="en-US" sz="3400" b="1" dirty="0" err="1"/>
              <a:t>supergraphs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3191942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3536527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D73859-EDA4-075A-A697-9E3F2636225F}"/>
              </a:ext>
            </a:extLst>
          </p:cNvPr>
          <p:cNvSpPr txBox="1"/>
          <p:nvPr/>
        </p:nvSpPr>
        <p:spPr>
          <a:xfrm>
            <a:off x="435407" y="3906645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Naïvely leads to some erroneous paths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C01221FF-684B-A31C-A27E-856B81C84662}"/>
              </a:ext>
            </a:extLst>
          </p:cNvPr>
          <p:cNvSpPr txBox="1">
            <a:spLocks/>
          </p:cNvSpPr>
          <p:nvPr/>
        </p:nvSpPr>
        <p:spPr>
          <a:xfrm>
            <a:off x="429972" y="1528426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Benefits of ICFGs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E2D19B8-D9C2-4CA9-7555-7B46E8E7406D}"/>
              </a:ext>
            </a:extLst>
          </p:cNvPr>
          <p:cNvSpPr txBox="1"/>
          <p:nvPr/>
        </p:nvSpPr>
        <p:spPr>
          <a:xfrm>
            <a:off x="429972" y="1936320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Better than abject pessimism!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A42615-9BB9-88A5-9A69-942470845A58}"/>
              </a:ext>
            </a:extLst>
          </p:cNvPr>
          <p:cNvSpPr txBox="1"/>
          <p:nvPr/>
        </p:nvSpPr>
        <p:spPr>
          <a:xfrm>
            <a:off x="408199" y="2333651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Minimal modification to intraprocedural algorithms</a:t>
            </a:r>
          </a:p>
        </p:txBody>
      </p:sp>
      <p:pic>
        <p:nvPicPr>
          <p:cNvPr id="56" name="Picture 55" descr="A yellow and blue text&#10;&#10;Description automatically generated">
            <a:extLst>
              <a:ext uri="{FF2B5EF4-FFF2-40B4-BE49-F238E27FC236}">
                <a16:creationId xmlns:a16="http://schemas.microsoft.com/office/drawing/2014/main" id="{865C21A4-4944-0351-ED6B-5F65A149C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792" y="2159043"/>
            <a:ext cx="2863537" cy="17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95625"/>
      </p:ext>
    </p:extLst>
  </p:cSld>
  <p:clrMapOvr>
    <a:masterClrMapping/>
  </p:clrMapOvr>
</p:sld>
</file>

<file path=ppt/slides/slide2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786"/>
            <a:ext cx="12192000" cy="557951"/>
          </a:xfrm>
        </p:spPr>
        <p:txBody>
          <a:bodyPr>
            <a:normAutofit/>
          </a:bodyPr>
          <a:lstStyle/>
          <a:p>
            <a:r>
              <a:rPr dirty="0"/>
              <a:t>Exercise 16 Solution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3FBC6E-908B-4525-4A20-17B2F2482BE9}"/>
              </a:ext>
            </a:extLst>
          </p:cNvPr>
          <p:cNvSpPr txBox="1">
            <a:spLocks/>
          </p:cNvSpPr>
          <p:nvPr/>
        </p:nvSpPr>
        <p:spPr>
          <a:xfrm>
            <a:off x="0" y="459710"/>
            <a:ext cx="12192000" cy="5579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/>
              <a:t>Program Slicing Review</a:t>
            </a:r>
          </a:p>
        </p:txBody>
      </p:sp>
    </p:spTree>
    <p:extLst>
      <p:ext uri="{BB962C8B-B14F-4D97-AF65-F5344CB8AC3E}">
        <p14:creationId xmlns:p14="http://schemas.microsoft.com/office/powerpoint/2010/main" val="262795595"/>
      </p:ext>
    </p:extLst>
  </p:cSld>
  <p:clrMapOvr>
    <a:masterClrMapping/>
  </p:clrMapOvr>
</p:sld>
</file>

<file path=ppt/slides/slide20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Cost/Benefit of </a:t>
            </a:r>
            <a:r>
              <a:rPr lang="en-US" sz="3400" b="1" dirty="0" err="1"/>
              <a:t>supergraphs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2AC98F2-8052-6C60-C1F4-C3EDBC381E2C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</p:spTree>
    <p:extLst>
      <p:ext uri="{BB962C8B-B14F-4D97-AF65-F5344CB8AC3E}">
        <p14:creationId xmlns:p14="http://schemas.microsoft.com/office/powerpoint/2010/main" val="3990945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21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Call Graphs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D1D81-6AEA-9596-19DA-972228DB899F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29E4C-04B7-CCAE-D82C-B1C8F8FF84E0}"/>
              </a:ext>
            </a:extLst>
          </p:cNvPr>
          <p:cNvSpPr txBox="1"/>
          <p:nvPr/>
        </p:nvSpPr>
        <p:spPr>
          <a:xfrm>
            <a:off x="6482447" y="1337603"/>
            <a:ext cx="4615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666666"/>
                </a:solidFill>
              </a:rPr>
              <a:t>Simple </a:t>
            </a:r>
            <a:r>
              <a:rPr lang="en-US" dirty="0">
                <a:solidFill>
                  <a:srgbClr val="666666"/>
                </a:solidFill>
              </a:rPr>
              <a:t>c</a:t>
            </a:r>
            <a:r>
              <a:rPr lang="en-US" sz="1800" dirty="0">
                <a:solidFill>
                  <a:srgbClr val="666666"/>
                </a:solidFill>
              </a:rPr>
              <a:t>all graph:</a:t>
            </a:r>
          </a:p>
          <a:p>
            <a:r>
              <a:rPr lang="en-US" sz="1800" dirty="0">
                <a:solidFill>
                  <a:srgbClr val="666666"/>
                </a:solidFill>
              </a:rPr>
              <a:t>connect caller functions to callee functions</a:t>
            </a:r>
          </a:p>
          <a:p>
            <a:r>
              <a:rPr lang="en-US" sz="1800" dirty="0">
                <a:solidFill>
                  <a:srgbClr val="666666"/>
                </a:solidFill>
              </a:rPr>
              <a:t>- Node: function</a:t>
            </a:r>
          </a:p>
          <a:p>
            <a:r>
              <a:rPr lang="en-US" dirty="0">
                <a:solidFill>
                  <a:srgbClr val="666666"/>
                </a:solidFill>
              </a:rPr>
              <a:t>- Edge: function call</a:t>
            </a:r>
            <a:endParaRPr lang="en-US" sz="1800" dirty="0">
              <a:solidFill>
                <a:srgbClr val="66666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EC87B2-0FFA-B33A-5C94-9467DFDB1756}"/>
              </a:ext>
            </a:extLst>
          </p:cNvPr>
          <p:cNvSpPr/>
          <p:nvPr/>
        </p:nvSpPr>
        <p:spPr>
          <a:xfrm>
            <a:off x="7818896" y="2801094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6179C5-3F8F-63DF-54DE-8C44C47A33C7}"/>
              </a:ext>
            </a:extLst>
          </p:cNvPr>
          <p:cNvSpPr/>
          <p:nvPr/>
        </p:nvSpPr>
        <p:spPr>
          <a:xfrm>
            <a:off x="9328936" y="408422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EAF935-1479-8D44-1C80-07105A3A6E42}"/>
              </a:ext>
            </a:extLst>
          </p:cNvPr>
          <p:cNvSpPr/>
          <p:nvPr/>
        </p:nvSpPr>
        <p:spPr>
          <a:xfrm>
            <a:off x="7818896" y="5477423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baz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3B55A8-5BE5-2481-FF80-715B01A998F7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7047919" y="4522142"/>
            <a:ext cx="2281017" cy="19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3425D9-C4B6-3F79-526E-72D03B5B4ED8}"/>
              </a:ext>
            </a:extLst>
          </p:cNvPr>
          <p:cNvCxnSpPr>
            <a:cxnSpLocks/>
            <a:stCxn id="15" idx="3"/>
            <a:endCxn id="14" idx="2"/>
          </p:cNvCxnSpPr>
          <p:nvPr/>
        </p:nvCxnSpPr>
        <p:spPr>
          <a:xfrm flipV="1">
            <a:off x="8733296" y="4998625"/>
            <a:ext cx="1052840" cy="935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229AC-62B1-8311-CC59-746F29AE203B}"/>
              </a:ext>
            </a:extLst>
          </p:cNvPr>
          <p:cNvSpPr/>
          <p:nvPr/>
        </p:nvSpPr>
        <p:spPr>
          <a:xfrm>
            <a:off x="6133519" y="406494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main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A5C0730-97DF-D303-D33F-2812DD18B005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>
            <a:off x="7047919" y="4522142"/>
            <a:ext cx="770977" cy="1412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A22C768-2EAC-DE75-A7F6-9B0A4B83E841}"/>
              </a:ext>
            </a:extLst>
          </p:cNvPr>
          <p:cNvCxnSpPr>
            <a:cxnSpLocks/>
            <a:stCxn id="14" idx="0"/>
            <a:endCxn id="13" idx="3"/>
          </p:cNvCxnSpPr>
          <p:nvPr/>
        </p:nvCxnSpPr>
        <p:spPr>
          <a:xfrm flipH="1" flipV="1">
            <a:off x="8733296" y="3258294"/>
            <a:ext cx="1052840" cy="825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C192FCA-37D8-C886-1E4B-8E569CEA53C7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7047919" y="3258294"/>
            <a:ext cx="770977" cy="1263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FDB191F-93A4-D769-F48E-7F3D4AC9A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0" y="2837644"/>
            <a:ext cx="4158355" cy="35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71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22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Call Graphs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29E4C-04B7-CCAE-D82C-B1C8F8FF84E0}"/>
              </a:ext>
            </a:extLst>
          </p:cNvPr>
          <p:cNvSpPr txBox="1"/>
          <p:nvPr/>
        </p:nvSpPr>
        <p:spPr>
          <a:xfrm>
            <a:off x="6482447" y="1337603"/>
            <a:ext cx="4615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666666"/>
                </a:solidFill>
              </a:rPr>
              <a:t>Simple </a:t>
            </a:r>
            <a:r>
              <a:rPr lang="en-US" dirty="0">
                <a:solidFill>
                  <a:srgbClr val="666666"/>
                </a:solidFill>
              </a:rPr>
              <a:t>c</a:t>
            </a:r>
            <a:r>
              <a:rPr lang="en-US" sz="1800" dirty="0">
                <a:solidFill>
                  <a:srgbClr val="666666"/>
                </a:solidFill>
              </a:rPr>
              <a:t>all graph:</a:t>
            </a:r>
          </a:p>
          <a:p>
            <a:r>
              <a:rPr lang="en-US" sz="1800" dirty="0">
                <a:solidFill>
                  <a:srgbClr val="666666"/>
                </a:solidFill>
              </a:rPr>
              <a:t>connect caller functions to callee functions</a:t>
            </a:r>
          </a:p>
          <a:p>
            <a:r>
              <a:rPr lang="en-US" sz="1800" dirty="0">
                <a:solidFill>
                  <a:srgbClr val="666666"/>
                </a:solidFill>
              </a:rPr>
              <a:t>- Node: function</a:t>
            </a:r>
          </a:p>
          <a:p>
            <a:r>
              <a:rPr lang="en-US" dirty="0">
                <a:solidFill>
                  <a:srgbClr val="666666"/>
                </a:solidFill>
              </a:rPr>
              <a:t>- Edge: function call</a:t>
            </a:r>
            <a:endParaRPr lang="en-US" sz="1800" dirty="0">
              <a:solidFill>
                <a:srgbClr val="66666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EC87B2-0FFA-B33A-5C94-9467DFDB1756}"/>
              </a:ext>
            </a:extLst>
          </p:cNvPr>
          <p:cNvSpPr/>
          <p:nvPr/>
        </p:nvSpPr>
        <p:spPr>
          <a:xfrm>
            <a:off x="7818896" y="2801094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6179C5-3F8F-63DF-54DE-8C44C47A33C7}"/>
              </a:ext>
            </a:extLst>
          </p:cNvPr>
          <p:cNvSpPr/>
          <p:nvPr/>
        </p:nvSpPr>
        <p:spPr>
          <a:xfrm>
            <a:off x="9328936" y="408422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EAF935-1479-8D44-1C80-07105A3A6E42}"/>
              </a:ext>
            </a:extLst>
          </p:cNvPr>
          <p:cNvSpPr/>
          <p:nvPr/>
        </p:nvSpPr>
        <p:spPr>
          <a:xfrm>
            <a:off x="7818896" y="5477423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baz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3425D9-C4B6-3F79-526E-72D03B5B4ED8}"/>
              </a:ext>
            </a:extLst>
          </p:cNvPr>
          <p:cNvCxnSpPr>
            <a:cxnSpLocks/>
            <a:stCxn id="50" idx="3"/>
            <a:endCxn id="14" idx="2"/>
          </p:cNvCxnSpPr>
          <p:nvPr/>
        </p:nvCxnSpPr>
        <p:spPr>
          <a:xfrm flipV="1">
            <a:off x="8433446" y="4998625"/>
            <a:ext cx="1352690" cy="963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229AC-62B1-8311-CC59-746F29AE203B}"/>
              </a:ext>
            </a:extLst>
          </p:cNvPr>
          <p:cNvSpPr/>
          <p:nvPr/>
        </p:nvSpPr>
        <p:spPr>
          <a:xfrm>
            <a:off x="6133519" y="4064942"/>
            <a:ext cx="914400" cy="12638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5B1746-3078-6108-9167-B0CF51718754}"/>
              </a:ext>
            </a:extLst>
          </p:cNvPr>
          <p:cNvSpPr txBox="1"/>
          <p:nvPr/>
        </p:nvSpPr>
        <p:spPr>
          <a:xfrm>
            <a:off x="6482447" y="433747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A5C0730-97DF-D303-D33F-2812DD18B005}"/>
              </a:ext>
            </a:extLst>
          </p:cNvPr>
          <p:cNvCxnSpPr>
            <a:cxnSpLocks/>
            <a:stCxn id="43" idx="3"/>
            <a:endCxn id="15" idx="1"/>
          </p:cNvCxnSpPr>
          <p:nvPr/>
        </p:nvCxnSpPr>
        <p:spPr>
          <a:xfrm>
            <a:off x="6891232" y="5137191"/>
            <a:ext cx="927664" cy="797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C192FCA-37D8-C886-1E4B-8E569CEA53C7}"/>
              </a:ext>
            </a:extLst>
          </p:cNvPr>
          <p:cNvCxnSpPr>
            <a:cxnSpLocks/>
            <a:stCxn id="25" idx="3"/>
            <a:endCxn id="14" idx="1"/>
          </p:cNvCxnSpPr>
          <p:nvPr/>
        </p:nvCxnSpPr>
        <p:spPr>
          <a:xfrm flipV="1">
            <a:off x="6896677" y="4541425"/>
            <a:ext cx="2432259" cy="285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D4B3099-71FD-18C1-17EE-47780CDE8DC0}"/>
              </a:ext>
            </a:extLst>
          </p:cNvPr>
          <p:cNvSpPr txBox="1"/>
          <p:nvPr/>
        </p:nvSpPr>
        <p:spPr>
          <a:xfrm>
            <a:off x="6482447" y="1125887"/>
            <a:ext cx="79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Better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DA392-91F8-7D50-35CF-5E71AEBBFFBD}"/>
              </a:ext>
            </a:extLst>
          </p:cNvPr>
          <p:cNvSpPr txBox="1"/>
          <p:nvPr/>
        </p:nvSpPr>
        <p:spPr>
          <a:xfrm>
            <a:off x="8450990" y="1312718"/>
            <a:ext cx="108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Call sites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30EB9-9B21-CD05-11A6-62BBB8E85A23}"/>
              </a:ext>
            </a:extLst>
          </p:cNvPr>
          <p:cNvSpPr txBox="1"/>
          <p:nvPr/>
        </p:nvSpPr>
        <p:spPr>
          <a:xfrm>
            <a:off x="8155769" y="1876029"/>
            <a:ext cx="2359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with nested call sites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6E3C8C-BB90-5D07-A5AE-FC32F117EFA2}"/>
              </a:ext>
            </a:extLst>
          </p:cNvPr>
          <p:cNvCxnSpPr>
            <a:cxnSpLocks/>
            <a:stCxn id="22" idx="3"/>
            <a:endCxn id="13" idx="1"/>
          </p:cNvCxnSpPr>
          <p:nvPr/>
        </p:nvCxnSpPr>
        <p:spPr>
          <a:xfrm flipV="1">
            <a:off x="6787339" y="3258294"/>
            <a:ext cx="1031557" cy="1263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FA8070F-17AB-EDC7-0154-9BF2A4B091A7}"/>
              </a:ext>
            </a:extLst>
          </p:cNvPr>
          <p:cNvSpPr txBox="1"/>
          <p:nvPr/>
        </p:nvSpPr>
        <p:spPr>
          <a:xfrm>
            <a:off x="6471561" y="4642279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8479B50-5E4E-5CE3-8592-5012B040183E}"/>
              </a:ext>
            </a:extLst>
          </p:cNvPr>
          <p:cNvCxnSpPr/>
          <p:nvPr/>
        </p:nvCxnSpPr>
        <p:spPr>
          <a:xfrm flipV="1">
            <a:off x="6471561" y="1495219"/>
            <a:ext cx="849082" cy="15806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2B0D249-DB58-C956-ACD7-F019300AD46F}"/>
              </a:ext>
            </a:extLst>
          </p:cNvPr>
          <p:cNvCxnSpPr>
            <a:cxnSpLocks/>
          </p:cNvCxnSpPr>
          <p:nvPr/>
        </p:nvCxnSpPr>
        <p:spPr>
          <a:xfrm>
            <a:off x="7431977" y="1815960"/>
            <a:ext cx="1428994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D239B2D4-31A8-C7B6-4D14-8F44F671A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0" y="2837644"/>
            <a:ext cx="4158355" cy="356249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E52A98A-E558-125D-B9AF-5E34EA695AC0}"/>
              </a:ext>
            </a:extLst>
          </p:cNvPr>
          <p:cNvSpPr txBox="1"/>
          <p:nvPr/>
        </p:nvSpPr>
        <p:spPr>
          <a:xfrm>
            <a:off x="6466116" y="4952525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D7E7CC-41B1-6732-29FD-20F2BDB2C7B3}"/>
              </a:ext>
            </a:extLst>
          </p:cNvPr>
          <p:cNvSpPr txBox="1"/>
          <p:nvPr/>
        </p:nvSpPr>
        <p:spPr>
          <a:xfrm>
            <a:off x="9685221" y="436755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A27B4B-9FFF-D93E-B99A-8A8A0A30663B}"/>
              </a:ext>
            </a:extLst>
          </p:cNvPr>
          <p:cNvSpPr txBox="1"/>
          <p:nvPr/>
        </p:nvSpPr>
        <p:spPr>
          <a:xfrm>
            <a:off x="8128554" y="577726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7199876-0DD2-1654-5FD2-1BF110C8CA14}"/>
              </a:ext>
            </a:extLst>
          </p:cNvPr>
          <p:cNvSpPr/>
          <p:nvPr/>
        </p:nvSpPr>
        <p:spPr>
          <a:xfrm>
            <a:off x="8763000" y="3243943"/>
            <a:ext cx="2084632" cy="1306286"/>
          </a:xfrm>
          <a:custGeom>
            <a:avLst/>
            <a:gdLst>
              <a:gd name="connsiteX0" fmla="*/ 1197429 w 2084632"/>
              <a:gd name="connsiteY0" fmla="*/ 1306286 h 1306286"/>
              <a:gd name="connsiteX1" fmla="*/ 2041071 w 2084632"/>
              <a:gd name="connsiteY1" fmla="*/ 925286 h 1306286"/>
              <a:gd name="connsiteX2" fmla="*/ 0 w 2084632"/>
              <a:gd name="connsiteY2" fmla="*/ 0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4632" h="1306286">
                <a:moveTo>
                  <a:pt x="1197429" y="1306286"/>
                </a:moveTo>
                <a:cubicBezTo>
                  <a:pt x="1719035" y="1224643"/>
                  <a:pt x="2240642" y="1143000"/>
                  <a:pt x="2041071" y="925286"/>
                </a:cubicBezTo>
                <a:cubicBezTo>
                  <a:pt x="1841500" y="707572"/>
                  <a:pt x="920750" y="353786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7B970-7455-6F2D-89DF-CE5D7E0F35AB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</p:spTree>
    <p:extLst>
      <p:ext uri="{BB962C8B-B14F-4D97-AF65-F5344CB8AC3E}">
        <p14:creationId xmlns:p14="http://schemas.microsoft.com/office/powerpoint/2010/main" val="2080822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23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Call Graphs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7B970-7455-6F2D-89DF-CE5D7E0F35AB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2BE0EC-B902-C76C-6587-CBA28E6D3507}"/>
              </a:ext>
            </a:extLst>
          </p:cNvPr>
          <p:cNvSpPr txBox="1"/>
          <p:nvPr/>
        </p:nvSpPr>
        <p:spPr>
          <a:xfrm>
            <a:off x="406701" y="2238143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66666"/>
                </a:solidFill>
              </a:rPr>
              <a:t>In the case of imprecision, over-approximate behaviors</a:t>
            </a:r>
            <a:endParaRPr lang="en-US" sz="1800" dirty="0">
              <a:solidFill>
                <a:srgbClr val="66666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DB3C0-4DAC-D436-BCB9-A3D8B7FD8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68" y="3135958"/>
            <a:ext cx="5000586" cy="21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11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2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Other Thing About </a:t>
            </a:r>
            <a:r>
              <a:rPr lang="en-US" sz="3400" b="1" dirty="0" err="1"/>
              <a:t>SuperGraphs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7B970-7455-6F2D-89DF-CE5D7E0F35AB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2BE0EC-B902-C76C-6587-CBA28E6D3507}"/>
              </a:ext>
            </a:extLst>
          </p:cNvPr>
          <p:cNvSpPr txBox="1"/>
          <p:nvPr/>
        </p:nvSpPr>
        <p:spPr>
          <a:xfrm>
            <a:off x="406701" y="2238143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66666"/>
                </a:solidFill>
              </a:rPr>
              <a:t>In the case of imprecision, over-approximate behaviors</a:t>
            </a:r>
            <a:endParaRPr lang="en-US" sz="1800" dirty="0">
              <a:solidFill>
                <a:srgbClr val="66666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DB3C0-4DAC-D436-BCB9-A3D8B7FD8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68" y="3135958"/>
            <a:ext cx="5000586" cy="21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01626"/>
      </p:ext>
    </p:extLst>
  </p:cSld>
  <p:clrMapOvr>
    <a:masterClrMapping/>
  </p:clrMapOvr>
</p:sld>
</file>

<file path=ppt/slides/slide25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Other Thing About </a:t>
            </a:r>
            <a:r>
              <a:rPr lang="en-US" sz="3400" b="1" dirty="0" err="1"/>
              <a:t>SuperGraphs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7B970-7455-6F2D-89DF-CE5D7E0F35AB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2BE0EC-B902-C76C-6587-CBA28E6D3507}"/>
              </a:ext>
            </a:extLst>
          </p:cNvPr>
          <p:cNvSpPr txBox="1"/>
          <p:nvPr/>
        </p:nvSpPr>
        <p:spPr>
          <a:xfrm>
            <a:off x="406701" y="2238143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66666"/>
                </a:solidFill>
              </a:rPr>
              <a:t>In the case of imprecision, over-approximate behaviors</a:t>
            </a:r>
            <a:endParaRPr lang="en-US" sz="1800" dirty="0">
              <a:solidFill>
                <a:srgbClr val="66666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F0F9E-6CAD-17FF-5B44-5120920BD33E}"/>
              </a:ext>
            </a:extLst>
          </p:cNvPr>
          <p:cNvSpPr txBox="1"/>
          <p:nvPr/>
        </p:nvSpPr>
        <p:spPr>
          <a:xfrm>
            <a:off x="439490" y="2703777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Naïvely leads to some impossible paths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E2888C-0289-B083-DB42-40853E2875E2}"/>
              </a:ext>
            </a:extLst>
          </p:cNvPr>
          <p:cNvGrpSpPr/>
          <p:nvPr/>
        </p:nvGrpSpPr>
        <p:grpSpPr>
          <a:xfrm>
            <a:off x="7855257" y="2293358"/>
            <a:ext cx="1276894" cy="931568"/>
            <a:chOff x="757881" y="980303"/>
            <a:chExt cx="1276894" cy="9315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002EA9-7309-7AD0-F9A7-CAC3D0B82E1A}"/>
                </a:ext>
              </a:extLst>
            </p:cNvPr>
            <p:cNvSpPr/>
            <p:nvPr/>
          </p:nvSpPr>
          <p:spPr>
            <a:xfrm>
              <a:off x="764059" y="980303"/>
              <a:ext cx="1270716" cy="9079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C4F053-6E0A-C297-05A0-265231D6F8DC}"/>
                </a:ext>
              </a:extLst>
            </p:cNvPr>
            <p:cNvSpPr txBox="1"/>
            <p:nvPr/>
          </p:nvSpPr>
          <p:spPr>
            <a:xfrm>
              <a:off x="757881" y="988541"/>
              <a:ext cx="12572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main(){</a:t>
              </a:r>
            </a:p>
            <a:p>
              <a:r>
                <a:rPr lang="en-US" dirty="0"/>
                <a:t>  g = -1;</a:t>
              </a:r>
            </a:p>
            <a:p>
              <a:r>
                <a:rPr lang="en-US" dirty="0"/>
                <a:t>  </a:t>
              </a:r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BD4BA-579A-2522-3C19-38C141E198F7}"/>
              </a:ext>
            </a:extLst>
          </p:cNvPr>
          <p:cNvGrpSpPr/>
          <p:nvPr/>
        </p:nvGrpSpPr>
        <p:grpSpPr>
          <a:xfrm>
            <a:off x="7858346" y="3721701"/>
            <a:ext cx="1270716" cy="369332"/>
            <a:chOff x="768176" y="1907631"/>
            <a:chExt cx="1270716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EB00E9-C45C-84FC-95D9-4477F158F429}"/>
                </a:ext>
              </a:extLst>
            </p:cNvPr>
            <p:cNvSpPr/>
            <p:nvPr/>
          </p:nvSpPr>
          <p:spPr>
            <a:xfrm>
              <a:off x="768176" y="1931775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330980-DD1E-28EA-4124-E76964059899}"/>
                </a:ext>
              </a:extLst>
            </p:cNvPr>
            <p:cNvSpPr txBox="1"/>
            <p:nvPr/>
          </p:nvSpPr>
          <p:spPr>
            <a:xfrm>
              <a:off x="772247" y="1907631"/>
              <a:ext cx="12542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1136A8-0F59-73ED-5B32-5F701A6E3FE8}"/>
              </a:ext>
            </a:extLst>
          </p:cNvPr>
          <p:cNvGrpSpPr/>
          <p:nvPr/>
        </p:nvGrpSpPr>
        <p:grpSpPr>
          <a:xfrm>
            <a:off x="7797607" y="4526854"/>
            <a:ext cx="1392195" cy="369332"/>
            <a:chOff x="757881" y="2545144"/>
            <a:chExt cx="1392195" cy="3693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41B6B2-F690-000F-6F8C-2CCFF17C7A0F}"/>
                </a:ext>
              </a:extLst>
            </p:cNvPr>
            <p:cNvSpPr/>
            <p:nvPr/>
          </p:nvSpPr>
          <p:spPr>
            <a:xfrm>
              <a:off x="772293" y="2553731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4926EB-64D3-F5C3-411F-3574B620819D}"/>
                </a:ext>
              </a:extLst>
            </p:cNvPr>
            <p:cNvSpPr txBox="1"/>
            <p:nvPr/>
          </p:nvSpPr>
          <p:spPr>
            <a:xfrm>
              <a:off x="757881" y="2545144"/>
              <a:ext cx="13921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return 2 / g;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B04A95-8721-BDF6-351E-B14120CEDE63}"/>
              </a:ext>
            </a:extLst>
          </p:cNvPr>
          <p:cNvGrpSpPr/>
          <p:nvPr/>
        </p:nvGrpSpPr>
        <p:grpSpPr>
          <a:xfrm>
            <a:off x="9972484" y="2651509"/>
            <a:ext cx="1270716" cy="716351"/>
            <a:chOff x="755823" y="4726121"/>
            <a:chExt cx="1270716" cy="71635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F9786B-E857-82AF-8B6D-9FF063FB8BF2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23B6EF0-D1C7-487F-E231-55C6638EE484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9968A2-B032-2E5E-A202-BCF85031DAF7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flipH="1">
            <a:off x="8489523" y="3201277"/>
            <a:ext cx="7270" cy="52042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924BE15-8D4A-99E5-CD79-EFB8CB338DEE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8489523" y="4091033"/>
            <a:ext cx="4182" cy="43582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A0C000B-402F-B024-2484-93CA8D01156F}"/>
              </a:ext>
            </a:extLst>
          </p:cNvPr>
          <p:cNvSpPr/>
          <p:nvPr/>
        </p:nvSpPr>
        <p:spPr>
          <a:xfrm>
            <a:off x="8655738" y="2189645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C5977F-D788-8181-7F14-B2F7E4D1B16B}"/>
              </a:ext>
            </a:extLst>
          </p:cNvPr>
          <p:cNvSpPr/>
          <p:nvPr/>
        </p:nvSpPr>
        <p:spPr>
          <a:xfrm>
            <a:off x="8610017" y="2424221"/>
            <a:ext cx="1417320" cy="1902399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613165"/>
              <a:gd name="connsiteY0" fmla="*/ 1540961 h 1933085"/>
              <a:gd name="connsiteX1" fmla="*/ 266700 w 1613165"/>
              <a:gd name="connsiteY1" fmla="*/ 1868621 h 1933085"/>
              <a:gd name="connsiteX2" fmla="*/ 1524000 w 1613165"/>
              <a:gd name="connsiteY2" fmla="*/ 413201 h 1933085"/>
              <a:gd name="connsiteX3" fmla="*/ 1417320 w 1613165"/>
              <a:gd name="connsiteY3" fmla="*/ 123641 h 1933085"/>
              <a:gd name="connsiteX0" fmla="*/ 0 w 1417320"/>
              <a:gd name="connsiteY0" fmla="*/ 1417320 h 1829700"/>
              <a:gd name="connsiteX1" fmla="*/ 266700 w 1417320"/>
              <a:gd name="connsiteY1" fmla="*/ 1744980 h 1829700"/>
              <a:gd name="connsiteX2" fmla="*/ 1417320 w 1417320"/>
              <a:gd name="connsiteY2" fmla="*/ 0 h 1829700"/>
              <a:gd name="connsiteX0" fmla="*/ 0 w 1421922"/>
              <a:gd name="connsiteY0" fmla="*/ 1625888 h 2038268"/>
              <a:gd name="connsiteX1" fmla="*/ 266700 w 1421922"/>
              <a:gd name="connsiteY1" fmla="*/ 1953548 h 2038268"/>
              <a:gd name="connsiteX2" fmla="*/ 1417320 w 1421922"/>
              <a:gd name="connsiteY2" fmla="*/ 208568 h 2038268"/>
              <a:gd name="connsiteX0" fmla="*/ 0 w 1417320"/>
              <a:gd name="connsiteY0" fmla="*/ 1417320 h 1417320"/>
              <a:gd name="connsiteX1" fmla="*/ 1417320 w 1417320"/>
              <a:gd name="connsiteY1" fmla="*/ 0 h 1417320"/>
              <a:gd name="connsiteX0" fmla="*/ 0 w 1417320"/>
              <a:gd name="connsiteY0" fmla="*/ 1417320 h 1757843"/>
              <a:gd name="connsiteX1" fmla="*/ 1417320 w 1417320"/>
              <a:gd name="connsiteY1" fmla="*/ 0 h 1757843"/>
              <a:gd name="connsiteX0" fmla="*/ 0 w 1420378"/>
              <a:gd name="connsiteY0" fmla="*/ 1611350 h 1840033"/>
              <a:gd name="connsiteX1" fmla="*/ 1417320 w 1420378"/>
              <a:gd name="connsiteY1" fmla="*/ 194030 h 1840033"/>
              <a:gd name="connsiteX0" fmla="*/ 0 w 1421899"/>
              <a:gd name="connsiteY0" fmla="*/ 1607423 h 1864948"/>
              <a:gd name="connsiteX1" fmla="*/ 1417320 w 1421899"/>
              <a:gd name="connsiteY1" fmla="*/ 190103 h 1864948"/>
              <a:gd name="connsiteX0" fmla="*/ 0 w 1417320"/>
              <a:gd name="connsiteY0" fmla="*/ 1652989 h 1902399"/>
              <a:gd name="connsiteX1" fmla="*/ 1417320 w 1417320"/>
              <a:gd name="connsiteY1" fmla="*/ 235669 h 190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7320" h="1902399">
                <a:moveTo>
                  <a:pt x="0" y="1652989"/>
                </a:moveTo>
                <a:cubicBezTo>
                  <a:pt x="601980" y="2895049"/>
                  <a:pt x="1325880" y="-968291"/>
                  <a:pt x="1417320" y="235669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2732D69-39B3-E495-CC91-27B09E854FB9}"/>
              </a:ext>
            </a:extLst>
          </p:cNvPr>
          <p:cNvSpPr/>
          <p:nvPr/>
        </p:nvSpPr>
        <p:spPr>
          <a:xfrm>
            <a:off x="8754798" y="3348228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929C25F-A2FA-A196-DEA7-301D87BD6CDA}"/>
              </a:ext>
            </a:extLst>
          </p:cNvPr>
          <p:cNvSpPr/>
          <p:nvPr/>
        </p:nvSpPr>
        <p:spPr>
          <a:xfrm>
            <a:off x="8960537" y="3350768"/>
            <a:ext cx="1576705" cy="492836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630680 w 1630680"/>
              <a:gd name="connsiteY0" fmla="*/ 1234440 h 1645056"/>
              <a:gd name="connsiteX1" fmla="*/ 624840 w 1630680"/>
              <a:gd name="connsiteY1" fmla="*/ 1569720 h 1645056"/>
              <a:gd name="connsiteX2" fmla="*/ 0 w 1630680"/>
              <a:gd name="connsiteY2" fmla="*/ 0 h 1645056"/>
              <a:gd name="connsiteX0" fmla="*/ 1630680 w 1630680"/>
              <a:gd name="connsiteY0" fmla="*/ 1393883 h 1804499"/>
              <a:gd name="connsiteX1" fmla="*/ 624840 w 1630680"/>
              <a:gd name="connsiteY1" fmla="*/ 1729163 h 1804499"/>
              <a:gd name="connsiteX2" fmla="*/ 0 w 1630680"/>
              <a:gd name="connsiteY2" fmla="*/ 159443 h 1804499"/>
              <a:gd name="connsiteX0" fmla="*/ 1576705 w 1576705"/>
              <a:gd name="connsiteY0" fmla="*/ 0 h 1976605"/>
              <a:gd name="connsiteX1" fmla="*/ 624840 w 1576705"/>
              <a:gd name="connsiteY1" fmla="*/ 1960880 h 1976605"/>
              <a:gd name="connsiteX2" fmla="*/ 0 w 1576705"/>
              <a:gd name="connsiteY2" fmla="*/ 391160 h 1976605"/>
              <a:gd name="connsiteX0" fmla="*/ 1576705 w 1576705"/>
              <a:gd name="connsiteY0" fmla="*/ 0 h 492836"/>
              <a:gd name="connsiteX1" fmla="*/ 808990 w 1576705"/>
              <a:gd name="connsiteY1" fmla="*/ 430530 h 492836"/>
              <a:gd name="connsiteX2" fmla="*/ 0 w 1576705"/>
              <a:gd name="connsiteY2" fmla="*/ 391160 h 49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6705" h="492836">
                <a:moveTo>
                  <a:pt x="1576705" y="0"/>
                </a:moveTo>
                <a:cubicBezTo>
                  <a:pt x="1178560" y="290830"/>
                  <a:pt x="1080770" y="636270"/>
                  <a:pt x="808990" y="430530"/>
                </a:cubicBezTo>
                <a:cubicBezTo>
                  <a:pt x="537210" y="224790"/>
                  <a:pt x="602615" y="-356235"/>
                  <a:pt x="0" y="39116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B68514-9BAD-93EC-ACF9-0384CAA5C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419" y="3474235"/>
            <a:ext cx="2541881" cy="21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6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6="http://schemas.microsoft.com/office/drawing/2014/main" xmlns:p14="http://schemas.microsoft.com/office/powerpoint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 animBg="1"/>
      <p:bldP spid="36" grpId="0" animBg="1"/>
      <p:bldP spid="37" grpId="0" animBg="1"/>
      <p:bldP spid="39" grpId="0" animBg="1"/>
    </p:bldLst>
  </p:timing>
</p:sld>
</file>

<file path=ppt/slides/slide26.xml><?xml version="1.0" encoding="utf-8"?>
<p:sld xmlns:a16="http://schemas.microsoft.com/office/drawing/2014/main" xmlns:mc="http://schemas.openxmlformats.org/markup-compatibility/2006" xmlns:p14="http://schemas.microsoft.com/office/powerpoint/2010/main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Other Thing About </a:t>
            </a:r>
            <a:r>
              <a:rPr lang="en-US" sz="3400" b="1" dirty="0" err="1"/>
              <a:t>SuperGraphs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7B970-7455-6F2D-89DF-CE5D7E0F35AB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2BE0EC-B902-C76C-6587-CBA28E6D3507}"/>
              </a:ext>
            </a:extLst>
          </p:cNvPr>
          <p:cNvSpPr txBox="1"/>
          <p:nvPr/>
        </p:nvSpPr>
        <p:spPr>
          <a:xfrm>
            <a:off x="406701" y="2238143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66666"/>
                </a:solidFill>
              </a:rPr>
              <a:t>In the case of imprecision, over-approximate behaviors</a:t>
            </a:r>
            <a:endParaRPr lang="en-US" sz="1800" dirty="0">
              <a:solidFill>
                <a:srgbClr val="66666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F0F9E-6CAD-17FF-5B44-5120920BD33E}"/>
              </a:ext>
            </a:extLst>
          </p:cNvPr>
          <p:cNvSpPr txBox="1"/>
          <p:nvPr/>
        </p:nvSpPr>
        <p:spPr>
          <a:xfrm>
            <a:off x="439490" y="2703777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Naïvely leads to some impossible paths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E2888C-0289-B083-DB42-40853E2875E2}"/>
              </a:ext>
            </a:extLst>
          </p:cNvPr>
          <p:cNvGrpSpPr/>
          <p:nvPr/>
        </p:nvGrpSpPr>
        <p:grpSpPr>
          <a:xfrm>
            <a:off x="7855257" y="2293358"/>
            <a:ext cx="1276894" cy="931568"/>
            <a:chOff x="757881" y="980303"/>
            <a:chExt cx="1276894" cy="9315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002EA9-7309-7AD0-F9A7-CAC3D0B82E1A}"/>
                </a:ext>
              </a:extLst>
            </p:cNvPr>
            <p:cNvSpPr/>
            <p:nvPr/>
          </p:nvSpPr>
          <p:spPr>
            <a:xfrm>
              <a:off x="764059" y="980303"/>
              <a:ext cx="1270716" cy="9079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C4F053-6E0A-C297-05A0-265231D6F8DC}"/>
                </a:ext>
              </a:extLst>
            </p:cNvPr>
            <p:cNvSpPr txBox="1"/>
            <p:nvPr/>
          </p:nvSpPr>
          <p:spPr>
            <a:xfrm>
              <a:off x="757881" y="988541"/>
              <a:ext cx="12572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main(){</a:t>
              </a:r>
            </a:p>
            <a:p>
              <a:r>
                <a:rPr lang="en-US" dirty="0"/>
                <a:t>  g = -1;</a:t>
              </a:r>
            </a:p>
            <a:p>
              <a:r>
                <a:rPr lang="en-US" dirty="0"/>
                <a:t>  </a:t>
              </a:r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BD4BA-579A-2522-3C19-38C141E198F7}"/>
              </a:ext>
            </a:extLst>
          </p:cNvPr>
          <p:cNvGrpSpPr/>
          <p:nvPr/>
        </p:nvGrpSpPr>
        <p:grpSpPr>
          <a:xfrm>
            <a:off x="7858346" y="3721701"/>
            <a:ext cx="1270716" cy="369332"/>
            <a:chOff x="768176" y="1907631"/>
            <a:chExt cx="1270716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EB00E9-C45C-84FC-95D9-4477F158F429}"/>
                </a:ext>
              </a:extLst>
            </p:cNvPr>
            <p:cNvSpPr/>
            <p:nvPr/>
          </p:nvSpPr>
          <p:spPr>
            <a:xfrm>
              <a:off x="768176" y="1931775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330980-DD1E-28EA-4124-E76964059899}"/>
                </a:ext>
              </a:extLst>
            </p:cNvPr>
            <p:cNvSpPr txBox="1"/>
            <p:nvPr/>
          </p:nvSpPr>
          <p:spPr>
            <a:xfrm>
              <a:off x="772247" y="1907631"/>
              <a:ext cx="12542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1136A8-0F59-73ED-5B32-5F701A6E3FE8}"/>
              </a:ext>
            </a:extLst>
          </p:cNvPr>
          <p:cNvGrpSpPr/>
          <p:nvPr/>
        </p:nvGrpSpPr>
        <p:grpSpPr>
          <a:xfrm>
            <a:off x="7797607" y="4526854"/>
            <a:ext cx="1392195" cy="369332"/>
            <a:chOff x="757881" y="2545144"/>
            <a:chExt cx="1392195" cy="3693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41B6B2-F690-000F-6F8C-2CCFF17C7A0F}"/>
                </a:ext>
              </a:extLst>
            </p:cNvPr>
            <p:cNvSpPr/>
            <p:nvPr/>
          </p:nvSpPr>
          <p:spPr>
            <a:xfrm>
              <a:off x="772293" y="2553731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4926EB-64D3-F5C3-411F-3574B620819D}"/>
                </a:ext>
              </a:extLst>
            </p:cNvPr>
            <p:cNvSpPr txBox="1"/>
            <p:nvPr/>
          </p:nvSpPr>
          <p:spPr>
            <a:xfrm>
              <a:off x="757881" y="2545144"/>
              <a:ext cx="13921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return 2 / g;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B04A95-8721-BDF6-351E-B14120CEDE63}"/>
              </a:ext>
            </a:extLst>
          </p:cNvPr>
          <p:cNvGrpSpPr/>
          <p:nvPr/>
        </p:nvGrpSpPr>
        <p:grpSpPr>
          <a:xfrm>
            <a:off x="9972484" y="2651509"/>
            <a:ext cx="1270716" cy="716351"/>
            <a:chOff x="755823" y="4726121"/>
            <a:chExt cx="1270716" cy="71635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F9786B-E857-82AF-8B6D-9FF063FB8BF2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23B6EF0-D1C7-487F-E231-55C6638EE484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9968A2-B032-2E5E-A202-BCF85031DAF7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flipH="1">
            <a:off x="8489523" y="3201277"/>
            <a:ext cx="7270" cy="52042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924BE15-8D4A-99E5-CD79-EFB8CB338DEE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8489523" y="4091033"/>
            <a:ext cx="4182" cy="43582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A0C000B-402F-B024-2484-93CA8D01156F}"/>
              </a:ext>
            </a:extLst>
          </p:cNvPr>
          <p:cNvSpPr/>
          <p:nvPr/>
        </p:nvSpPr>
        <p:spPr>
          <a:xfrm>
            <a:off x="8655738" y="2189645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C5977F-D788-8181-7F14-B2F7E4D1B16B}"/>
              </a:ext>
            </a:extLst>
          </p:cNvPr>
          <p:cNvSpPr/>
          <p:nvPr/>
        </p:nvSpPr>
        <p:spPr>
          <a:xfrm>
            <a:off x="8610017" y="2424221"/>
            <a:ext cx="1417320" cy="1902399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613165"/>
              <a:gd name="connsiteY0" fmla="*/ 1540961 h 1933085"/>
              <a:gd name="connsiteX1" fmla="*/ 266700 w 1613165"/>
              <a:gd name="connsiteY1" fmla="*/ 1868621 h 1933085"/>
              <a:gd name="connsiteX2" fmla="*/ 1524000 w 1613165"/>
              <a:gd name="connsiteY2" fmla="*/ 413201 h 1933085"/>
              <a:gd name="connsiteX3" fmla="*/ 1417320 w 1613165"/>
              <a:gd name="connsiteY3" fmla="*/ 123641 h 1933085"/>
              <a:gd name="connsiteX0" fmla="*/ 0 w 1417320"/>
              <a:gd name="connsiteY0" fmla="*/ 1417320 h 1829700"/>
              <a:gd name="connsiteX1" fmla="*/ 266700 w 1417320"/>
              <a:gd name="connsiteY1" fmla="*/ 1744980 h 1829700"/>
              <a:gd name="connsiteX2" fmla="*/ 1417320 w 1417320"/>
              <a:gd name="connsiteY2" fmla="*/ 0 h 1829700"/>
              <a:gd name="connsiteX0" fmla="*/ 0 w 1421922"/>
              <a:gd name="connsiteY0" fmla="*/ 1625888 h 2038268"/>
              <a:gd name="connsiteX1" fmla="*/ 266700 w 1421922"/>
              <a:gd name="connsiteY1" fmla="*/ 1953548 h 2038268"/>
              <a:gd name="connsiteX2" fmla="*/ 1417320 w 1421922"/>
              <a:gd name="connsiteY2" fmla="*/ 208568 h 2038268"/>
              <a:gd name="connsiteX0" fmla="*/ 0 w 1417320"/>
              <a:gd name="connsiteY0" fmla="*/ 1417320 h 1417320"/>
              <a:gd name="connsiteX1" fmla="*/ 1417320 w 1417320"/>
              <a:gd name="connsiteY1" fmla="*/ 0 h 1417320"/>
              <a:gd name="connsiteX0" fmla="*/ 0 w 1417320"/>
              <a:gd name="connsiteY0" fmla="*/ 1417320 h 1757843"/>
              <a:gd name="connsiteX1" fmla="*/ 1417320 w 1417320"/>
              <a:gd name="connsiteY1" fmla="*/ 0 h 1757843"/>
              <a:gd name="connsiteX0" fmla="*/ 0 w 1420378"/>
              <a:gd name="connsiteY0" fmla="*/ 1611350 h 1840033"/>
              <a:gd name="connsiteX1" fmla="*/ 1417320 w 1420378"/>
              <a:gd name="connsiteY1" fmla="*/ 194030 h 1840033"/>
              <a:gd name="connsiteX0" fmla="*/ 0 w 1421899"/>
              <a:gd name="connsiteY0" fmla="*/ 1607423 h 1864948"/>
              <a:gd name="connsiteX1" fmla="*/ 1417320 w 1421899"/>
              <a:gd name="connsiteY1" fmla="*/ 190103 h 1864948"/>
              <a:gd name="connsiteX0" fmla="*/ 0 w 1417320"/>
              <a:gd name="connsiteY0" fmla="*/ 1652989 h 1902399"/>
              <a:gd name="connsiteX1" fmla="*/ 1417320 w 1417320"/>
              <a:gd name="connsiteY1" fmla="*/ 235669 h 190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7320" h="1902399">
                <a:moveTo>
                  <a:pt x="0" y="1652989"/>
                </a:moveTo>
                <a:cubicBezTo>
                  <a:pt x="601980" y="2895049"/>
                  <a:pt x="1325880" y="-968291"/>
                  <a:pt x="1417320" y="235669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2732D69-39B3-E495-CC91-27B09E854FB9}"/>
              </a:ext>
            </a:extLst>
          </p:cNvPr>
          <p:cNvSpPr/>
          <p:nvPr/>
        </p:nvSpPr>
        <p:spPr>
          <a:xfrm>
            <a:off x="8754798" y="3348228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929C25F-A2FA-A196-DEA7-301D87BD6CDA}"/>
              </a:ext>
            </a:extLst>
          </p:cNvPr>
          <p:cNvSpPr/>
          <p:nvPr/>
        </p:nvSpPr>
        <p:spPr>
          <a:xfrm>
            <a:off x="8960537" y="3350768"/>
            <a:ext cx="1576705" cy="492836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630680 w 1630680"/>
              <a:gd name="connsiteY0" fmla="*/ 1234440 h 1645056"/>
              <a:gd name="connsiteX1" fmla="*/ 624840 w 1630680"/>
              <a:gd name="connsiteY1" fmla="*/ 1569720 h 1645056"/>
              <a:gd name="connsiteX2" fmla="*/ 0 w 1630680"/>
              <a:gd name="connsiteY2" fmla="*/ 0 h 1645056"/>
              <a:gd name="connsiteX0" fmla="*/ 1630680 w 1630680"/>
              <a:gd name="connsiteY0" fmla="*/ 1393883 h 1804499"/>
              <a:gd name="connsiteX1" fmla="*/ 624840 w 1630680"/>
              <a:gd name="connsiteY1" fmla="*/ 1729163 h 1804499"/>
              <a:gd name="connsiteX2" fmla="*/ 0 w 1630680"/>
              <a:gd name="connsiteY2" fmla="*/ 159443 h 1804499"/>
              <a:gd name="connsiteX0" fmla="*/ 1576705 w 1576705"/>
              <a:gd name="connsiteY0" fmla="*/ 0 h 1976605"/>
              <a:gd name="connsiteX1" fmla="*/ 624840 w 1576705"/>
              <a:gd name="connsiteY1" fmla="*/ 1960880 h 1976605"/>
              <a:gd name="connsiteX2" fmla="*/ 0 w 1576705"/>
              <a:gd name="connsiteY2" fmla="*/ 391160 h 1976605"/>
              <a:gd name="connsiteX0" fmla="*/ 1576705 w 1576705"/>
              <a:gd name="connsiteY0" fmla="*/ 0 h 492836"/>
              <a:gd name="connsiteX1" fmla="*/ 808990 w 1576705"/>
              <a:gd name="connsiteY1" fmla="*/ 430530 h 492836"/>
              <a:gd name="connsiteX2" fmla="*/ 0 w 1576705"/>
              <a:gd name="connsiteY2" fmla="*/ 391160 h 49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6705" h="492836">
                <a:moveTo>
                  <a:pt x="1576705" y="0"/>
                </a:moveTo>
                <a:cubicBezTo>
                  <a:pt x="1178560" y="290830"/>
                  <a:pt x="1080770" y="636270"/>
                  <a:pt x="808990" y="430530"/>
                </a:cubicBezTo>
                <a:cubicBezTo>
                  <a:pt x="537210" y="224790"/>
                  <a:pt x="602615" y="-356235"/>
                  <a:pt x="0" y="39116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537E54-5CD5-FD4B-089F-E753C8EED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847" y="3367860"/>
            <a:ext cx="3306925" cy="277139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C633391-4349-1984-72D5-9952116FF7ED}"/>
              </a:ext>
            </a:extLst>
          </p:cNvPr>
          <p:cNvSpPr/>
          <p:nvPr/>
        </p:nvSpPr>
        <p:spPr>
          <a:xfrm>
            <a:off x="8655738" y="2189645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168C83D-0647-7103-5B79-E13747D60C94}"/>
              </a:ext>
            </a:extLst>
          </p:cNvPr>
          <p:cNvSpPr/>
          <p:nvPr/>
        </p:nvSpPr>
        <p:spPr>
          <a:xfrm>
            <a:off x="8754798" y="3348228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E8040F7-579D-423E-F0DE-DB6BF1312A2B}"/>
                  </a:ext>
                </a:extLst>
              </p14:cNvPr>
              <p14:cNvContentPartPr/>
              <p14:nvPr/>
            </p14:nvContentPartPr>
            <p14:xfrm>
              <a:off x="3605040" y="4011840"/>
              <a:ext cx="815040" cy="506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E8040F7-579D-423E-F0DE-DB6BF1312A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5680" y="4002480"/>
                <a:ext cx="833760" cy="52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002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6="http://schemas.microsoft.com/office/drawing/2014/main" xmlns:p14="http://schemas.microsoft.com/office/powerpoint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7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035862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4" y="2384176"/>
            <a:ext cx="496021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Abject Pessimism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ICFGs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Context-Sensitivity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Summary Functions</a:t>
            </a:r>
          </a:p>
        </p:txBody>
      </p:sp>
    </p:spTree>
    <p:extLst>
      <p:ext uri="{BB962C8B-B14F-4D97-AF65-F5344CB8AC3E}">
        <p14:creationId xmlns:p14="http://schemas.microsoft.com/office/powerpoint/2010/main" val="250902002"/>
      </p:ext>
    </p:extLst>
  </p:cSld>
  <p:clrMapOvr>
    <a:masterClrMapping/>
  </p:clrMapOvr>
</p:sld>
</file>

<file path=ppt/slides/slide28.xml><?xml version="1.0" encoding="utf-8"?>
<p:sld xmlns:a16="http://schemas.microsoft.com/office/drawing/2014/main" xmlns:mc="http://schemas.openxmlformats.org/markup-compatibility/2006" xmlns:p14="http://schemas.microsoft.com/office/powerpoint/2010/main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(Calling) Context Sensitivity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The problem in the simple </a:t>
            </a:r>
            <a:r>
              <a:rPr lang="en-US" sz="2600" cap="small" dirty="0" err="1"/>
              <a:t>supergraph</a:t>
            </a:r>
            <a:r>
              <a:rPr lang="en-US" sz="2600" cap="small" dirty="0"/>
              <a:t> analysis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2725075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A lock of calling context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7B970-7455-6F2D-89DF-CE5D7E0F35AB}"/>
              </a:ext>
            </a:extLst>
          </p:cNvPr>
          <p:cNvSpPr txBox="1"/>
          <p:nvPr/>
        </p:nvSpPr>
        <p:spPr>
          <a:xfrm>
            <a:off x="2984804" y="1638774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66666"/>
                </a:solidFill>
              </a:rPr>
              <a:t>(r</a:t>
            </a:r>
            <a:r>
              <a:rPr lang="en-US" sz="1800" dirty="0">
                <a:solidFill>
                  <a:srgbClr val="666666"/>
                </a:solidFill>
              </a:rPr>
              <a:t>eturn to the wrong call site)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E2888C-0289-B083-DB42-40853E2875E2}"/>
              </a:ext>
            </a:extLst>
          </p:cNvPr>
          <p:cNvGrpSpPr/>
          <p:nvPr/>
        </p:nvGrpSpPr>
        <p:grpSpPr>
          <a:xfrm>
            <a:off x="6418353" y="3653620"/>
            <a:ext cx="1276894" cy="931568"/>
            <a:chOff x="757881" y="980303"/>
            <a:chExt cx="1276894" cy="9315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002EA9-7309-7AD0-F9A7-CAC3D0B82E1A}"/>
                </a:ext>
              </a:extLst>
            </p:cNvPr>
            <p:cNvSpPr/>
            <p:nvPr/>
          </p:nvSpPr>
          <p:spPr>
            <a:xfrm>
              <a:off x="764059" y="980303"/>
              <a:ext cx="1270716" cy="9079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C4F053-6E0A-C297-05A0-265231D6F8DC}"/>
                </a:ext>
              </a:extLst>
            </p:cNvPr>
            <p:cNvSpPr txBox="1"/>
            <p:nvPr/>
          </p:nvSpPr>
          <p:spPr>
            <a:xfrm>
              <a:off x="757881" y="988541"/>
              <a:ext cx="12572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main(){</a:t>
              </a:r>
            </a:p>
            <a:p>
              <a:r>
                <a:rPr lang="en-US" dirty="0"/>
                <a:t>  g = -1;</a:t>
              </a:r>
            </a:p>
            <a:p>
              <a:r>
                <a:rPr lang="en-US" dirty="0"/>
                <a:t>  </a:t>
              </a:r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BD4BA-579A-2522-3C19-38C141E198F7}"/>
              </a:ext>
            </a:extLst>
          </p:cNvPr>
          <p:cNvGrpSpPr/>
          <p:nvPr/>
        </p:nvGrpSpPr>
        <p:grpSpPr>
          <a:xfrm>
            <a:off x="6421442" y="5081963"/>
            <a:ext cx="1270716" cy="369332"/>
            <a:chOff x="768176" y="1907631"/>
            <a:chExt cx="1270716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EB00E9-C45C-84FC-95D9-4477F158F429}"/>
                </a:ext>
              </a:extLst>
            </p:cNvPr>
            <p:cNvSpPr/>
            <p:nvPr/>
          </p:nvSpPr>
          <p:spPr>
            <a:xfrm>
              <a:off x="768176" y="1931775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330980-DD1E-28EA-4124-E76964059899}"/>
                </a:ext>
              </a:extLst>
            </p:cNvPr>
            <p:cNvSpPr txBox="1"/>
            <p:nvPr/>
          </p:nvSpPr>
          <p:spPr>
            <a:xfrm>
              <a:off x="772247" y="1907631"/>
              <a:ext cx="12542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1136A8-0F59-73ED-5B32-5F701A6E3FE8}"/>
              </a:ext>
            </a:extLst>
          </p:cNvPr>
          <p:cNvGrpSpPr/>
          <p:nvPr/>
        </p:nvGrpSpPr>
        <p:grpSpPr>
          <a:xfrm>
            <a:off x="6360703" y="5887116"/>
            <a:ext cx="1392195" cy="369332"/>
            <a:chOff x="757881" y="2545144"/>
            <a:chExt cx="1392195" cy="3693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41B6B2-F690-000F-6F8C-2CCFF17C7A0F}"/>
                </a:ext>
              </a:extLst>
            </p:cNvPr>
            <p:cNvSpPr/>
            <p:nvPr/>
          </p:nvSpPr>
          <p:spPr>
            <a:xfrm>
              <a:off x="772293" y="2553731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4926EB-64D3-F5C3-411F-3574B620819D}"/>
                </a:ext>
              </a:extLst>
            </p:cNvPr>
            <p:cNvSpPr txBox="1"/>
            <p:nvPr/>
          </p:nvSpPr>
          <p:spPr>
            <a:xfrm>
              <a:off x="757881" y="2545144"/>
              <a:ext cx="13921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return 2 / g;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B04A95-8721-BDF6-351E-B14120CEDE63}"/>
              </a:ext>
            </a:extLst>
          </p:cNvPr>
          <p:cNvGrpSpPr/>
          <p:nvPr/>
        </p:nvGrpSpPr>
        <p:grpSpPr>
          <a:xfrm>
            <a:off x="8535580" y="4011771"/>
            <a:ext cx="1270716" cy="716351"/>
            <a:chOff x="755823" y="4726121"/>
            <a:chExt cx="1270716" cy="71635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F9786B-E857-82AF-8B6D-9FF063FB8BF2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23B6EF0-D1C7-487F-E231-55C6638EE484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9968A2-B032-2E5E-A202-BCF85031DAF7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flipH="1">
            <a:off x="7052619" y="4561539"/>
            <a:ext cx="7270" cy="52042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924BE15-8D4A-99E5-CD79-EFB8CB338DEE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7052619" y="5451295"/>
            <a:ext cx="4182" cy="43582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A0C000B-402F-B024-2484-93CA8D01156F}"/>
              </a:ext>
            </a:extLst>
          </p:cNvPr>
          <p:cNvSpPr/>
          <p:nvPr/>
        </p:nvSpPr>
        <p:spPr>
          <a:xfrm>
            <a:off x="7218834" y="3549907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C5977F-D788-8181-7F14-B2F7E4D1B16B}"/>
              </a:ext>
            </a:extLst>
          </p:cNvPr>
          <p:cNvSpPr/>
          <p:nvPr/>
        </p:nvSpPr>
        <p:spPr>
          <a:xfrm>
            <a:off x="7173113" y="3784483"/>
            <a:ext cx="1417320" cy="1902399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613165"/>
              <a:gd name="connsiteY0" fmla="*/ 1540961 h 1933085"/>
              <a:gd name="connsiteX1" fmla="*/ 266700 w 1613165"/>
              <a:gd name="connsiteY1" fmla="*/ 1868621 h 1933085"/>
              <a:gd name="connsiteX2" fmla="*/ 1524000 w 1613165"/>
              <a:gd name="connsiteY2" fmla="*/ 413201 h 1933085"/>
              <a:gd name="connsiteX3" fmla="*/ 1417320 w 1613165"/>
              <a:gd name="connsiteY3" fmla="*/ 123641 h 1933085"/>
              <a:gd name="connsiteX0" fmla="*/ 0 w 1417320"/>
              <a:gd name="connsiteY0" fmla="*/ 1417320 h 1829700"/>
              <a:gd name="connsiteX1" fmla="*/ 266700 w 1417320"/>
              <a:gd name="connsiteY1" fmla="*/ 1744980 h 1829700"/>
              <a:gd name="connsiteX2" fmla="*/ 1417320 w 1417320"/>
              <a:gd name="connsiteY2" fmla="*/ 0 h 1829700"/>
              <a:gd name="connsiteX0" fmla="*/ 0 w 1421922"/>
              <a:gd name="connsiteY0" fmla="*/ 1625888 h 2038268"/>
              <a:gd name="connsiteX1" fmla="*/ 266700 w 1421922"/>
              <a:gd name="connsiteY1" fmla="*/ 1953548 h 2038268"/>
              <a:gd name="connsiteX2" fmla="*/ 1417320 w 1421922"/>
              <a:gd name="connsiteY2" fmla="*/ 208568 h 2038268"/>
              <a:gd name="connsiteX0" fmla="*/ 0 w 1417320"/>
              <a:gd name="connsiteY0" fmla="*/ 1417320 h 1417320"/>
              <a:gd name="connsiteX1" fmla="*/ 1417320 w 1417320"/>
              <a:gd name="connsiteY1" fmla="*/ 0 h 1417320"/>
              <a:gd name="connsiteX0" fmla="*/ 0 w 1417320"/>
              <a:gd name="connsiteY0" fmla="*/ 1417320 h 1757843"/>
              <a:gd name="connsiteX1" fmla="*/ 1417320 w 1417320"/>
              <a:gd name="connsiteY1" fmla="*/ 0 h 1757843"/>
              <a:gd name="connsiteX0" fmla="*/ 0 w 1420378"/>
              <a:gd name="connsiteY0" fmla="*/ 1611350 h 1840033"/>
              <a:gd name="connsiteX1" fmla="*/ 1417320 w 1420378"/>
              <a:gd name="connsiteY1" fmla="*/ 194030 h 1840033"/>
              <a:gd name="connsiteX0" fmla="*/ 0 w 1421899"/>
              <a:gd name="connsiteY0" fmla="*/ 1607423 h 1864948"/>
              <a:gd name="connsiteX1" fmla="*/ 1417320 w 1421899"/>
              <a:gd name="connsiteY1" fmla="*/ 190103 h 1864948"/>
              <a:gd name="connsiteX0" fmla="*/ 0 w 1417320"/>
              <a:gd name="connsiteY0" fmla="*/ 1652989 h 1902399"/>
              <a:gd name="connsiteX1" fmla="*/ 1417320 w 1417320"/>
              <a:gd name="connsiteY1" fmla="*/ 235669 h 190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7320" h="1902399">
                <a:moveTo>
                  <a:pt x="0" y="1652989"/>
                </a:moveTo>
                <a:cubicBezTo>
                  <a:pt x="601980" y="2895049"/>
                  <a:pt x="1325880" y="-968291"/>
                  <a:pt x="1417320" y="235669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2732D69-39B3-E495-CC91-27B09E854FB9}"/>
              </a:ext>
            </a:extLst>
          </p:cNvPr>
          <p:cNvSpPr/>
          <p:nvPr/>
        </p:nvSpPr>
        <p:spPr>
          <a:xfrm>
            <a:off x="7317894" y="4708490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929C25F-A2FA-A196-DEA7-301D87BD6CDA}"/>
              </a:ext>
            </a:extLst>
          </p:cNvPr>
          <p:cNvSpPr/>
          <p:nvPr/>
        </p:nvSpPr>
        <p:spPr>
          <a:xfrm>
            <a:off x="7523633" y="4711030"/>
            <a:ext cx="1576705" cy="492836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630680 w 1630680"/>
              <a:gd name="connsiteY0" fmla="*/ 1234440 h 1645056"/>
              <a:gd name="connsiteX1" fmla="*/ 624840 w 1630680"/>
              <a:gd name="connsiteY1" fmla="*/ 1569720 h 1645056"/>
              <a:gd name="connsiteX2" fmla="*/ 0 w 1630680"/>
              <a:gd name="connsiteY2" fmla="*/ 0 h 1645056"/>
              <a:gd name="connsiteX0" fmla="*/ 1630680 w 1630680"/>
              <a:gd name="connsiteY0" fmla="*/ 1393883 h 1804499"/>
              <a:gd name="connsiteX1" fmla="*/ 624840 w 1630680"/>
              <a:gd name="connsiteY1" fmla="*/ 1729163 h 1804499"/>
              <a:gd name="connsiteX2" fmla="*/ 0 w 1630680"/>
              <a:gd name="connsiteY2" fmla="*/ 159443 h 1804499"/>
              <a:gd name="connsiteX0" fmla="*/ 1576705 w 1576705"/>
              <a:gd name="connsiteY0" fmla="*/ 0 h 1976605"/>
              <a:gd name="connsiteX1" fmla="*/ 624840 w 1576705"/>
              <a:gd name="connsiteY1" fmla="*/ 1960880 h 1976605"/>
              <a:gd name="connsiteX2" fmla="*/ 0 w 1576705"/>
              <a:gd name="connsiteY2" fmla="*/ 391160 h 1976605"/>
              <a:gd name="connsiteX0" fmla="*/ 1576705 w 1576705"/>
              <a:gd name="connsiteY0" fmla="*/ 0 h 492836"/>
              <a:gd name="connsiteX1" fmla="*/ 808990 w 1576705"/>
              <a:gd name="connsiteY1" fmla="*/ 430530 h 492836"/>
              <a:gd name="connsiteX2" fmla="*/ 0 w 1576705"/>
              <a:gd name="connsiteY2" fmla="*/ 391160 h 49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6705" h="492836">
                <a:moveTo>
                  <a:pt x="1576705" y="0"/>
                </a:moveTo>
                <a:cubicBezTo>
                  <a:pt x="1178560" y="290830"/>
                  <a:pt x="1080770" y="636270"/>
                  <a:pt x="808990" y="430530"/>
                </a:cubicBezTo>
                <a:cubicBezTo>
                  <a:pt x="537210" y="224790"/>
                  <a:pt x="602615" y="-356235"/>
                  <a:pt x="0" y="39116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537E54-5CD5-FD4B-089F-E753C8EED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69" y="3535394"/>
            <a:ext cx="3306925" cy="277139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C633391-4349-1984-72D5-9952116FF7ED}"/>
              </a:ext>
            </a:extLst>
          </p:cNvPr>
          <p:cNvSpPr/>
          <p:nvPr/>
        </p:nvSpPr>
        <p:spPr>
          <a:xfrm>
            <a:off x="7218834" y="3549907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168C83D-0647-7103-5B79-E13747D60C94}"/>
              </a:ext>
            </a:extLst>
          </p:cNvPr>
          <p:cNvSpPr/>
          <p:nvPr/>
        </p:nvSpPr>
        <p:spPr>
          <a:xfrm>
            <a:off x="7317894" y="4708490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9D89A-2C4E-06D5-9938-098BE40700FC}"/>
              </a:ext>
            </a:extLst>
          </p:cNvPr>
          <p:cNvSpPr txBox="1"/>
          <p:nvPr/>
        </p:nvSpPr>
        <p:spPr>
          <a:xfrm>
            <a:off x="401264" y="2014982"/>
            <a:ext cx="6173707" cy="1291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This provides another way to “tune” a flow analysis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Flow-sensitive vs Flow-insensitive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666666"/>
                </a:solidFill>
              </a:rPr>
              <a:t>Context-sensitive vs Context-insensitive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6EFEB8-2875-548C-471E-C0F1ECC49B1F}"/>
              </a:ext>
            </a:extLst>
          </p:cNvPr>
          <p:cNvSpPr txBox="1"/>
          <p:nvPr/>
        </p:nvSpPr>
        <p:spPr>
          <a:xfrm>
            <a:off x="709596" y="3573099"/>
            <a:ext cx="1384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tracks some</a:t>
            </a:r>
          </a:p>
          <a:p>
            <a:pPr algn="ctr"/>
            <a:r>
              <a:rPr lang="en-US" i="1" dirty="0">
                <a:solidFill>
                  <a:schemeClr val="accent2"/>
                </a:solidFill>
              </a:rPr>
              <a:t>amount of </a:t>
            </a:r>
          </a:p>
          <a:p>
            <a:pPr algn="ctr"/>
            <a:r>
              <a:rPr lang="en-US" i="1" dirty="0">
                <a:solidFill>
                  <a:schemeClr val="accent2"/>
                </a:solidFill>
              </a:rPr>
              <a:t>context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A2A9F76-8DB4-7935-A793-F6EF4E494581}"/>
                  </a:ext>
                </a:extLst>
              </p14:cNvPr>
              <p14:cNvContentPartPr/>
              <p14:nvPr/>
            </p14:nvContentPartPr>
            <p14:xfrm>
              <a:off x="8428320" y="3169440"/>
              <a:ext cx="1697760" cy="2520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A2A9F76-8DB4-7935-A793-F6EF4E4945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18960" y="3160080"/>
                <a:ext cx="1716480" cy="253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7777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29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Call Strings and K-CFA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How much context to Keep?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9D89A-2C4E-06D5-9938-098BE40700FC}"/>
              </a:ext>
            </a:extLst>
          </p:cNvPr>
          <p:cNvSpPr txBox="1"/>
          <p:nvPr/>
        </p:nvSpPr>
        <p:spPr>
          <a:xfrm>
            <a:off x="379496" y="2022241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Obvious solution: Call strings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CB3283-27EB-526F-9FDE-B22F813EDD80}"/>
              </a:ext>
            </a:extLst>
          </p:cNvPr>
          <p:cNvSpPr txBox="1"/>
          <p:nvPr/>
        </p:nvSpPr>
        <p:spPr>
          <a:xfrm>
            <a:off x="379496" y="2835035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Obvious problem: what about the caller’s caller?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151A8-A1B6-523E-F1A5-5463E0A360DB}"/>
              </a:ext>
            </a:extLst>
          </p:cNvPr>
          <p:cNvSpPr txBox="1"/>
          <p:nvPr/>
        </p:nvSpPr>
        <p:spPr>
          <a:xfrm>
            <a:off x="379496" y="3270456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Obvious solution: keep track </a:t>
            </a:r>
            <a:r>
              <a:rPr lang="en-US" dirty="0">
                <a:solidFill>
                  <a:srgbClr val="666666"/>
                </a:solidFill>
              </a:rPr>
              <a:t>of the</a:t>
            </a:r>
            <a:r>
              <a:rPr lang="en-US" sz="1800" dirty="0">
                <a:solidFill>
                  <a:srgbClr val="666666"/>
                </a:solidFill>
              </a:rPr>
              <a:t> caller’s caller?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F92322-3BC7-F336-2656-A44774A401C7}"/>
              </a:ext>
            </a:extLst>
          </p:cNvPr>
          <p:cNvSpPr txBox="1"/>
          <p:nvPr/>
        </p:nvSpPr>
        <p:spPr>
          <a:xfrm>
            <a:off x="379496" y="1652129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Obvious problem: </a:t>
            </a:r>
            <a:r>
              <a:rPr lang="en-US" dirty="0">
                <a:solidFill>
                  <a:srgbClr val="666666"/>
                </a:solidFill>
              </a:rPr>
              <a:t>can’t distinguish between </a:t>
            </a:r>
            <a:r>
              <a:rPr lang="en-US" sz="1800" dirty="0">
                <a:solidFill>
                  <a:srgbClr val="666666"/>
                </a:solidFill>
              </a:rPr>
              <a:t>callers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D70ACE-060B-8B87-EE34-1224D54CC263}"/>
              </a:ext>
            </a:extLst>
          </p:cNvPr>
          <p:cNvSpPr txBox="1"/>
          <p:nvPr/>
        </p:nvSpPr>
        <p:spPr>
          <a:xfrm>
            <a:off x="5551714" y="1727602"/>
            <a:ext cx="308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(context-insensitive analysis)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7B0E4C-0709-79E3-CB44-D795EE6D7329}"/>
              </a:ext>
            </a:extLst>
          </p:cNvPr>
          <p:cNvSpPr txBox="1"/>
          <p:nvPr/>
        </p:nvSpPr>
        <p:spPr>
          <a:xfrm>
            <a:off x="2815784" y="2483692"/>
            <a:ext cx="796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1-CFA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CD6ACB-A263-2553-E633-C59FBC630025}"/>
              </a:ext>
            </a:extLst>
          </p:cNvPr>
          <p:cNvSpPr txBox="1"/>
          <p:nvPr/>
        </p:nvSpPr>
        <p:spPr>
          <a:xfrm>
            <a:off x="5471883" y="3367708"/>
            <a:ext cx="79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2-CFA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F3A842-DC30-7AEF-8A6F-07E54195E7FF}"/>
              </a:ext>
            </a:extLst>
          </p:cNvPr>
          <p:cNvSpPr txBox="1"/>
          <p:nvPr/>
        </p:nvSpPr>
        <p:spPr>
          <a:xfrm>
            <a:off x="379496" y="2389351"/>
            <a:ext cx="2529113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66666"/>
                </a:solidFill>
              </a:rPr>
              <a:t>K</a:t>
            </a:r>
            <a:r>
              <a:rPr lang="en-US" sz="1800" dirty="0">
                <a:solidFill>
                  <a:srgbClr val="666666"/>
                </a:solidFill>
              </a:rPr>
              <a:t>eep track of the caller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072ADE-0980-EE96-42A3-4A5A007C3F0A}"/>
              </a:ext>
            </a:extLst>
          </p:cNvPr>
          <p:cNvSpPr txBox="1"/>
          <p:nvPr/>
        </p:nvSpPr>
        <p:spPr>
          <a:xfrm>
            <a:off x="2188035" y="4268833"/>
            <a:ext cx="72027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Garamond" panose="02020404030301010803" pitchFamily="18" charset="0"/>
              </a:rPr>
              <a:t>“k-CFA popularized the idea of context-sensitive flow analysis. […] in the OO setting, where a 1- and 2-CFA analysis is considered heavy but certainly possible”</a:t>
            </a:r>
          </a:p>
          <a:p>
            <a:pPr algn="r"/>
            <a:r>
              <a:rPr lang="en-US" sz="2200" dirty="0">
                <a:latin typeface="Garamond" panose="02020404030301010803" pitchFamily="18" charset="0"/>
              </a:rPr>
              <a:t>- Might et al, Resolving and Exploiting the k-CFA Paradox</a:t>
            </a:r>
          </a:p>
        </p:txBody>
      </p:sp>
    </p:spTree>
    <p:extLst>
      <p:ext uri="{BB962C8B-B14F-4D97-AF65-F5344CB8AC3E}">
        <p14:creationId xmlns:p14="http://schemas.microsoft.com/office/powerpoint/2010/main" val="392793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6="http://schemas.microsoft.com/office/drawing/2014/main" xmlns:p14="http://schemas.microsoft.com/office/powerpoint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" grpId="0"/>
      <p:bldP spid="22" grpId="0"/>
      <p:bldP spid="23" grpId="0"/>
      <p:bldP spid="24" grpId="0"/>
      <p:bldP spid="25" grpId="0"/>
      <p:bldP spid="27" grpId="0"/>
      <p:bldP spid="31" grpId="0"/>
    </p:bldLst>
  </p:timing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356538" cy="1325563"/>
          </a:xfrm>
        </p:spPr>
        <p:txBody>
          <a:bodyPr>
            <a:normAutofit/>
          </a:bodyPr>
          <a:lstStyle/>
          <a:p>
            <a:r>
              <a:rPr lang="en-US" b="1" dirty="0"/>
              <a:t>Administrivia</a:t>
            </a:r>
            <a:br>
              <a:rPr lang="en-US" b="1" dirty="0"/>
            </a:b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Announcements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E1662-7EE7-2CB2-7736-8451BCB140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57321"/>
      </p:ext>
    </p:extLst>
  </p:cSld>
  <p:clrMapOvr>
    <a:masterClrMapping/>
  </p:clrMapOvr>
</p:sld>
</file>

<file path=ppt/slides/slide30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Another Form of Context Sensitivity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Context-Sensitivity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1" y="1308703"/>
            <a:ext cx="10005799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A (perhaps) More conceptually Straightforward Approach…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6810F8C-4092-F687-89D6-B9EF38EAA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35" y="3535394"/>
            <a:ext cx="3306925" cy="277139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2E6984B-1DAC-B675-7963-27DD4E778044}"/>
              </a:ext>
            </a:extLst>
          </p:cNvPr>
          <p:cNvSpPr txBox="1"/>
          <p:nvPr/>
        </p:nvSpPr>
        <p:spPr>
          <a:xfrm>
            <a:off x="401264" y="1753726"/>
            <a:ext cx="9657136" cy="50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66666"/>
                </a:solidFill>
              </a:rPr>
              <a:t>Rather than complicating the edges, what if we cloned the nodes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06C37CA-6694-386A-9F29-549F348D1542}"/>
              </a:ext>
            </a:extLst>
          </p:cNvPr>
          <p:cNvGrpSpPr/>
          <p:nvPr/>
        </p:nvGrpSpPr>
        <p:grpSpPr>
          <a:xfrm>
            <a:off x="7578365" y="3712027"/>
            <a:ext cx="1276894" cy="931568"/>
            <a:chOff x="757881" y="980303"/>
            <a:chExt cx="1276894" cy="93156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0FDE1CD-4AF3-B01F-5E75-577EC24FA7C1}"/>
                </a:ext>
              </a:extLst>
            </p:cNvPr>
            <p:cNvSpPr/>
            <p:nvPr/>
          </p:nvSpPr>
          <p:spPr>
            <a:xfrm>
              <a:off x="764059" y="980303"/>
              <a:ext cx="1270716" cy="9079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543AA4-B490-AD7E-C480-F63D2CD07E85}"/>
                </a:ext>
              </a:extLst>
            </p:cNvPr>
            <p:cNvSpPr txBox="1"/>
            <p:nvPr/>
          </p:nvSpPr>
          <p:spPr>
            <a:xfrm>
              <a:off x="757881" y="988541"/>
              <a:ext cx="12572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main(){</a:t>
              </a:r>
            </a:p>
            <a:p>
              <a:r>
                <a:rPr lang="en-US" dirty="0"/>
                <a:t>  g = -1;</a:t>
              </a:r>
            </a:p>
            <a:p>
              <a:r>
                <a:rPr lang="en-US" dirty="0"/>
                <a:t>  </a:t>
              </a:r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7CBE5D-90F3-468F-514E-83DC1EE665A3}"/>
              </a:ext>
            </a:extLst>
          </p:cNvPr>
          <p:cNvGrpSpPr/>
          <p:nvPr/>
        </p:nvGrpSpPr>
        <p:grpSpPr>
          <a:xfrm>
            <a:off x="7581454" y="5140370"/>
            <a:ext cx="1270716" cy="369332"/>
            <a:chOff x="768176" y="1907631"/>
            <a:chExt cx="1270716" cy="36933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999AE68-D15F-9020-C49E-ADE1E08AA341}"/>
                </a:ext>
              </a:extLst>
            </p:cNvPr>
            <p:cNvSpPr/>
            <p:nvPr/>
          </p:nvSpPr>
          <p:spPr>
            <a:xfrm>
              <a:off x="768176" y="1931775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698D61-820F-C72D-FF5D-D297779637BA}"/>
                </a:ext>
              </a:extLst>
            </p:cNvPr>
            <p:cNvSpPr txBox="1"/>
            <p:nvPr/>
          </p:nvSpPr>
          <p:spPr>
            <a:xfrm>
              <a:off x="772247" y="1907631"/>
              <a:ext cx="12542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A19EB8-0ECE-2848-100F-144BB609FAC6}"/>
              </a:ext>
            </a:extLst>
          </p:cNvPr>
          <p:cNvGrpSpPr/>
          <p:nvPr/>
        </p:nvGrpSpPr>
        <p:grpSpPr>
          <a:xfrm>
            <a:off x="7520715" y="5945523"/>
            <a:ext cx="1392195" cy="369332"/>
            <a:chOff x="757881" y="2545144"/>
            <a:chExt cx="1392195" cy="36933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16474B-4F10-D9BF-DDCD-C9B05254EFA5}"/>
                </a:ext>
              </a:extLst>
            </p:cNvPr>
            <p:cNvSpPr/>
            <p:nvPr/>
          </p:nvSpPr>
          <p:spPr>
            <a:xfrm>
              <a:off x="772293" y="2553731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4F9EA3F-C551-594E-EAE8-A83213FCEA6F}"/>
                </a:ext>
              </a:extLst>
            </p:cNvPr>
            <p:cNvSpPr txBox="1"/>
            <p:nvPr/>
          </p:nvSpPr>
          <p:spPr>
            <a:xfrm>
              <a:off x="757881" y="2545144"/>
              <a:ext cx="13921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return 2 / g;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B49902F-BD96-12C6-3EC3-C699E1F48152}"/>
              </a:ext>
            </a:extLst>
          </p:cNvPr>
          <p:cNvGrpSpPr/>
          <p:nvPr/>
        </p:nvGrpSpPr>
        <p:grpSpPr>
          <a:xfrm>
            <a:off x="9695592" y="4070178"/>
            <a:ext cx="1270716" cy="716351"/>
            <a:chOff x="755823" y="4726121"/>
            <a:chExt cx="1270716" cy="71635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9AB6B46-7BD8-7041-0054-75D34FD944F9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45CD8F9-0148-F62B-A770-670A7DE69E68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3367243-665A-E7BD-149C-A8D19F6323A5}"/>
              </a:ext>
            </a:extLst>
          </p:cNvPr>
          <p:cNvCxnSpPr>
            <a:cxnSpLocks/>
            <a:stCxn id="37" idx="2"/>
            <a:endCxn id="41" idx="0"/>
          </p:cNvCxnSpPr>
          <p:nvPr/>
        </p:nvCxnSpPr>
        <p:spPr>
          <a:xfrm flipH="1">
            <a:off x="8212631" y="4619946"/>
            <a:ext cx="7270" cy="52042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B6F22A7-286F-9BC0-1E3D-E00133DE2D26}"/>
              </a:ext>
            </a:extLst>
          </p:cNvPr>
          <p:cNvCxnSpPr>
            <a:cxnSpLocks/>
            <a:stCxn id="41" idx="2"/>
            <a:endCxn id="44" idx="0"/>
          </p:cNvCxnSpPr>
          <p:nvPr/>
        </p:nvCxnSpPr>
        <p:spPr>
          <a:xfrm>
            <a:off x="8212631" y="5509702"/>
            <a:ext cx="4182" cy="43582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52C5D6C-0F43-B69B-7FFA-DF91F5A1684F}"/>
              </a:ext>
            </a:extLst>
          </p:cNvPr>
          <p:cNvSpPr/>
          <p:nvPr/>
        </p:nvSpPr>
        <p:spPr>
          <a:xfrm>
            <a:off x="8378846" y="3608314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643B8BD1-B328-62C8-8FB2-F4778C885620}"/>
              </a:ext>
            </a:extLst>
          </p:cNvPr>
          <p:cNvSpPr/>
          <p:nvPr/>
        </p:nvSpPr>
        <p:spPr>
          <a:xfrm>
            <a:off x="8333125" y="3842890"/>
            <a:ext cx="1417320" cy="1902399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613165"/>
              <a:gd name="connsiteY0" fmla="*/ 1540961 h 1933085"/>
              <a:gd name="connsiteX1" fmla="*/ 266700 w 1613165"/>
              <a:gd name="connsiteY1" fmla="*/ 1868621 h 1933085"/>
              <a:gd name="connsiteX2" fmla="*/ 1524000 w 1613165"/>
              <a:gd name="connsiteY2" fmla="*/ 413201 h 1933085"/>
              <a:gd name="connsiteX3" fmla="*/ 1417320 w 1613165"/>
              <a:gd name="connsiteY3" fmla="*/ 123641 h 1933085"/>
              <a:gd name="connsiteX0" fmla="*/ 0 w 1417320"/>
              <a:gd name="connsiteY0" fmla="*/ 1417320 h 1829700"/>
              <a:gd name="connsiteX1" fmla="*/ 266700 w 1417320"/>
              <a:gd name="connsiteY1" fmla="*/ 1744980 h 1829700"/>
              <a:gd name="connsiteX2" fmla="*/ 1417320 w 1417320"/>
              <a:gd name="connsiteY2" fmla="*/ 0 h 1829700"/>
              <a:gd name="connsiteX0" fmla="*/ 0 w 1421922"/>
              <a:gd name="connsiteY0" fmla="*/ 1625888 h 2038268"/>
              <a:gd name="connsiteX1" fmla="*/ 266700 w 1421922"/>
              <a:gd name="connsiteY1" fmla="*/ 1953548 h 2038268"/>
              <a:gd name="connsiteX2" fmla="*/ 1417320 w 1421922"/>
              <a:gd name="connsiteY2" fmla="*/ 208568 h 2038268"/>
              <a:gd name="connsiteX0" fmla="*/ 0 w 1417320"/>
              <a:gd name="connsiteY0" fmla="*/ 1417320 h 1417320"/>
              <a:gd name="connsiteX1" fmla="*/ 1417320 w 1417320"/>
              <a:gd name="connsiteY1" fmla="*/ 0 h 1417320"/>
              <a:gd name="connsiteX0" fmla="*/ 0 w 1417320"/>
              <a:gd name="connsiteY0" fmla="*/ 1417320 h 1757843"/>
              <a:gd name="connsiteX1" fmla="*/ 1417320 w 1417320"/>
              <a:gd name="connsiteY1" fmla="*/ 0 h 1757843"/>
              <a:gd name="connsiteX0" fmla="*/ 0 w 1420378"/>
              <a:gd name="connsiteY0" fmla="*/ 1611350 h 1840033"/>
              <a:gd name="connsiteX1" fmla="*/ 1417320 w 1420378"/>
              <a:gd name="connsiteY1" fmla="*/ 194030 h 1840033"/>
              <a:gd name="connsiteX0" fmla="*/ 0 w 1421899"/>
              <a:gd name="connsiteY0" fmla="*/ 1607423 h 1864948"/>
              <a:gd name="connsiteX1" fmla="*/ 1417320 w 1421899"/>
              <a:gd name="connsiteY1" fmla="*/ 190103 h 1864948"/>
              <a:gd name="connsiteX0" fmla="*/ 0 w 1417320"/>
              <a:gd name="connsiteY0" fmla="*/ 1652989 h 1902399"/>
              <a:gd name="connsiteX1" fmla="*/ 1417320 w 1417320"/>
              <a:gd name="connsiteY1" fmla="*/ 235669 h 190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7320" h="1902399">
                <a:moveTo>
                  <a:pt x="0" y="1652989"/>
                </a:moveTo>
                <a:cubicBezTo>
                  <a:pt x="601980" y="2895049"/>
                  <a:pt x="1325880" y="-968291"/>
                  <a:pt x="1417320" y="235669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EEFE412C-0157-56D0-E925-9D4A034A1790}"/>
              </a:ext>
            </a:extLst>
          </p:cNvPr>
          <p:cNvSpPr/>
          <p:nvPr/>
        </p:nvSpPr>
        <p:spPr>
          <a:xfrm>
            <a:off x="8477906" y="4766897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543E2614-F7C5-B32A-0480-B3D559A27EA4}"/>
              </a:ext>
            </a:extLst>
          </p:cNvPr>
          <p:cNvSpPr/>
          <p:nvPr/>
        </p:nvSpPr>
        <p:spPr>
          <a:xfrm>
            <a:off x="8683645" y="4769437"/>
            <a:ext cx="1576705" cy="492836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630680 w 1630680"/>
              <a:gd name="connsiteY0" fmla="*/ 1234440 h 1645056"/>
              <a:gd name="connsiteX1" fmla="*/ 624840 w 1630680"/>
              <a:gd name="connsiteY1" fmla="*/ 1569720 h 1645056"/>
              <a:gd name="connsiteX2" fmla="*/ 0 w 1630680"/>
              <a:gd name="connsiteY2" fmla="*/ 0 h 1645056"/>
              <a:gd name="connsiteX0" fmla="*/ 1630680 w 1630680"/>
              <a:gd name="connsiteY0" fmla="*/ 1393883 h 1804499"/>
              <a:gd name="connsiteX1" fmla="*/ 624840 w 1630680"/>
              <a:gd name="connsiteY1" fmla="*/ 1729163 h 1804499"/>
              <a:gd name="connsiteX2" fmla="*/ 0 w 1630680"/>
              <a:gd name="connsiteY2" fmla="*/ 159443 h 1804499"/>
              <a:gd name="connsiteX0" fmla="*/ 1576705 w 1576705"/>
              <a:gd name="connsiteY0" fmla="*/ 0 h 1976605"/>
              <a:gd name="connsiteX1" fmla="*/ 624840 w 1576705"/>
              <a:gd name="connsiteY1" fmla="*/ 1960880 h 1976605"/>
              <a:gd name="connsiteX2" fmla="*/ 0 w 1576705"/>
              <a:gd name="connsiteY2" fmla="*/ 391160 h 1976605"/>
              <a:gd name="connsiteX0" fmla="*/ 1576705 w 1576705"/>
              <a:gd name="connsiteY0" fmla="*/ 0 h 492836"/>
              <a:gd name="connsiteX1" fmla="*/ 808990 w 1576705"/>
              <a:gd name="connsiteY1" fmla="*/ 430530 h 492836"/>
              <a:gd name="connsiteX2" fmla="*/ 0 w 1576705"/>
              <a:gd name="connsiteY2" fmla="*/ 391160 h 49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6705" h="492836">
                <a:moveTo>
                  <a:pt x="1576705" y="0"/>
                </a:moveTo>
                <a:cubicBezTo>
                  <a:pt x="1178560" y="290830"/>
                  <a:pt x="1080770" y="636270"/>
                  <a:pt x="808990" y="430530"/>
                </a:cubicBezTo>
                <a:cubicBezTo>
                  <a:pt x="537210" y="224790"/>
                  <a:pt x="602615" y="-356235"/>
                  <a:pt x="0" y="39116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D00D921-ABE6-7BFA-6CE0-9AC14DE0344F}"/>
              </a:ext>
            </a:extLst>
          </p:cNvPr>
          <p:cNvSpPr/>
          <p:nvPr/>
        </p:nvSpPr>
        <p:spPr>
          <a:xfrm>
            <a:off x="8378846" y="3608314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F9AC6CB-C5E1-2386-649B-3C517EDEC93F}"/>
              </a:ext>
            </a:extLst>
          </p:cNvPr>
          <p:cNvSpPr/>
          <p:nvPr/>
        </p:nvSpPr>
        <p:spPr>
          <a:xfrm>
            <a:off x="8477906" y="4766897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984A3A6-414E-1A6F-96D9-F0EF36D97923}"/>
              </a:ext>
            </a:extLst>
          </p:cNvPr>
          <p:cNvGrpSpPr/>
          <p:nvPr/>
        </p:nvGrpSpPr>
        <p:grpSpPr>
          <a:xfrm>
            <a:off x="9688338" y="4077436"/>
            <a:ext cx="1270716" cy="716351"/>
            <a:chOff x="755823" y="4726121"/>
            <a:chExt cx="1270716" cy="71635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12529F-B1EF-7021-A1DF-842BE895511F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A270D92-311C-4401-FFB1-33A7AEB66B96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0066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31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Another Form of Context Sensitivity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Context-Sensitivity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1" y="1308703"/>
            <a:ext cx="10005799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A (perhaps) More conceptually Straightforward Approach…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6810F8C-4092-F687-89D6-B9EF38EAA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35" y="3535394"/>
            <a:ext cx="3306925" cy="277139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2E6984B-1DAC-B675-7963-27DD4E778044}"/>
              </a:ext>
            </a:extLst>
          </p:cNvPr>
          <p:cNvSpPr txBox="1"/>
          <p:nvPr/>
        </p:nvSpPr>
        <p:spPr>
          <a:xfrm>
            <a:off x="401264" y="1753726"/>
            <a:ext cx="9657136" cy="50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66666"/>
                </a:solidFill>
              </a:rPr>
              <a:t>Rather than complicating the edges, what if we cloned the nodes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06C37CA-6694-386A-9F29-549F348D1542}"/>
              </a:ext>
            </a:extLst>
          </p:cNvPr>
          <p:cNvGrpSpPr/>
          <p:nvPr/>
        </p:nvGrpSpPr>
        <p:grpSpPr>
          <a:xfrm>
            <a:off x="7578365" y="3712027"/>
            <a:ext cx="1276894" cy="931568"/>
            <a:chOff x="757881" y="980303"/>
            <a:chExt cx="1276894" cy="93156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0FDE1CD-4AF3-B01F-5E75-577EC24FA7C1}"/>
                </a:ext>
              </a:extLst>
            </p:cNvPr>
            <p:cNvSpPr/>
            <p:nvPr/>
          </p:nvSpPr>
          <p:spPr>
            <a:xfrm>
              <a:off x="764059" y="980303"/>
              <a:ext cx="1270716" cy="9079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543AA4-B490-AD7E-C480-F63D2CD07E85}"/>
                </a:ext>
              </a:extLst>
            </p:cNvPr>
            <p:cNvSpPr txBox="1"/>
            <p:nvPr/>
          </p:nvSpPr>
          <p:spPr>
            <a:xfrm>
              <a:off x="757881" y="988541"/>
              <a:ext cx="12572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main(){</a:t>
              </a:r>
            </a:p>
            <a:p>
              <a:r>
                <a:rPr lang="en-US" dirty="0"/>
                <a:t>  g = -1;</a:t>
              </a:r>
            </a:p>
            <a:p>
              <a:r>
                <a:rPr lang="en-US" dirty="0"/>
                <a:t>  </a:t>
              </a:r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7CBE5D-90F3-468F-514E-83DC1EE665A3}"/>
              </a:ext>
            </a:extLst>
          </p:cNvPr>
          <p:cNvGrpSpPr/>
          <p:nvPr/>
        </p:nvGrpSpPr>
        <p:grpSpPr>
          <a:xfrm>
            <a:off x="7581454" y="5140370"/>
            <a:ext cx="1270716" cy="369332"/>
            <a:chOff x="768176" y="1907631"/>
            <a:chExt cx="1270716" cy="36933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999AE68-D15F-9020-C49E-ADE1E08AA341}"/>
                </a:ext>
              </a:extLst>
            </p:cNvPr>
            <p:cNvSpPr/>
            <p:nvPr/>
          </p:nvSpPr>
          <p:spPr>
            <a:xfrm>
              <a:off x="768176" y="1931775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698D61-820F-C72D-FF5D-D297779637BA}"/>
                </a:ext>
              </a:extLst>
            </p:cNvPr>
            <p:cNvSpPr txBox="1"/>
            <p:nvPr/>
          </p:nvSpPr>
          <p:spPr>
            <a:xfrm>
              <a:off x="772247" y="1907631"/>
              <a:ext cx="12542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A19EB8-0ECE-2848-100F-144BB609FAC6}"/>
              </a:ext>
            </a:extLst>
          </p:cNvPr>
          <p:cNvGrpSpPr/>
          <p:nvPr/>
        </p:nvGrpSpPr>
        <p:grpSpPr>
          <a:xfrm>
            <a:off x="7520715" y="5945523"/>
            <a:ext cx="1392195" cy="369332"/>
            <a:chOff x="757881" y="2545144"/>
            <a:chExt cx="1392195" cy="36933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16474B-4F10-D9BF-DDCD-C9B05254EFA5}"/>
                </a:ext>
              </a:extLst>
            </p:cNvPr>
            <p:cNvSpPr/>
            <p:nvPr/>
          </p:nvSpPr>
          <p:spPr>
            <a:xfrm>
              <a:off x="772293" y="2553731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4F9EA3F-C551-594E-EAE8-A83213FCEA6F}"/>
                </a:ext>
              </a:extLst>
            </p:cNvPr>
            <p:cNvSpPr txBox="1"/>
            <p:nvPr/>
          </p:nvSpPr>
          <p:spPr>
            <a:xfrm>
              <a:off x="757881" y="2545144"/>
              <a:ext cx="13921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return 2 / g;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B49902F-BD96-12C6-3EC3-C699E1F48152}"/>
              </a:ext>
            </a:extLst>
          </p:cNvPr>
          <p:cNvGrpSpPr/>
          <p:nvPr/>
        </p:nvGrpSpPr>
        <p:grpSpPr>
          <a:xfrm>
            <a:off x="9695592" y="4070178"/>
            <a:ext cx="1270716" cy="716351"/>
            <a:chOff x="755823" y="4726121"/>
            <a:chExt cx="1270716" cy="71635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9AB6B46-7BD8-7041-0054-75D34FD944F9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45CD8F9-0148-F62B-A770-670A7DE69E68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3367243-665A-E7BD-149C-A8D19F6323A5}"/>
              </a:ext>
            </a:extLst>
          </p:cNvPr>
          <p:cNvCxnSpPr>
            <a:cxnSpLocks/>
            <a:stCxn id="37" idx="2"/>
            <a:endCxn id="41" idx="0"/>
          </p:cNvCxnSpPr>
          <p:nvPr/>
        </p:nvCxnSpPr>
        <p:spPr>
          <a:xfrm flipH="1">
            <a:off x="8212631" y="4619946"/>
            <a:ext cx="7270" cy="52042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B6F22A7-286F-9BC0-1E3D-E00133DE2D26}"/>
              </a:ext>
            </a:extLst>
          </p:cNvPr>
          <p:cNvCxnSpPr>
            <a:cxnSpLocks/>
            <a:stCxn id="41" idx="2"/>
            <a:endCxn id="44" idx="0"/>
          </p:cNvCxnSpPr>
          <p:nvPr/>
        </p:nvCxnSpPr>
        <p:spPr>
          <a:xfrm>
            <a:off x="8212631" y="5509702"/>
            <a:ext cx="4182" cy="43582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52C5D6C-0F43-B69B-7FFA-DF91F5A1684F}"/>
              </a:ext>
            </a:extLst>
          </p:cNvPr>
          <p:cNvSpPr/>
          <p:nvPr/>
        </p:nvSpPr>
        <p:spPr>
          <a:xfrm flipH="1">
            <a:off x="5769467" y="3608314"/>
            <a:ext cx="2273708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643B8BD1-B328-62C8-8FB2-F4778C885620}"/>
              </a:ext>
            </a:extLst>
          </p:cNvPr>
          <p:cNvSpPr/>
          <p:nvPr/>
        </p:nvSpPr>
        <p:spPr>
          <a:xfrm>
            <a:off x="8333125" y="3842890"/>
            <a:ext cx="1417320" cy="1902399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613165"/>
              <a:gd name="connsiteY0" fmla="*/ 1540961 h 1933085"/>
              <a:gd name="connsiteX1" fmla="*/ 266700 w 1613165"/>
              <a:gd name="connsiteY1" fmla="*/ 1868621 h 1933085"/>
              <a:gd name="connsiteX2" fmla="*/ 1524000 w 1613165"/>
              <a:gd name="connsiteY2" fmla="*/ 413201 h 1933085"/>
              <a:gd name="connsiteX3" fmla="*/ 1417320 w 1613165"/>
              <a:gd name="connsiteY3" fmla="*/ 123641 h 1933085"/>
              <a:gd name="connsiteX0" fmla="*/ 0 w 1417320"/>
              <a:gd name="connsiteY0" fmla="*/ 1417320 h 1829700"/>
              <a:gd name="connsiteX1" fmla="*/ 266700 w 1417320"/>
              <a:gd name="connsiteY1" fmla="*/ 1744980 h 1829700"/>
              <a:gd name="connsiteX2" fmla="*/ 1417320 w 1417320"/>
              <a:gd name="connsiteY2" fmla="*/ 0 h 1829700"/>
              <a:gd name="connsiteX0" fmla="*/ 0 w 1421922"/>
              <a:gd name="connsiteY0" fmla="*/ 1625888 h 2038268"/>
              <a:gd name="connsiteX1" fmla="*/ 266700 w 1421922"/>
              <a:gd name="connsiteY1" fmla="*/ 1953548 h 2038268"/>
              <a:gd name="connsiteX2" fmla="*/ 1417320 w 1421922"/>
              <a:gd name="connsiteY2" fmla="*/ 208568 h 2038268"/>
              <a:gd name="connsiteX0" fmla="*/ 0 w 1417320"/>
              <a:gd name="connsiteY0" fmla="*/ 1417320 h 1417320"/>
              <a:gd name="connsiteX1" fmla="*/ 1417320 w 1417320"/>
              <a:gd name="connsiteY1" fmla="*/ 0 h 1417320"/>
              <a:gd name="connsiteX0" fmla="*/ 0 w 1417320"/>
              <a:gd name="connsiteY0" fmla="*/ 1417320 h 1757843"/>
              <a:gd name="connsiteX1" fmla="*/ 1417320 w 1417320"/>
              <a:gd name="connsiteY1" fmla="*/ 0 h 1757843"/>
              <a:gd name="connsiteX0" fmla="*/ 0 w 1420378"/>
              <a:gd name="connsiteY0" fmla="*/ 1611350 h 1840033"/>
              <a:gd name="connsiteX1" fmla="*/ 1417320 w 1420378"/>
              <a:gd name="connsiteY1" fmla="*/ 194030 h 1840033"/>
              <a:gd name="connsiteX0" fmla="*/ 0 w 1421899"/>
              <a:gd name="connsiteY0" fmla="*/ 1607423 h 1864948"/>
              <a:gd name="connsiteX1" fmla="*/ 1417320 w 1421899"/>
              <a:gd name="connsiteY1" fmla="*/ 190103 h 1864948"/>
              <a:gd name="connsiteX0" fmla="*/ 0 w 1417320"/>
              <a:gd name="connsiteY0" fmla="*/ 1652989 h 1902399"/>
              <a:gd name="connsiteX1" fmla="*/ 1417320 w 1417320"/>
              <a:gd name="connsiteY1" fmla="*/ 235669 h 190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7320" h="1902399">
                <a:moveTo>
                  <a:pt x="0" y="1652989"/>
                </a:moveTo>
                <a:cubicBezTo>
                  <a:pt x="601980" y="2895049"/>
                  <a:pt x="1325880" y="-968291"/>
                  <a:pt x="1417320" y="235669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EEFE412C-0157-56D0-E925-9D4A034A1790}"/>
              </a:ext>
            </a:extLst>
          </p:cNvPr>
          <p:cNvSpPr/>
          <p:nvPr/>
        </p:nvSpPr>
        <p:spPr>
          <a:xfrm>
            <a:off x="8477906" y="4766897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543E2614-F7C5-B32A-0480-B3D559A27EA4}"/>
              </a:ext>
            </a:extLst>
          </p:cNvPr>
          <p:cNvSpPr/>
          <p:nvPr/>
        </p:nvSpPr>
        <p:spPr>
          <a:xfrm flipH="1">
            <a:off x="5812998" y="4769437"/>
            <a:ext cx="1707717" cy="492836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630680 w 1630680"/>
              <a:gd name="connsiteY0" fmla="*/ 1234440 h 1645056"/>
              <a:gd name="connsiteX1" fmla="*/ 624840 w 1630680"/>
              <a:gd name="connsiteY1" fmla="*/ 1569720 h 1645056"/>
              <a:gd name="connsiteX2" fmla="*/ 0 w 1630680"/>
              <a:gd name="connsiteY2" fmla="*/ 0 h 1645056"/>
              <a:gd name="connsiteX0" fmla="*/ 1630680 w 1630680"/>
              <a:gd name="connsiteY0" fmla="*/ 1393883 h 1804499"/>
              <a:gd name="connsiteX1" fmla="*/ 624840 w 1630680"/>
              <a:gd name="connsiteY1" fmla="*/ 1729163 h 1804499"/>
              <a:gd name="connsiteX2" fmla="*/ 0 w 1630680"/>
              <a:gd name="connsiteY2" fmla="*/ 159443 h 1804499"/>
              <a:gd name="connsiteX0" fmla="*/ 1576705 w 1576705"/>
              <a:gd name="connsiteY0" fmla="*/ 0 h 1976605"/>
              <a:gd name="connsiteX1" fmla="*/ 624840 w 1576705"/>
              <a:gd name="connsiteY1" fmla="*/ 1960880 h 1976605"/>
              <a:gd name="connsiteX2" fmla="*/ 0 w 1576705"/>
              <a:gd name="connsiteY2" fmla="*/ 391160 h 1976605"/>
              <a:gd name="connsiteX0" fmla="*/ 1576705 w 1576705"/>
              <a:gd name="connsiteY0" fmla="*/ 0 h 492836"/>
              <a:gd name="connsiteX1" fmla="*/ 808990 w 1576705"/>
              <a:gd name="connsiteY1" fmla="*/ 430530 h 492836"/>
              <a:gd name="connsiteX2" fmla="*/ 0 w 1576705"/>
              <a:gd name="connsiteY2" fmla="*/ 391160 h 49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6705" h="492836">
                <a:moveTo>
                  <a:pt x="1576705" y="0"/>
                </a:moveTo>
                <a:cubicBezTo>
                  <a:pt x="1178560" y="290830"/>
                  <a:pt x="1080770" y="636270"/>
                  <a:pt x="808990" y="430530"/>
                </a:cubicBezTo>
                <a:cubicBezTo>
                  <a:pt x="537210" y="224790"/>
                  <a:pt x="602615" y="-356235"/>
                  <a:pt x="0" y="39116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984A3A6-414E-1A6F-96D9-F0EF36D97923}"/>
              </a:ext>
            </a:extLst>
          </p:cNvPr>
          <p:cNvGrpSpPr/>
          <p:nvPr/>
        </p:nvGrpSpPr>
        <p:grpSpPr>
          <a:xfrm>
            <a:off x="5246984" y="4077436"/>
            <a:ext cx="1270716" cy="716351"/>
            <a:chOff x="755823" y="4726121"/>
            <a:chExt cx="1270716" cy="71635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12529F-B1EF-7021-A1DF-842BE895511F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A270D92-311C-4401-FFB1-33A7AEB66B96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1795FC-7856-6B05-2555-86ADD70306CA}"/>
              </a:ext>
            </a:extLst>
          </p:cNvPr>
          <p:cNvSpPr txBox="1"/>
          <p:nvPr/>
        </p:nvSpPr>
        <p:spPr>
          <a:xfrm>
            <a:off x="386750" y="2138353"/>
            <a:ext cx="9657136" cy="50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66666"/>
                </a:solidFill>
              </a:rPr>
              <a:t>“Exploded </a:t>
            </a:r>
            <a:r>
              <a:rPr lang="en-US" sz="2000" dirty="0" err="1">
                <a:solidFill>
                  <a:srgbClr val="666666"/>
                </a:solidFill>
              </a:rPr>
              <a:t>supergraph</a:t>
            </a:r>
            <a:r>
              <a:rPr lang="en-US" sz="2000" dirty="0">
                <a:solidFill>
                  <a:srgbClr val="666666"/>
                </a:solidFill>
              </a:rPr>
              <a:t>”: 1 clone per static call site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482A1-8465-0F61-1EE5-0DCB77E3E589}"/>
              </a:ext>
            </a:extLst>
          </p:cNvPr>
          <p:cNvSpPr txBox="1"/>
          <p:nvPr/>
        </p:nvSpPr>
        <p:spPr>
          <a:xfrm>
            <a:off x="372238" y="2559266"/>
            <a:ext cx="9657136" cy="50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66666"/>
                </a:solidFill>
              </a:rPr>
              <a:t>Still very much not foolproof</a:t>
            </a:r>
          </a:p>
        </p:txBody>
      </p:sp>
    </p:spTree>
    <p:extLst>
      <p:ext uri="{BB962C8B-B14F-4D97-AF65-F5344CB8AC3E}">
        <p14:creationId xmlns:p14="http://schemas.microsoft.com/office/powerpoint/2010/main" val="2732555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32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035862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4" y="2384176"/>
            <a:ext cx="496021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Abject Pessimism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ICFGs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Context-Sensitivity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Summary Functions</a:t>
            </a:r>
          </a:p>
        </p:txBody>
      </p:sp>
    </p:spTree>
    <p:extLst>
      <p:ext uri="{BB962C8B-B14F-4D97-AF65-F5344CB8AC3E}">
        <p14:creationId xmlns:p14="http://schemas.microsoft.com/office/powerpoint/2010/main" val="780555089"/>
      </p:ext>
    </p:extLst>
  </p:cSld>
  <p:clrMapOvr>
    <a:masterClrMapping/>
  </p:clrMapOvr>
</p:sld>
</file>

<file path=ppt/slides/slide3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33</a:t>
            </a:fld>
            <a:endParaRPr lang="en-US" dirty="0"/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BA73E63B-83AF-C3F8-C649-576003FDAA85}"/>
              </a:ext>
            </a:extLst>
          </p:cNvPr>
          <p:cNvSpPr txBox="1">
            <a:spLocks/>
          </p:cNvSpPr>
          <p:nvPr/>
        </p:nvSpPr>
        <p:spPr>
          <a:xfrm>
            <a:off x="546944" y="1668370"/>
            <a:ext cx="4855636" cy="762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Big Idea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D416C58B-9BE3-272C-D840-C42CB91D1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29349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summary Functions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9D0540D-447B-4971-3164-C591DCEE36E7}"/>
              </a:ext>
            </a:extLst>
          </p:cNvPr>
          <p:cNvSpPr txBox="1">
            <a:spLocks/>
          </p:cNvSpPr>
          <p:nvPr/>
        </p:nvSpPr>
        <p:spPr>
          <a:xfrm>
            <a:off x="7588" y="1435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Supergraphs</a:t>
            </a:r>
            <a:endParaRPr lang="en-US" sz="16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07AF427-CE9A-E998-6FA1-0804BA40099E}"/>
              </a:ext>
            </a:extLst>
          </p:cNvPr>
          <p:cNvSpPr txBox="1"/>
          <p:nvPr/>
        </p:nvSpPr>
        <p:spPr>
          <a:xfrm>
            <a:off x="546945" y="2052961"/>
            <a:ext cx="4139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Summarize callee analysis (rather than include it in the analysis)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A59E4BA2-5781-725D-6A76-AE4FD43ED273}"/>
              </a:ext>
            </a:extLst>
          </p:cNvPr>
          <p:cNvSpPr txBox="1">
            <a:spLocks/>
          </p:cNvSpPr>
          <p:nvPr/>
        </p:nvSpPr>
        <p:spPr>
          <a:xfrm>
            <a:off x="546944" y="3626710"/>
            <a:ext cx="4855636" cy="7547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Automatic Manifestation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28289C-BEF2-D281-CE93-1B9766CB453A}"/>
              </a:ext>
            </a:extLst>
          </p:cNvPr>
          <p:cNvSpPr txBox="1"/>
          <p:nvPr/>
        </p:nvSpPr>
        <p:spPr>
          <a:xfrm>
            <a:off x="546943" y="3993766"/>
            <a:ext cx="52481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Create a lightweight inference</a:t>
            </a:r>
          </a:p>
          <a:p>
            <a:endParaRPr lang="en-US" dirty="0">
              <a:solidFill>
                <a:srgbClr val="666666"/>
              </a:solidFill>
            </a:endParaRPr>
          </a:p>
          <a:p>
            <a:r>
              <a:rPr lang="en-US" dirty="0">
                <a:solidFill>
                  <a:srgbClr val="666666"/>
                </a:solidFill>
              </a:rPr>
              <a:t>- What variables are (transitively) modified as a result of a function call? GMOD</a:t>
            </a:r>
          </a:p>
          <a:p>
            <a:r>
              <a:rPr lang="en-US" dirty="0">
                <a:solidFill>
                  <a:srgbClr val="666666"/>
                </a:solidFill>
              </a:rPr>
              <a:t>- What variables are (transitively) referenced as a result of a function call? GREF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658F4D-11EC-84F3-2C3A-9D1F84E42CD9}"/>
              </a:ext>
            </a:extLst>
          </p:cNvPr>
          <p:cNvSpPr txBox="1">
            <a:spLocks/>
          </p:cNvSpPr>
          <p:nvPr/>
        </p:nvSpPr>
        <p:spPr>
          <a:xfrm>
            <a:off x="546943" y="2822846"/>
            <a:ext cx="4855636" cy="762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Manual Manifestation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09FAE-962D-AB68-131B-4BADB81275B5}"/>
              </a:ext>
            </a:extLst>
          </p:cNvPr>
          <p:cNvSpPr txBox="1"/>
          <p:nvPr/>
        </p:nvSpPr>
        <p:spPr>
          <a:xfrm>
            <a:off x="546945" y="3128942"/>
            <a:ext cx="4139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Ask the user to provide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F4807-DA2C-B5C4-744C-0B947E97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355" y="2570938"/>
            <a:ext cx="3841991" cy="20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86440"/>
      </p:ext>
    </p:extLst>
  </p:cSld>
  <p:clrMapOvr>
    <a:masterClrMapping/>
  </p:clrMapOvr>
</p:sld>
</file>

<file path=ppt/slides/slide34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876123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889279643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Last Time: The Program Slice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Review: Program Slicing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E6857-D984-D77F-E7C0-0C75987B74B6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017447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Extract a sub-program of interest based on one (or more) statements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0400D-2F6E-897C-2B1F-E459780F0F6E}"/>
              </a:ext>
            </a:extLst>
          </p:cNvPr>
          <p:cNvSpPr txBox="1"/>
          <p:nvPr/>
        </p:nvSpPr>
        <p:spPr>
          <a:xfrm>
            <a:off x="847894" y="2568315"/>
            <a:ext cx="52481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666666"/>
                </a:solidFill>
                <a:effectLst/>
              </a:rPr>
              <a:t>Forward slice</a:t>
            </a:r>
          </a:p>
          <a:p>
            <a:r>
              <a:rPr lang="en-US" dirty="0">
                <a:solidFill>
                  <a:srgbClr val="666666"/>
                </a:solidFill>
              </a:rPr>
              <a:t>C</a:t>
            </a:r>
            <a:r>
              <a:rPr lang="en-US" i="0" dirty="0">
                <a:solidFill>
                  <a:srgbClr val="666666"/>
                </a:solidFill>
                <a:effectLst/>
              </a:rPr>
              <a:t>apture all code </a:t>
            </a:r>
            <a:r>
              <a:rPr lang="en-US" i="1" u="sng" dirty="0">
                <a:solidFill>
                  <a:srgbClr val="666666"/>
                </a:solidFill>
                <a:effectLst/>
              </a:rPr>
              <a:t>influenced by</a:t>
            </a:r>
            <a:r>
              <a:rPr lang="en-US" i="1" dirty="0">
                <a:solidFill>
                  <a:srgbClr val="666666"/>
                </a:solidFill>
                <a:effectLst/>
              </a:rPr>
              <a:t> </a:t>
            </a:r>
            <a:r>
              <a:rPr lang="en-US" i="0" dirty="0">
                <a:solidFill>
                  <a:srgbClr val="666666"/>
                </a:solidFill>
                <a:effectLst/>
              </a:rPr>
              <a:t>a given statement</a:t>
            </a:r>
          </a:p>
          <a:p>
            <a:endParaRPr lang="en-US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Backwards slide</a:t>
            </a:r>
          </a:p>
          <a:p>
            <a:r>
              <a:rPr lang="en-US" i="0" dirty="0">
                <a:solidFill>
                  <a:srgbClr val="666666"/>
                </a:solidFill>
                <a:effectLst/>
              </a:rPr>
              <a:t>Capture all code </a:t>
            </a:r>
            <a:r>
              <a:rPr lang="en-US" i="1" u="sng" dirty="0">
                <a:solidFill>
                  <a:srgbClr val="666666"/>
                </a:solidFill>
                <a:effectLst/>
              </a:rPr>
              <a:t>influencing</a:t>
            </a:r>
            <a:r>
              <a:rPr lang="en-US" i="0" dirty="0">
                <a:solidFill>
                  <a:srgbClr val="666666"/>
                </a:solidFill>
                <a:effectLst/>
              </a:rPr>
              <a:t> a given statement</a:t>
            </a:r>
            <a:endParaRPr lang="en-US" dirty="0">
              <a:solidFill>
                <a:srgbClr val="666666"/>
              </a:solidFill>
            </a:endParaRPr>
          </a:p>
          <a:p>
            <a:endParaRPr lang="en-US" dirty="0"/>
          </a:p>
        </p:txBody>
      </p:sp>
      <p:pic>
        <p:nvPicPr>
          <p:cNvPr id="2050" name="Picture 2" descr="Slice Soda Is Returning to Store Shelves As a Low-Calorie Drink">
            <a:extLst>
              <a:ext uri="{FF2B5EF4-FFF2-40B4-BE49-F238E27FC236}">
                <a16:creationId xmlns:a16="http://schemas.microsoft.com/office/drawing/2014/main" id="{F40AB8C9-F7C8-368F-FB6D-2697F0D9E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1" t="11883" r="27113" b="4321"/>
          <a:stretch/>
        </p:blipFill>
        <p:spPr bwMode="auto">
          <a:xfrm>
            <a:off x="7880287" y="1886298"/>
            <a:ext cx="1815647" cy="343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D7B0E6-AE1B-DA95-7FC4-0826F5FD3604}"/>
              </a:ext>
            </a:extLst>
          </p:cNvPr>
          <p:cNvSpPr txBox="1"/>
          <p:nvPr/>
        </p:nvSpPr>
        <p:spPr>
          <a:xfrm rot="18868630">
            <a:off x="8163698" y="2463114"/>
            <a:ext cx="103874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4174333982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Constructing the Slice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Review: Program Slicing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0400D-2F6E-897C-2B1F-E459780F0F6E}"/>
              </a:ext>
            </a:extLst>
          </p:cNvPr>
          <p:cNvSpPr txBox="1"/>
          <p:nvPr/>
        </p:nvSpPr>
        <p:spPr>
          <a:xfrm>
            <a:off x="847894" y="1071524"/>
            <a:ext cx="5248106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666666"/>
                </a:solidFill>
                <a:effectLst/>
              </a:rPr>
              <a:t>Extract the Control-Flow Graph (CFG)</a:t>
            </a:r>
          </a:p>
          <a:p>
            <a:r>
              <a:rPr lang="en-US" i="0" dirty="0">
                <a:solidFill>
                  <a:srgbClr val="666666"/>
                </a:solidFill>
                <a:effectLst/>
              </a:rPr>
              <a:t>Construct Basic Blocks, make control transfers edges</a:t>
            </a:r>
          </a:p>
          <a:p>
            <a:endParaRPr lang="en-US" sz="800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Extract the </a:t>
            </a:r>
            <a:r>
              <a:rPr lang="en-US" b="1" dirty="0" err="1">
                <a:solidFill>
                  <a:srgbClr val="666666"/>
                </a:solidFill>
              </a:rPr>
              <a:t>Postdominator</a:t>
            </a:r>
            <a:r>
              <a:rPr lang="en-US" b="1" dirty="0">
                <a:solidFill>
                  <a:srgbClr val="666666"/>
                </a:solidFill>
              </a:rPr>
              <a:t> Tree from the CFG</a:t>
            </a:r>
          </a:p>
          <a:p>
            <a:r>
              <a:rPr lang="en-US" i="0" dirty="0">
                <a:solidFill>
                  <a:srgbClr val="666666"/>
                </a:solidFill>
                <a:effectLst/>
              </a:rPr>
              <a:t>(done </a:t>
            </a:r>
            <a:r>
              <a:rPr lang="en-US" dirty="0">
                <a:solidFill>
                  <a:srgbClr val="666666"/>
                </a:solidFill>
              </a:rPr>
              <a:t>via a dataflow analysis)</a:t>
            </a:r>
          </a:p>
          <a:p>
            <a:endParaRPr lang="en-US" sz="800" dirty="0"/>
          </a:p>
          <a:p>
            <a:r>
              <a:rPr lang="en-US" b="1" dirty="0">
                <a:solidFill>
                  <a:srgbClr val="666666"/>
                </a:solidFill>
              </a:rPr>
              <a:t>Capture the IFDOM relationship</a:t>
            </a:r>
          </a:p>
          <a:p>
            <a:r>
              <a:rPr lang="en-US" dirty="0">
                <a:solidFill>
                  <a:srgbClr val="666666"/>
                </a:solidFill>
              </a:rPr>
              <a:t>Backwards edges in the </a:t>
            </a:r>
            <a:r>
              <a:rPr lang="en-US" dirty="0" err="1">
                <a:solidFill>
                  <a:srgbClr val="666666"/>
                </a:solidFill>
              </a:rPr>
              <a:t>postdominator</a:t>
            </a:r>
            <a:r>
              <a:rPr lang="en-US" dirty="0">
                <a:solidFill>
                  <a:srgbClr val="666666"/>
                </a:solidFill>
              </a:rPr>
              <a:t> tree</a:t>
            </a:r>
          </a:p>
          <a:p>
            <a:endParaRPr lang="en-US" sz="800" dirty="0"/>
          </a:p>
          <a:p>
            <a:r>
              <a:rPr lang="en-US" b="1" dirty="0">
                <a:solidFill>
                  <a:srgbClr val="666666"/>
                </a:solidFill>
              </a:rPr>
              <a:t>Build the Control-Dependence Graph (CDG)</a:t>
            </a:r>
          </a:p>
          <a:p>
            <a:r>
              <a:rPr lang="en-US" dirty="0">
                <a:solidFill>
                  <a:srgbClr val="666666"/>
                </a:solidFill>
              </a:rPr>
              <a:t>Backwards edges in the </a:t>
            </a:r>
            <a:r>
              <a:rPr lang="en-US" dirty="0" err="1">
                <a:solidFill>
                  <a:srgbClr val="666666"/>
                </a:solidFill>
              </a:rPr>
              <a:t>postdominator</a:t>
            </a:r>
            <a:r>
              <a:rPr lang="en-US" dirty="0">
                <a:solidFill>
                  <a:srgbClr val="666666"/>
                </a:solidFill>
              </a:rPr>
              <a:t> tree</a:t>
            </a:r>
          </a:p>
          <a:p>
            <a:endParaRPr lang="en-US" sz="800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Build the Data-Dependence Graph (DDG)</a:t>
            </a:r>
          </a:p>
          <a:p>
            <a:r>
              <a:rPr lang="en-US" dirty="0">
                <a:solidFill>
                  <a:srgbClr val="666666"/>
                </a:solidFill>
              </a:rPr>
              <a:t>Backwards edges in the reaching definitions</a:t>
            </a:r>
            <a:endParaRPr lang="en-US" b="1" dirty="0">
              <a:solidFill>
                <a:srgbClr val="666666"/>
              </a:solidFill>
            </a:endParaRPr>
          </a:p>
          <a:p>
            <a:endParaRPr lang="en-US" sz="800" b="1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Build the Control-Dependence Graph (PDG)</a:t>
            </a:r>
          </a:p>
          <a:p>
            <a:r>
              <a:rPr lang="en-US" dirty="0">
                <a:solidFill>
                  <a:srgbClr val="666666"/>
                </a:solidFill>
              </a:rPr>
              <a:t>Add all edges from the DDG to the CDG</a:t>
            </a:r>
          </a:p>
          <a:p>
            <a:endParaRPr lang="en-US" sz="800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Construct the transitive closure of PDG edges</a:t>
            </a:r>
          </a:p>
          <a:p>
            <a:r>
              <a:rPr lang="en-US" dirty="0">
                <a:solidFill>
                  <a:srgbClr val="666666"/>
                </a:solidFill>
              </a:rPr>
              <a:t>Forward: against dependence, Backwards: with dependence</a:t>
            </a:r>
          </a:p>
          <a:p>
            <a:endParaRPr lang="en-US" dirty="0">
              <a:solidFill>
                <a:srgbClr val="666666"/>
              </a:solidFill>
            </a:endParaRPr>
          </a:p>
        </p:txBody>
      </p:sp>
      <p:pic>
        <p:nvPicPr>
          <p:cNvPr id="9" name="Picture 8" descr="A book cover of money&#10;&#10;Description automatically generated">
            <a:extLst>
              <a:ext uri="{FF2B5EF4-FFF2-40B4-BE49-F238E27FC236}">
                <a16:creationId xmlns:a16="http://schemas.microsoft.com/office/drawing/2014/main" id="{95AFC421-59B3-7362-58E8-E10B90A8DD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923"/>
          <a:stretch/>
        </p:blipFill>
        <p:spPr>
          <a:xfrm>
            <a:off x="6702164" y="1538036"/>
            <a:ext cx="4762500" cy="3480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B09B3F-5824-4173-A9F4-E25C3AF3DFB0}"/>
              </a:ext>
            </a:extLst>
          </p:cNvPr>
          <p:cNvSpPr txBox="1"/>
          <p:nvPr/>
        </p:nvSpPr>
        <p:spPr>
          <a:xfrm rot="21166866">
            <a:off x="7925148" y="1985578"/>
            <a:ext cx="2316532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500" dirty="0"/>
              <a:t>slice a </a:t>
            </a:r>
          </a:p>
          <a:p>
            <a:pPr algn="ctr"/>
            <a:r>
              <a:rPr lang="en-US" sz="4500" dirty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390961400"/>
      </p:ext>
    </p:extLst>
  </p:cSld>
  <p:clrMapOvr>
    <a:masterClrMapping/>
  </p:clrMapOvr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Uses for Program Slices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Review: Program Slicing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0400D-2F6E-897C-2B1F-E459780F0F6E}"/>
              </a:ext>
            </a:extLst>
          </p:cNvPr>
          <p:cNvSpPr txBox="1"/>
          <p:nvPr/>
        </p:nvSpPr>
        <p:spPr>
          <a:xfrm>
            <a:off x="847894" y="2530214"/>
            <a:ext cx="524810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666666"/>
                </a:solidFill>
                <a:effectLst/>
              </a:rPr>
              <a:t>Program Comprehension</a:t>
            </a:r>
          </a:p>
          <a:p>
            <a:r>
              <a:rPr lang="en-US" i="0" dirty="0">
                <a:solidFill>
                  <a:srgbClr val="666666"/>
                </a:solidFill>
                <a:effectLst/>
              </a:rPr>
              <a:t>What is this statement doing?</a:t>
            </a:r>
          </a:p>
          <a:p>
            <a:endParaRPr lang="en-US" sz="800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Debugging</a:t>
            </a:r>
          </a:p>
          <a:p>
            <a:r>
              <a:rPr lang="en-US" i="0" dirty="0">
                <a:solidFill>
                  <a:srgbClr val="666666"/>
                </a:solidFill>
                <a:effectLst/>
              </a:rPr>
              <a:t>(done </a:t>
            </a:r>
            <a:r>
              <a:rPr lang="en-US" dirty="0">
                <a:solidFill>
                  <a:srgbClr val="666666"/>
                </a:solidFill>
              </a:rPr>
              <a:t>via a dataflow analysis)</a:t>
            </a:r>
          </a:p>
          <a:p>
            <a:endParaRPr lang="en-US" sz="800" dirty="0"/>
          </a:p>
          <a:p>
            <a:r>
              <a:rPr lang="en-US" b="1" dirty="0">
                <a:solidFill>
                  <a:srgbClr val="666666"/>
                </a:solidFill>
              </a:rPr>
              <a:t>Scaling heavyweight analysis</a:t>
            </a:r>
          </a:p>
          <a:p>
            <a:r>
              <a:rPr lang="en-US" dirty="0">
                <a:solidFill>
                  <a:srgbClr val="666666"/>
                </a:solidFill>
              </a:rPr>
              <a:t>Less program to test</a:t>
            </a:r>
          </a:p>
        </p:txBody>
      </p:sp>
      <p:pic>
        <p:nvPicPr>
          <p:cNvPr id="1026" name="Picture 2" descr="Have A Slice Day Cute Pizza Pun Art Print">
            <a:extLst>
              <a:ext uri="{FF2B5EF4-FFF2-40B4-BE49-F238E27FC236}">
                <a16:creationId xmlns:a16="http://schemas.microsoft.com/office/drawing/2014/main" id="{530374F1-1C36-8578-2AC0-D85899CDC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958" y="1988003"/>
            <a:ext cx="3404506" cy="340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72691"/>
      </p:ext>
    </p:extLst>
  </p:cSld>
  <p:clrMapOvr>
    <a:masterClrMapping/>
  </p:clrMapOvr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2006214"/>
            <a:ext cx="5431971" cy="846301"/>
          </a:xfrm>
        </p:spPr>
        <p:txBody>
          <a:bodyPr>
            <a:normAutofit/>
          </a:bodyPr>
          <a:lstStyle/>
          <a:p>
            <a:r>
              <a:rPr lang="en-US" b="1" dirty="0"/>
              <a:t>VIBE </a:t>
            </a:r>
            <a:r>
              <a:rPr lang="en-US" b="1" dirty="0" err="1"/>
              <a:t>CHeck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2551159"/>
            <a:ext cx="5433204" cy="3504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Dataflow analysis is super useful!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7</a:t>
            </a:fld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5B91B-E94E-AE64-A04A-1B8A362F0721}"/>
              </a:ext>
            </a:extLst>
          </p:cNvPr>
          <p:cNvSpPr txBox="1"/>
          <p:nvPr/>
        </p:nvSpPr>
        <p:spPr>
          <a:xfrm>
            <a:off x="5968311" y="3248819"/>
            <a:ext cx="5200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We did leave out a handful of program features…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8683CC-7C27-7826-9E54-38DF81D830B4}"/>
              </a:ext>
            </a:extLst>
          </p:cNvPr>
          <p:cNvSpPr txBox="1"/>
          <p:nvPr/>
        </p:nvSpPr>
        <p:spPr>
          <a:xfrm>
            <a:off x="5972427" y="3618494"/>
            <a:ext cx="4666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666666"/>
                </a:solidFill>
                <a:effectLst/>
              </a:rPr>
              <a:t>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Global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Classes / Dynamic Dispatch</a:t>
            </a:r>
            <a:endParaRPr lang="en-US" i="0" dirty="0">
              <a:solidFill>
                <a:srgbClr val="666666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666666"/>
                </a:solidFill>
                <a:effectLst/>
              </a:rPr>
              <a:t>Pointers / 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A95121-F859-0D3D-E450-EABE566E88DE}"/>
              </a:ext>
            </a:extLst>
          </p:cNvPr>
          <p:cNvSpPr txBox="1"/>
          <p:nvPr/>
        </p:nvSpPr>
        <p:spPr>
          <a:xfrm>
            <a:off x="5957424" y="2873258"/>
            <a:ext cx="4666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666666"/>
                </a:solidFill>
                <a:effectLst/>
              </a:rPr>
              <a:t>We’ve achieved a milestone in our analysis</a:t>
            </a:r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38673"/>
      </p:ext>
    </p:extLst>
  </p:cSld>
  <p:clrMapOvr>
    <a:masterClrMapping/>
  </p:clrMapOvr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Is this stuff Useful?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Vibe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A6915-2A73-7A23-5E4F-8154E3496A66}"/>
              </a:ext>
            </a:extLst>
          </p:cNvPr>
          <p:cNvSpPr txBox="1">
            <a:spLocks/>
          </p:cNvSpPr>
          <p:nvPr/>
        </p:nvSpPr>
        <p:spPr>
          <a:xfrm>
            <a:off x="429972" y="1528426"/>
            <a:ext cx="6860513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Empirically, Yes</a:t>
            </a:r>
          </a:p>
        </p:txBody>
      </p:sp>
      <p:pic>
        <p:nvPicPr>
          <p:cNvPr id="2050" name="Picture 2" descr="Math...ugh: Red equals math">
            <a:extLst>
              <a:ext uri="{FF2B5EF4-FFF2-40B4-BE49-F238E27FC236}">
                <a16:creationId xmlns:a16="http://schemas.microsoft.com/office/drawing/2014/main" id="{968607B7-9EC4-243D-DDC6-DF8E074B4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86" y="1824870"/>
            <a:ext cx="2742066" cy="35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9335D0-2D61-5069-8308-5001720A471C}"/>
              </a:ext>
            </a:extLst>
          </p:cNvPr>
          <p:cNvSpPr txBox="1"/>
          <p:nvPr/>
        </p:nvSpPr>
        <p:spPr>
          <a:xfrm>
            <a:off x="429972" y="1936320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Windows </a:t>
            </a:r>
            <a:r>
              <a:rPr lang="en-US" sz="1800" b="1" dirty="0" err="1">
                <a:solidFill>
                  <a:srgbClr val="666666"/>
                </a:solidFill>
              </a:rPr>
              <a:t>PREfast</a:t>
            </a:r>
            <a:r>
              <a:rPr lang="en-US" sz="1800" b="1" dirty="0">
                <a:solidFill>
                  <a:srgbClr val="666666"/>
                </a:solidFill>
              </a:rPr>
              <a:t> and Static Driver Verifier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A6B270-E120-2E1C-7548-953461902B8A}"/>
              </a:ext>
            </a:extLst>
          </p:cNvPr>
          <p:cNvSpPr txBox="1"/>
          <p:nvPr/>
        </p:nvSpPr>
        <p:spPr>
          <a:xfrm>
            <a:off x="408198" y="4298525"/>
            <a:ext cx="4425059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Coverity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6A9F30-21FA-089F-4F2B-CF45B7042EFE}"/>
              </a:ext>
            </a:extLst>
          </p:cNvPr>
          <p:cNvSpPr txBox="1"/>
          <p:nvPr/>
        </p:nvSpPr>
        <p:spPr>
          <a:xfrm>
            <a:off x="435413" y="2747310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666666"/>
                </a:solidFill>
              </a:rPr>
              <a:t>PREfast</a:t>
            </a:r>
            <a:r>
              <a:rPr lang="en-US" sz="1800" dirty="0">
                <a:solidFill>
                  <a:srgbClr val="666666"/>
                </a:solidFill>
              </a:rPr>
              <a:t> for Drivers: only analyzes a single function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DF63F6-09D5-1CE9-5612-A93EE4D3CC9C}"/>
              </a:ext>
            </a:extLst>
          </p:cNvPr>
          <p:cNvSpPr txBox="1"/>
          <p:nvPr/>
        </p:nvSpPr>
        <p:spPr>
          <a:xfrm>
            <a:off x="457182" y="3253498"/>
            <a:ext cx="5127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666666"/>
                </a:solidFill>
              </a:rPr>
              <a:t>Official bug numbers are hard to come by, but anecdotally they have been crucial </a:t>
            </a:r>
            <a:r>
              <a:rPr lang="en-US" dirty="0">
                <a:solidFill>
                  <a:srgbClr val="666666"/>
                </a:solidFill>
              </a:rPr>
              <a:t>in reducing Windows DOS</a:t>
            </a:r>
            <a:endParaRPr lang="en-US" sz="1800" dirty="0">
              <a:solidFill>
                <a:srgbClr val="666666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756DFD-1C77-D54D-0346-4578EC77A970}"/>
              </a:ext>
            </a:extLst>
          </p:cNvPr>
          <p:cNvSpPr txBox="1"/>
          <p:nvPr/>
        </p:nvSpPr>
        <p:spPr>
          <a:xfrm>
            <a:off x="451741" y="2290107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Even shipped with some versions of Visual Studio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D2DE35-7AD8-933F-A0A6-C51C367B6690}"/>
              </a:ext>
            </a:extLst>
          </p:cNvPr>
          <p:cNvSpPr txBox="1"/>
          <p:nvPr/>
        </p:nvSpPr>
        <p:spPr>
          <a:xfrm>
            <a:off x="408196" y="4657755"/>
            <a:ext cx="450126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Static analysis tool originally from Stanford</a:t>
            </a:r>
          </a:p>
        </p:txBody>
      </p:sp>
    </p:spTree>
    <p:extLst>
      <p:ext uri="{BB962C8B-B14F-4D97-AF65-F5344CB8AC3E}">
        <p14:creationId xmlns:p14="http://schemas.microsoft.com/office/powerpoint/2010/main" val="3840859069"/>
      </p:ext>
    </p:extLst>
  </p:cSld>
  <p:clrMapOvr>
    <a:masterClrMapping/>
  </p:clrMapOvr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D96831F-A00C-0E74-71AF-E7E78049DCF7}"/>
              </a:ext>
            </a:extLst>
          </p:cNvPr>
          <p:cNvSpPr/>
          <p:nvPr/>
        </p:nvSpPr>
        <p:spPr>
          <a:xfrm>
            <a:off x="6000756" y="2747310"/>
            <a:ext cx="6101442" cy="3947404"/>
          </a:xfrm>
          <a:prstGeom prst="roundRect">
            <a:avLst>
              <a:gd name="adj" fmla="val 536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Is this stuff Useful?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Vibe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A6915-2A73-7A23-5E4F-8154E3496A66}"/>
              </a:ext>
            </a:extLst>
          </p:cNvPr>
          <p:cNvSpPr txBox="1">
            <a:spLocks/>
          </p:cNvSpPr>
          <p:nvPr/>
        </p:nvSpPr>
        <p:spPr>
          <a:xfrm>
            <a:off x="429972" y="1528426"/>
            <a:ext cx="6860513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Empirically, Yes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788DC-57C6-33B0-7407-1C582CA7E9B3}"/>
              </a:ext>
            </a:extLst>
          </p:cNvPr>
          <p:cNvSpPr txBox="1"/>
          <p:nvPr/>
        </p:nvSpPr>
        <p:spPr>
          <a:xfrm>
            <a:off x="6000756" y="2980566"/>
            <a:ext cx="61014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Under a </a:t>
            </a:r>
            <a:r>
              <a:rPr lang="en-US" dirty="0">
                <a:hlinkClick r:id="rId2" tooltip="United States Department of Homeland Security"/>
              </a:rPr>
              <a:t>United States Department of Homeland Security</a:t>
            </a:r>
            <a:r>
              <a:rPr lang="en-US" dirty="0"/>
              <a:t> contract in 2006, the tool was used to examine over 150 open source applications for bugs; 6000 bugs found by the scan were fixed across 53 projects.</a:t>
            </a:r>
            <a:r>
              <a:rPr lang="en-US" baseline="30000" dirty="0">
                <a:hlinkClick r:id="rId3"/>
              </a:rPr>
              <a:t>[4]</a:t>
            </a:r>
            <a:r>
              <a:rPr lang="en-US" dirty="0"/>
              <a:t> </a:t>
            </a:r>
          </a:p>
          <a:p>
            <a:r>
              <a:rPr lang="en-US" dirty="0">
                <a:hlinkClick r:id="rId4" tooltip="National Highway Traffic Safety Administration"/>
              </a:rPr>
              <a:t>National Highway Traffic Safety Administration</a:t>
            </a:r>
            <a:r>
              <a:rPr lang="en-US" dirty="0"/>
              <a:t> used the tool in its 2010-2011 investigation into reports of </a:t>
            </a:r>
            <a:r>
              <a:rPr lang="en-US" dirty="0">
                <a:hlinkClick r:id="rId5" tooltip="Sudden unintended acceleration"/>
              </a:rPr>
              <a:t>sudden unintended acceleration</a:t>
            </a:r>
            <a:r>
              <a:rPr lang="en-US" dirty="0"/>
              <a:t> in Toyota vehicles.</a:t>
            </a:r>
            <a:r>
              <a:rPr lang="en-US" baseline="30000" dirty="0">
                <a:hlinkClick r:id="rId6"/>
              </a:rPr>
              <a:t>[5]</a:t>
            </a:r>
            <a:r>
              <a:rPr lang="en-US" baseline="30000" dirty="0">
                <a:hlinkClick r:id="rId7"/>
              </a:rPr>
              <a:t>[6]</a:t>
            </a:r>
            <a:r>
              <a:rPr lang="en-US" dirty="0"/>
              <a:t> The tool was used by </a:t>
            </a:r>
            <a:r>
              <a:rPr lang="en-US" dirty="0">
                <a:hlinkClick r:id="rId8" tooltip="CERN"/>
              </a:rPr>
              <a:t>CERN</a:t>
            </a:r>
            <a:r>
              <a:rPr lang="en-US" dirty="0"/>
              <a:t> on the software employed in the </a:t>
            </a:r>
            <a:r>
              <a:rPr lang="en-US" dirty="0">
                <a:hlinkClick r:id="rId9" tooltip="Large Hadron Collider"/>
              </a:rPr>
              <a:t>Large Hadron Collider</a:t>
            </a:r>
            <a:r>
              <a:rPr lang="en-US" baseline="30000" dirty="0">
                <a:hlinkClick r:id="rId10"/>
              </a:rPr>
              <a:t>[7]</a:t>
            </a:r>
            <a:r>
              <a:rPr lang="en-US" baseline="30000" dirty="0">
                <a:hlinkClick r:id="rId11"/>
              </a:rPr>
              <a:t>[8]</a:t>
            </a:r>
            <a:r>
              <a:rPr lang="en-US" dirty="0"/>
              <a:t> and in the </a:t>
            </a:r>
            <a:r>
              <a:rPr lang="en-US" dirty="0">
                <a:hlinkClick r:id="rId12" tooltip="NASA"/>
              </a:rPr>
              <a:t>NASA</a:t>
            </a:r>
            <a:r>
              <a:rPr lang="en-US" dirty="0"/>
              <a:t> </a:t>
            </a:r>
            <a:r>
              <a:rPr lang="en-US" dirty="0">
                <a:hlinkClick r:id="rId13" tooltip="Jet Propulsion Laboratory"/>
              </a:rPr>
              <a:t>Jet Propulsion Laboratory</a:t>
            </a:r>
            <a:r>
              <a:rPr lang="en-US" dirty="0"/>
              <a:t> during the flight software development of the </a:t>
            </a:r>
            <a:r>
              <a:rPr lang="en-US" dirty="0">
                <a:hlinkClick r:id="rId14" tooltip="Curiosity rover"/>
              </a:rPr>
              <a:t>Mars rover </a:t>
            </a:r>
            <a:r>
              <a:rPr lang="en-US" i="1" dirty="0">
                <a:hlinkClick r:id="rId14" tooltip="Curiosity rover"/>
              </a:rPr>
              <a:t>Curiosity</a:t>
            </a:r>
            <a:r>
              <a:rPr lang="en-US" dirty="0"/>
              <a:t>.</a:t>
            </a:r>
            <a:r>
              <a:rPr lang="en-US" baseline="30000" dirty="0">
                <a:hlinkClick r:id="rId15"/>
              </a:rPr>
              <a:t>[9]</a:t>
            </a:r>
            <a:r>
              <a:rPr lang="en-US" dirty="0"/>
              <a:t> </a:t>
            </a:r>
          </a:p>
          <a:p>
            <a:pPr algn="r"/>
            <a:r>
              <a:rPr lang="en-US" dirty="0"/>
              <a:t>- Wikipedia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73C4D9-BAE5-258F-8CC6-F105740CA4CF}"/>
              </a:ext>
            </a:extLst>
          </p:cNvPr>
          <p:cNvSpPr txBox="1"/>
          <p:nvPr/>
        </p:nvSpPr>
        <p:spPr>
          <a:xfrm>
            <a:off x="429972" y="1936320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Windows </a:t>
            </a:r>
            <a:r>
              <a:rPr lang="en-US" sz="1800" b="1" dirty="0" err="1">
                <a:solidFill>
                  <a:srgbClr val="666666"/>
                </a:solidFill>
              </a:rPr>
              <a:t>PREfast</a:t>
            </a:r>
            <a:r>
              <a:rPr lang="en-US" sz="1800" b="1" dirty="0">
                <a:solidFill>
                  <a:srgbClr val="666666"/>
                </a:solidFill>
              </a:rPr>
              <a:t> and Static Driver Verifier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2F2F47-B2BD-F7F3-F840-031808C8994B}"/>
              </a:ext>
            </a:extLst>
          </p:cNvPr>
          <p:cNvSpPr txBox="1"/>
          <p:nvPr/>
        </p:nvSpPr>
        <p:spPr>
          <a:xfrm>
            <a:off x="408198" y="4298525"/>
            <a:ext cx="4425059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Coverity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8A1642-BA23-7D15-DB9C-27F52B170C46}"/>
              </a:ext>
            </a:extLst>
          </p:cNvPr>
          <p:cNvSpPr txBox="1"/>
          <p:nvPr/>
        </p:nvSpPr>
        <p:spPr>
          <a:xfrm>
            <a:off x="435413" y="2747310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666666"/>
                </a:solidFill>
              </a:rPr>
              <a:t>PREfast</a:t>
            </a:r>
            <a:r>
              <a:rPr lang="en-US" sz="1800" dirty="0">
                <a:solidFill>
                  <a:srgbClr val="666666"/>
                </a:solidFill>
              </a:rPr>
              <a:t> for Drivers: only analyzes a single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BC983-480E-4E6A-23F3-52ECDCDC6D9D}"/>
              </a:ext>
            </a:extLst>
          </p:cNvPr>
          <p:cNvSpPr txBox="1"/>
          <p:nvPr/>
        </p:nvSpPr>
        <p:spPr>
          <a:xfrm>
            <a:off x="408196" y="4657755"/>
            <a:ext cx="450126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Static analysis tool originally from Stanford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B83F8-4C3D-BE00-7BEE-C5445B5A5E38}"/>
              </a:ext>
            </a:extLst>
          </p:cNvPr>
          <p:cNvSpPr txBox="1"/>
          <p:nvPr/>
        </p:nvSpPr>
        <p:spPr>
          <a:xfrm>
            <a:off x="457182" y="3253498"/>
            <a:ext cx="5127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666666"/>
                </a:solidFill>
              </a:rPr>
              <a:t>Official bug numbers are hard to come by, but anecdotally they have been crucial </a:t>
            </a:r>
            <a:r>
              <a:rPr lang="en-US" dirty="0">
                <a:solidFill>
                  <a:srgbClr val="666666"/>
                </a:solidFill>
              </a:rPr>
              <a:t>in reducing Windows DOS</a:t>
            </a:r>
            <a:endParaRPr lang="en-US" sz="1800" dirty="0">
              <a:solidFill>
                <a:srgbClr val="66666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BEF50F-55F8-AFB7-44AC-E32D3AC407A7}"/>
              </a:ext>
            </a:extLst>
          </p:cNvPr>
          <p:cNvSpPr txBox="1"/>
          <p:nvPr/>
        </p:nvSpPr>
        <p:spPr>
          <a:xfrm>
            <a:off x="451741" y="2290107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Even shipped with some versions of Visual Studio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ABF3AC-8328-ECB6-A2C9-6C4CA9A85B38}"/>
              </a:ext>
            </a:extLst>
          </p:cNvPr>
          <p:cNvCxnSpPr>
            <a:cxnSpLocks/>
            <a:stCxn id="12" idx="3"/>
            <a:endCxn id="4" idx="1"/>
          </p:cNvCxnSpPr>
          <p:nvPr/>
        </p:nvCxnSpPr>
        <p:spPr>
          <a:xfrm flipV="1">
            <a:off x="4909457" y="4688726"/>
            <a:ext cx="1091299" cy="19950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240647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318419 Minimalist sales pitch_Win32_v3" id="{94A97C69-66A9-4087-9F82-0ACADC7B1165}" vid="{910C8C3F-0EFE-4D8C-9BA0-48E193664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C1F447F-FAA8-4106-988B-648F3C8ED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BF405E-7930-4D5C-ABB3-493E9D6D6C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A97235-BEC4-4F82-87A8-2F5DAD53B5F9}">
  <ds:schemaRefs>
    <ds:schemaRef ds:uri="http://purl.org/dc/elements/1.1/"/>
    <ds:schemaRef ds:uri="http://schemas.microsoft.com/office/2006/documentManagement/types"/>
    <ds:schemaRef ds:uri="230e9df3-be65-4c73-a93b-d1236ebd677e"/>
    <ds:schemaRef ds:uri="http://purl.org/dc/dcmitype/"/>
    <ds:schemaRef ds:uri="http://schemas.microsoft.com/sharepoint/v3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sales pitch</Template>
  <TotalTime>13439</TotalTime>
  <Words>1837</Words>
  <Application>Microsoft Office PowerPoint</Application>
  <PresentationFormat>Widescreen</PresentationFormat>
  <Paragraphs>369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Courier New</vt:lpstr>
      <vt:lpstr>Garamond</vt:lpstr>
      <vt:lpstr>Tenorite</vt:lpstr>
      <vt:lpstr>Monoline</vt:lpstr>
      <vt:lpstr>Exercise 16</vt:lpstr>
      <vt:lpstr>Exercise 16 Solution</vt:lpstr>
      <vt:lpstr>Administrivia and  Announcements</vt:lpstr>
      <vt:lpstr>Last Time: The Program Slice</vt:lpstr>
      <vt:lpstr>Constructing the Slice</vt:lpstr>
      <vt:lpstr>Uses for Program Slices</vt:lpstr>
      <vt:lpstr>VIBE CHeck</vt:lpstr>
      <vt:lpstr>Is this stuff Useful?</vt:lpstr>
      <vt:lpstr>Is this stuff Useful?</vt:lpstr>
      <vt:lpstr>Interprocedural Analysis</vt:lpstr>
      <vt:lpstr>Scaling up our analysis</vt:lpstr>
      <vt:lpstr>Lecture Outline</vt:lpstr>
      <vt:lpstr>worst-Case Assumptions</vt:lpstr>
      <vt:lpstr>Worst-Case Assumptions</vt:lpstr>
      <vt:lpstr>Tightening the Bounds</vt:lpstr>
      <vt:lpstr>Lecture Outline</vt:lpstr>
      <vt:lpstr>The Obvious Interprocedural Solution</vt:lpstr>
      <vt:lpstr>The Obvious Interprocedural Solution</vt:lpstr>
      <vt:lpstr>Cost/Benefit of supergraphs</vt:lpstr>
      <vt:lpstr>Cost/Benefit of supergraphs</vt:lpstr>
      <vt:lpstr>Call Graphs</vt:lpstr>
      <vt:lpstr>Call Graphs</vt:lpstr>
      <vt:lpstr>Call Graphs</vt:lpstr>
      <vt:lpstr>The Other Thing About SuperGraphs</vt:lpstr>
      <vt:lpstr>The Other Thing About SuperGraphs</vt:lpstr>
      <vt:lpstr>The Other Thing About SuperGraphs</vt:lpstr>
      <vt:lpstr>Lecture Outline</vt:lpstr>
      <vt:lpstr>(Calling) Context Sensitivity</vt:lpstr>
      <vt:lpstr>Call Strings and K-CFA</vt:lpstr>
      <vt:lpstr>Another Form of Context Sensitivity</vt:lpstr>
      <vt:lpstr>Another Form of Context Sensitivity</vt:lpstr>
      <vt:lpstr>Lecture Outline</vt:lpstr>
      <vt:lpstr>summary Functions</vt:lpstr>
      <vt:lpstr>Wrap-up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Drew's Cool 677 Slides</dc:title>
  <dc:creator>Davidson, Drew</dc:creator>
  <cp:lastModifiedBy>Davidson, Drew</cp:lastModifiedBy>
  <cp:revision>77</cp:revision>
  <dcterms:created xsi:type="dcterms:W3CDTF">2023-08-21T14:00:41Z</dcterms:created>
  <dcterms:modified xsi:type="dcterms:W3CDTF">2025-10-01T19:49:26Z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