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40"/>
  </p:notesMasterIdLst>
  <p:handoutMasterIdLst>
    <p:handoutMasterId r:id="rId41"/>
  </p:handoutMasterIdLst>
  <p:sldIdLst>
    <p:sldId id="296" r:id="rId5"/>
    <p:sldId id="256" r:id="rId6"/>
    <p:sldId id="1115" r:id="rId7"/>
    <p:sldId id="1206" r:id="rId8"/>
    <p:sldId id="1205" r:id="rId9"/>
    <p:sldId id="295" r:id="rId10"/>
    <p:sldId id="1223" r:id="rId11"/>
    <p:sldId id="1052" r:id="rId12"/>
    <p:sldId id="1211" r:id="rId13"/>
    <p:sldId id="1212" r:id="rId14"/>
    <p:sldId id="1214" r:id="rId15"/>
    <p:sldId id="1213" r:id="rId16"/>
    <p:sldId id="1224" r:id="rId17"/>
    <p:sldId id="1207" r:id="rId18"/>
    <p:sldId id="1208" r:id="rId19"/>
    <p:sldId id="1209" r:id="rId20"/>
    <p:sldId id="1222" r:id="rId21"/>
    <p:sldId id="1216" r:id="rId22"/>
    <p:sldId id="1218" r:id="rId23"/>
    <p:sldId id="1217" r:id="rId24"/>
    <p:sldId id="1220" r:id="rId25"/>
    <p:sldId id="1219" r:id="rId26"/>
    <p:sldId id="1221" r:id="rId27"/>
    <p:sldId id="1225" r:id="rId28"/>
    <p:sldId id="1187" r:id="rId29"/>
    <p:sldId id="1191" r:id="rId30"/>
    <p:sldId id="1190" r:id="rId31"/>
    <p:sldId id="1192" r:id="rId32"/>
    <p:sldId id="1193" r:id="rId33"/>
    <p:sldId id="1195" r:id="rId34"/>
    <p:sldId id="1196" r:id="rId35"/>
    <p:sldId id="1186" r:id="rId36"/>
    <p:sldId id="1201" r:id="rId37"/>
    <p:sldId id="1169" r:id="rId38"/>
    <p:sldId id="114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19:04:48.46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0080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FFA500"/>
    </inkml:brush>
    <inkml:brush xml:id="br6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7944 7931 57 0,'-20'0'46'0,"0"0"-25"0,20 0 12 0,0 0-33 62,-37 19 148-62,37-2-133 0,0 21-7 16,57 418 53 31,-37-244-59-31,-154 813 10 30,100-719-9-46,11-212-2 16,23-74 0 0,0 16 1-16,0-36-1 0,0 0-1 62,57 39 36-62,20-78-32 0,-40 39-4 16,-37 0 2-16,20-18-1 0,-20 18-1 0,0 0 0 62,151-96 7-46,191-55-1-16,-302 151-7 0,-23-20 0 0,1 20 1 0,21 0 2 16,-16-17-2-16,-23 17 0 62,111-20 2-46,440-36 5-16,-511 56-8 0,-6 0-4 0,28 0 4 0,-27 0 3 0,5 0-1 15,-40 0-1 48,416 0 5-63,134-39-5 0,-436 39-3 15,-34 0 4-15,-80 0-1 63,567 0 4-47,-71 0-6-16,-442 0 2 0,40 0 0 0,-54 0 0 15,-20 0 0-15,-20 0 0 63,265 0-2-48,497 95 1-15,-631-95 2 0,-74 0-1 0,-57 0 0 63,345-37 1-48,299 18-5-15,-510 38 5 0,-114-19-2 0,17 0 0 16,37 0 0-16,-54 0 2 0,17 0-1 0,-37 0 0 63,419 17 1-63,74-34-1 0,-148 17-1 15,-311 0 0-15,43 0 1 0,-37 0 1 0,34 0 1 0,-34 0-1 16,-40 0-1 46,208 0-1-46,705 0 1-16,-762-19-2 0,-74 19 2 0,-60 0 0 0,23 0 0 0,17 0-2 16,17 0 2-16,-74 0 0 62,231 0 9-62,621-22-12 0,-792 22 2 16,-23-17 0-16,100-2 0 15,-83-1-1-15,-54 20 2 63,245-17-2-48,630-23 10-15,-815 40-9 0,-43 0 0 0,40 0 2 0,-40 0-2 16,21 0 1-16,-19 0 0 0,4 0 0 0,-23 0 0 63,129-17 1-63,595 34 10 0,-704-17-11 15,34 0 0-15,8 0 0 0,-47 0 0 0,5 0 2 0,20 0-1 16,-40 0-1 31,533-17 5-32,-97-3-4-15,-419 20-2 0,40 0 1 0,0 0 0 0,20 0 3 16,-60 0-4-16,23 0 2 0,-40 0-1 62,1023-77 6-62,-960 77-8 16,11 0 2-16,-57 0 1 0,23 0 0 0,14 0-1 16,-54 0 0 46,0 0 0 1,382 0 4-32,55-18 5-31,626-2 12 0,-1043 20-20 0,0 0 0 16,17 0-1-16,-17-18-1 0,-3 18-1 0,6 0-10 0,-23 0 12 62,34 0-157-15,-34 0 118-47,0 56-289 0</inkml:trace>
  <inkml:trace contextRef="#ctx0" brushRef="#br0" timeOffset="2520.34">8058 7625 35 0,'0'0'0'0,"0"0"13"0,0 0-13 47,0-17 6-16,-77 17 87-31,77-20-40 16,0 20-47-16,17 0 6 0,-17 0-6 0,43 0 4 0,-43 0-10 62,111 0 44-30,440 0 37-32,-512 0-77 0,-1 20-2 15,-21-20-1-15,3 0 1 0,19 0 2 0,18 0 0 0,-39 0-3 16,19 0 0-16,5 17 3 0,-24-17-1 0,19 0-1 0,-17 0 0 15,34 0 2-15,8 19 1 0,-7-19-1 0,-1 0-2 0,-34 0-3 16,37 0 2-16,-37 21 0 0,-3-21 1 0,60 0 0 0,-20 0-1 16,-37 0 1-16,40 0-1 0,-6 0 0 0,-17 0 0 0,-17 0 0 15,40 0 0-15,-6 0-2 0,3 17 3 0,-20-17-1 16,6 0 0-16,31 0-1 0,-57 0 0 0,63 0 0 0,-66 20-1 0,23-20 1 16,3 0 1-16,17 0 0 0,-20 0-1 0,-17 0 1 0,57 20 1 0,-60-20-2 15,23 0-1-15,34 0 0 0,-34 0 1 0,34 0 2 0,-37 0-2 16,40 0 1-16,-37 0 1 0,-3 0-1 0,43 0-1 0,-6 0 0 15,20 0 3-15,-40-20-1 0,23 20-2 0,-37 0 0 16,-3-20 0-16,57 20 0 0,20 0 1 0,-71 0 0 16,31-17-1-16,23 17 0 0,-23 0 0 0,-37 0 0 15,0 0 0-15,37 0 1 0,-14 0-1 0,-23 0 0 0,0 0 0 0,0 0 0 0,40 17-1 16,-37-17 1-16,-3 0 0 0,43 0 0 0,-46 0 0 0,41 0 0 16,2 0 2-16,-1 0-3 0,1 0 0 0,-22 0 3 15,-13 0-2-15,-7 0 0 0,42 0 1 0,-40 0-1 0,20 0 1 0,-17 0-2 16,34 0 2-16,3 0-1 0,-3 0 1 0,-34 0-1 15,-18 0 0-15,13 0 0 0,5 0 0 0,34 0 1 0,0 0 0 0,-31 0-1 16,11 0 0-16,20 0-1 0,-14 0 1 0,-23 0 0 16,-17 0 1-16,54 20-1 0,-17-20 1 0,20 20-1 0,-40-20-1 15,-17 0 2-15,17 18-2 0,3-18 1 0,-3 0 1 0,20 19 1 0,17-19 0 16,-14 20-1-16,-23-20-1 0,37 0 0 0,-31 0 0 0,-26 17 1 16,57-17 0-16,40 0 1 0,171 0 2 15,-208 0-4-15,-40 0-1 16,3 0 3-16,-3 0-2 0,0 0 0 0,20 0 1 0,-17 0-2 0,-3 0 1 0,37 0 1 15,-11 0 0-15,-29 0-1 0,60 0 1 0,-51 0-2 0,48 0 3 16,-34 0-1-16,37 0 0 0,-17 0 0 0,-20 0-1 0,20 0 0 16,-40 0-1-16,0 0 1 0,20 0 1 0,20 21 0 0,18-21 0 15,39 0 0-15,-97 0-2 0,57 0 1 0,-52 0-1 16,33 0 1-16,-21 0-1 0,23 0 0 0,0 0 1 0,-20 0 2 16,-20 0-1-16,40 0-2 0,-40 0 0 0,20 0 0 0,20 0 0 0,17 0 4 15,-54 0-3-15,0 0 2 0,-6 0-4 0,6 0 2 0,57 0 0 16,-23 0-1-16,-37 0 2 0,57 0-1 0,-54 0-1 0,34 0 1 15,-17 0 0-15,-17 0 1 0,-3 0-2 0,57 0 0 0,-37 0 0 0,-17 0 1 16,54 0 1-16,0 19-2 0,-54-19 0 0,14 0 1 0,-14 18 0 0,37-18-1 16,54 19 0-16,-71-19 1 0,14 0 0 0,20 21 1 15,40-4 1-15,-97-17-2 0,20 0 1 0,20 0-1 16,3 0 0-16,11 0 1 0,-54 0-1 0,6 0 0 16,-9 0 0-16,23 0 2 0,20 0-2 0,-20 0 1 0,37 0-1 0,-57 0 1 15,1 0-1-15,58 0 1 0,-59 0-2 0,21 0 2 0,-16 0-1 0,-8 0-1 16,6 0 1-16,-5 0 1 0,27 0 0 0,67 0-1 0,-52 0 2 15,-18 0-2-15,-24 20 1 0,59-20 0 0,-52 0 1 0,-7 0-1 0,99 19-1 16,-97-19 0-16,57 17 0 0,-54-17 0 0,37 0 0 16,17 0 2-16,0 0 0 0,3 0-1 0,-60 0-1 15,0 0 1-15,40 0-2 0,17 0 2 0,-17 0-1 0,-37-17 0 16,57 17 0-16,-23-19 1 0,0 19 0 0,-17-20-2 16,-20 20 2-16,40 0 1 0,0 0 1 0,-3-17 1 15,-34 17-2-15,-3 0-2 0,0 0 0 0,6 0 0 0,-9 0 1 0,40 0-1 0,3 0 0 16,-37 0 0-16,-3 0 0 0,0 0 0 0,3 0 0 0,34 0 0 0,3 0 1 15,0 17 1-15,17-17-2 0,-57 0-1 16,0 0 1-16,26 0-1 0,-29 0 2 0,6 0 0 0,-23 0 0 0,40 0-1 16,0 0-1-16,-37 0 2 0,0 0-1 0,34 0 2 0,3 0-2 15,-37 0 0-15,17 0 1 0,3 0-3 0,-3 0 3 0,-17 0 0 16,17 0-1-16,0-17 2 0,-14 17 0 0,12 0-2 16,-16 0 1-16,1 0 0 0,-2 0-1 0,-18 0-1 0,37 0 2 0,-37 0-1 15,20-21 1-15,-20 21-1 0,42 0 0 0,-27 0 1 0,5 0-2 0,-1 0 1 16,19 0-1-16,-38 0 2 0,17 0 0 0,23 0 1 0,-18 0-2 15,13 0-2-15,-35 0 3 0,19 21-1 0,19-21 0 0,-1 0 0 16,-17 0 0-16,-20 0 1 0,37 0 0 0,-17 17-2 16,-20-17 1-16,20 0 0 0,-3 0 0 0,5 0 1 0,-4 0-1 0,-1 0-1 0,-17 0 1 15,77 0 1-15,-77 0-1 0,59-17 1 16,-41 17-2-16,-1 0 2 0,3 0 0 0,17 0-1 16,0-21-1-16,-17 21 1 0,-20 0 0 0,57 0 0 15,-17 0 0-15,-40-19-1 0,37 19 1 0,-20 0 0 16,23 0 0-16,-3 0 1 0,-17 0-2 0,0 0 0 0,17 0 0 15,-20-18 1-15,23 18 0 0,-3 0 0 0,20 0 0 16,-34 0 1-16,-6 0-1 0,-17 0-1 0,37 0 1 16,0 0 1-16,3 0 3 0,17 0-5 15,-57 0 1-15,17 0-1 0,-17 0 1 0,20 0 2 0,17 0 2 16,0 0-2-16,-17 0-2 0,0 0 1 0,3 0-1 16,-9 0 0-16,26 0 1 15,-20 0-2-15,-20 0 2 0,0 0-1 0,0 0 1 16,0 0-1-16,0 0 1 0,0 0-1 0,0 0 2 0,0 0-4 0,0 0 2 15,0 0 1-15,0 0 0 0,0 0-1 0,0 18 2 0,0-18 0 16,0 0-4-16,0 0 2 0,0 0 1 0,0 19 1 0,0-19-2 0,0 21-2 16,0-4 2-16,0-17 0 0,0 20 1 0,0-1 0 15,0-19-1-15,0 17 1 0,0-17-1 0,0 21 0 0,0-21 0 16,0 17 0-16,0 3-1 0,0 0 3 0,0 0-2 0,0-3 0 16,0-17 0-16,0 20 0 0,0-3-1 0,0 23 2 0,0-40 0 15,17 37-1-15,-17-37-1 0,0 21 0 0,0-2 1 0,0-2 0 0,0 3 0 16,0-3 1-16,17 24-3 0,-17-5 4 0,0-15-1 0,20 35-2 0,-20-39 2 15,0 41-1-15,0-39 1 0,0 39-2 0,20-1-1 16,-20 1 1-16,0 18 4 0,0-38-3 0,0-2 2 16,23 4-3-16,-23 16 4 0,0-17 0 0,0 18 2 0,0-21-4 0,0 5-3 15,0-4 0-15,0-19 1 0,0 21 3 0,0-3 0 0,0 4-1 16,0-22 0-16,0 2 1 0,0-1-1 0,0-1 0 16,0 2-3-16,0-20 3 0,0 17 0 0,0 3 1 0,0 1-1 0,0-21-2 15,0 18 1-15,0-18 0 0,0 18-1 0,0-18 1 16,0 0 1-16,0 20 0 0,0-20-2 0,0 0 2 0,14 18 0 15,-14-18 1-15,0 0 1 0,0 20-3 0,0-20-1 0,20 19 2 0,-20-19-1 16,0 17 2-16,0 4-3 0,0-1-1 0,0-20 1 16,0 17-1-16,0 3-5 0,0-20 2 0,20 20-3 0,-20-20-17 15,0 0 10-15,0 17-4 0,0-17-2 0,0 0-3 0,0 20-7 0,0-20-51 16,0 19 29-16,0-19-63 0,0 17 66 0,0-17-15 0,0 22 25 16</inkml:trace>
  <inkml:trace contextRef="#ctx0" brushRef="#br1" timeOffset="8974.16">7277 7397 18 0,'0'0'0'0,"0"0"24"0,0 0-17 0,0 0-4 0,0 0 1 0,0 0-2 0,0 0 2 15,0-17 1-15,0 17 2 0,20 0 1 0,-20-21-4 16,0 21 8-16,0 0-7 0,0-19 2 0,0 19 5 0,0 0-1 16,0 0 1-16,20 0-6 0,-20-18 9 0,0 18-8 0,0 0 0 0,0 0 1 15,0 0-1-15,17 0 7 0,-17 0-7 0,0 0 6 0,20 0 1 16,-20 18 4-16,0-18-15 0,17 0 12 0,-17 19-10 16,0-19 4-16,0 0-4 0,0 0 3 0,0 0-5 15,20 0 1-15,-20 21 2 0,0-21-4 0,0 0 1 0,0 0 0 0,0 0-1 16,0 17 3-16,0-17 1 0,0 0 0 0,0 0-3 0,0 20 2 15,0-20-2-15,0 20-2 0,0-20 1 0,0 17 6 0,0 2-7 16,23 2 1-16,-23 16-1 0,0 0 2 0,0-17-1 16,0 0 0-16,17 37 2 0,-17-20-3 0,0 20 0 0,0 1 0 0,0 36 2 15,0-38-2-15,0-18 1 0,0 59-2 0,0-40-1 0,-17 20 2 0,17-40-1 16,0 57 1-16,0-56-1 0,-23 39 1 0,3 0-2 16,20-21 0-16,-17 19 1 0,17-35 0 0,-20 34 0 0,3-34 1 15,17 17-1-15,-20-20 0 0,20 40 2 0,-20-39 0 0,20-2 0 0,-17 42 2 16,17-41-3-16,-17 40 0 0,17-40-1 0,0 2 0 0,-23-1 1 0,23-1 0 15,0 2-1-15,-20-1 0 0,20 36 0 0,0-33 0 0,-17-4 0 0,17 39-1 16,-20-1 1-16,3-35 1 0,17 55 0 0,-20-20-2 0,-17 1 1 16,37-38 1-16,-20 1 0 0,3-21-1 0,-6 58 0 15,6-56 0-15,17 17 0 0,-20 20 2 0,6-18-1 0,-9-1 0 0,23-20 0 16,0 2-1-16,-20-1 1 0,20 18 1 0,0-16-1 0,0-21 0 0,0 18 2 16,0-18-3-16,0 19 1 0,0-19 0 0,0 0 0 0,0 0-1 0,0 19 6 15,20-19-1-15,-20 0-4 0,0-19-1 0,23 19 3 0,-23-19-2 16,34 19 1-16,-34-18 2 0,17-3-3 0,-17 1 0 0,23 20 0 15,-23-17 0-15,17 17 1 0,3-19-1 0,-20-1 0 0,17 20 0 16,-17 0-1-16,0-18 3 0,20 18-1 0,0-19 0 0,-20 19-1 0,17-19 1 16,3 19-1-16,-3 0 1 0,-17-20 0 0,20 20-2 15,-20 0 0-15,23 0-1 0,-23 0 2 0,0 0 0 0,17 0-1 0,0 0 0 16,3 0-2-16,37 0 4 0,-57 0-1 16,0 0 0-16,17 0 0 0,3 0-1 0,-20 0-1 0,23 0 1 0,-6 0 1 0,-17 0 0 15,37 0 1-15,-17 0-2 0,-20 0 1 0,37 0 2 0,-20 0-2 16,-17 0 1-16,40 0-2 0,-3 0 1 0,0 0-6 0,3 0 1 15,-23 0 5-15,23 20-2 0,-17-20 2 0,-9 0-3 0,6 0 2 16,-3 0 0-16,23 19 2 0,-40-19-1 0,37 0-2 0,3 0 1 0,-3 0-1 16,-20 19 1-16,26-19 1 0,-26 0-1 0,0 0-1 0,3 0 2 15,0 0-1-15,17 0 2 0,-20 0-2 0,43 18-1 0,-43-18 1 0,3 0 0 16,17 0 0-16,-17 0 1 0,37 0 0 0,-34 0-2 0,31 0 2 0,-17 0-1 16,0 0 1-16,6 0-2 0,-9 20 1 0,23-20 1 15,-19 0 0-15,-19 0-2 0,19 0 0 0,-18 0 1 0,17 0-1 0,40 19 1 0,-20-19 0 16,2 0 0-16,16 0-1 0,-38 0 2 0,20 0 1 15,20 0 1-15,-40 0-4 0,42 0-2 0,-44 0 1 0,22 0 3 16,-20 0-1-16,77 0 1 0,-57 0-2 16,-17 0 2-16,-3 0-1 0,0 0 0 0,3-19 1 0,17 19 0 0,-20 0-1 0,0 0 0 15,6 0 0-15,31 0 0 0,-40 0 0 0,43 0-1 0,-57 0 1 16,57 0-1-16,-3 0 2 0,-54 0-1 0,57 0-1 0,-40 0 0 16,0 0 1-16,20 0 0 0,-17 0 1 0,34 0-1 0,-54 0 0 15,17 0-1-15,40 0 1 0,-57 0 1 0,54 0 0 0,-54 0-1 0,17 0 0 16,0 0 1-16,23 0-2 0,-23 0 2 0,0 0-1 0,20 0 1 0,-34 0-1 15,31 0 0-15,-17 0 0 0,20 0-1 0,0 0 1 0,0 0 0 16,-20 0 0-16,26 0-1 0,-29 0 1 0,-14 0 0 16,17 0-1-16,20 0 2 0,17 0-1 0,-14 19-1 0,-23-19 1 15,20 17 0-15,-20-17 1 0,40 0-1 0,-57 20-1 0,54-20-1 16,-34 0 1-16,-23 21 1 0,23-21-1 0,34 0 3 0,-54 18-1 16,17-18-2-16,-17 0 1 0,55 0-1 0,-13 19 2 0,12-19-1 0,-19 0 0 15,-16 0 0-15,-1 0 1 0,-1 0-2 0,2 0 2 0,56 0 0 16,-36 0-1-16,-24 0 1 0,5 0-1 0,-3 0 0 0,57 0 0 15,-34-19 0-15,-26 19-1 0,6 0 1 0,37 0 1 0,-40 0 0 16,40 0-2-16,-23 0 0 0,-11 0 1 0,-9 0 0 16,-14 0 1-16,17 0 0 0,43 0 1 0,-46 0-3 0,43 0-1 0,-60 0 1 15,60 0 3-15,-37 0-2 0,34 19 0 0,3-19-1 0,0 0 0 16,-40 0 3-16,0 0-1 0,77 0 1 0,-74 0-2 16,34 0-2-16,-17-19 2 0,-17 19 0 0,34 0 2 0,-17-18-3 15,-17 18 1-15,34-21 1 0,-31 21 0 0,-9 0 0 16,40 0-2-16,-34 0 1 0,34-20 2 0,-54 20-1 0,20 0-1 0,34 0 0 15,-17 0-1-15,0 0-1 0,-17 0 1 0,-23 0 1 0,40 0 2 16,-14 0-1-16,-29 0-2 0,46 0 0 0,-26 0-1 0,-14 0 1 0,37 0 1 16,-17 0 1-16,-20 0 0 0,-3 0 0 0,20 0-1 0,3 20 0 0,-3-20 2 15,23 0 0-15,-43 0-1 0,0 0 0 0,23 0-1 16,14 0 1-16,-11 0 2 0,-26 0-2 0,40 0 2 0,-40 0-1 16,3 0 0-16,-2 0 0 0,1 0-2 0,1 0 0 0,37-20 1 0,-17 20-1 15,-23 0-2-15,21 0 4 0,4 0 0 0,12-17-1 0,-54 17-2 16,38 0 1-16,-21 0-1 0,23 0 1 0,-21 0 1 0,-19 0 0 0,38 0-2 15,-1 0 1-15,-15 0 1 0,-4 0 0 0,-1 0-1 0,-17 0 1 0,40 0-1 16,-23 0-1-16,3 0 0 0,17 0 3 0,-15 0-2 0,-22 0 0 16,55 0 1-16,-18 0-2 0,-17 0 0 0,-20 0 1 15,17 0 2-15,3 0-2 0,-20 0 0 0,42 0-2 0,-42 0 3 16,15 0-3-16,5 0 5 0,-20 0-3 0,40 0 1 0,-23 0-3 16,0-19 4-16,45 19 1 0,-47 0-1 15,-15 0-1-15,20 0 0 0,20 0 1 16,-40 0-4-16,34 0 0 0,-34 0 4 0,40 0 1 15,-3 0-2-15,-37 19-1 0,20-19 1 0,0 0-2 0,-20 0 1 16,40 0-1-16,-40 17 0 0,17-17 1 0,-17 0 0 0,17 0 0 16,-17 0 2-16,20 0-1 0,0 0-1 0,-20 0 0 0,0 0 1 0,17 0-1 15,3 0 1-15,-20 0-2 0,17 0 3 0,-17 0-3 16,20 0 1-16,-20 0 0 0,0 0 2 0,0 0-2 0,23 0 3 0,-23 0-3 16,0 0 0-16,17 0 0 0,-17 0-1 0,0 0 2 0,17 0 1 0,-17 0-1 15,0 0-1-15,0-17 0 0,20 17-1 0,-20 0 1 0,0 0 1 16,0 0-1-16,0 0 1 0,0 0 0 0,20 0 0 0,-20 0-2 15,0 0 1-15,17 0 1 0,-17-19 0 0,0 19 0 0,0 0 1 16,20 0-3-16,-20 0 3 0,0-20 0 0,17 20-2 0,-17-18-1 16,20 18 3-16,-20-19-3 0,0 0 3 0,20-1-2 15,-20 20-1-15,0 0-1 0,0-38 2 0,23 20 3 16,-23-2-2-16,14 20-2 0,-14-19 1 0,0 1 1 0,20-20-1 16,-20 38-1-16,0-39 2 0,0 2-3 15,20 16 3-15,-20-15 1 0,37-42-3 16,-20 4 5-1,-17 55-7-15,0-1 3 0,20 0 1 0,-20 2-1 0,0 18 2 0,0-37-2 0,20-3-2 16,-20 23 2-16,23-24-1 0,-23-15 1 0,14 19 1 16,-14-20-1-16,20 36 0 0,-20-53 0 0,0 36 1 0,20-1-1 15,-20 19 0-15,0-17 1 0,0 19-1 0,20-21 0 0,-20-37-2 0,17 58 2 0,-17-21 2 16,0-37-7-16,17-37-1 0,-17 35 7 0,20 4-2 16,-20 34 1-16,20 23-1 0,-20-59-1 0,0-2 2 15,20 60 1-15,-20-95 2 0,0 93-3 0,17-57 0 0,-17 39 1 16,0-19-1-16,20 20 0 0,-20-19 0 0,0-23-1 0,0 60 0 15,0-18 2-15,0 0-2 0,20-20 2 0,-20 19-2 0,0 19 3 0,0-58-3 16,0 59 1-16,0-59 0 0,0 58-1 0,17-39 0 16,-17 1 2-16,0 20 1 0,0 17-2 0,23-37-1 0,-23 19-1 0,0-18 0 15,0-2 1-15,17 39 2 0,-17-38 1 0,0 40 0 0,0-22-1 16,17-20-3-16,-17 42 2 0,0-21 0 0,0-18 0 0,20 16 1 16,-20 21-1-16,0-19-1 0,20 21 1 0,-20-23-1 15,0 2 3-15,17 1-2 0,-17 17 0 0,20-37-1 0,-20 19 1 16,0 19-1-16,17-18 3 0,-17 17-2 0,0 1 0 0,0 19-1 15,20-17 1-15,-20-4 0 0,0 1-1 0,23 20 2 0,-23 0-1 16,0-17 0-16,0 17 1 0,0 0-1 0,17 0-1 0,-17 0-1 16,0 0 2-16,-17 0 1 0,17 0-2 0,0 0 0 0,0 0 1 0,-23 0 0 15,23 0 0-15,-20 0 0 0,20 0 0 0,0 0 0 16,-37 17 2-16,37-17-2 0,0 0 0 0,0 0 0 0,-17 0-2 16,17 0 2-16,0 0 0 0,0 20 1 0,-20-20-1 0,20 0 1 15,0 0-1-15,-20 0-1 0,20 21-1 0,-17-21 2 0,17 0 0 0,-17 0 1 16,17 17 0-16,0-17-1 0,-23 19-2 0,23-19 2 0,-17 20 1 15,17-20 0-15,-20 17-1 0,20-17-1 0,-20 20 0 0,3-20 1 0,-3 19 2 16,20 0-3-16,-20-19 2 0,20 19-1 0,-20 2 0 0,3-21 0 0,17 0 2 16,-17 17-3-16,-3-17 4 0,20 19-4 0,-20-19 0 0,20 0 2 0,-20 20-1 0,20-20-1 15,-14 18 1-15,-9-18 0 0,23 0 1 0,-20 19-1 0,-17-19 2 0,20 0-2 16,-3 0 1-16,0 19-2 0,20-19 1 0,-34 0 1 0,11 0-1 16,3 0 1-16,20 0-2 0,-37 0-1 0,37 0 3 0,-37 0 2 0,37-19-4 15,-40 19 1-15,40 0 0 0,-34 0 0 0,11 0 0 16,3-19 1-16,3 19 0 0,-3 0-3 0,20 0 1 0,-37 0-2 15,17 0 4-15,3-18 0 0,0 18-1 0,-23 0-2 0,40 0 2 0,-40 0 0 0,3 0 0 16,17 0 0-16,-17 0 0 0,20 0 0 0,-23 0 1 16,20 0-1-16,-17 0 0 0,17 0 1 0,0 0-2 0,20 0 1 15,-34-20 1-15,-6 20 0 0,20 0-2 0,-17 0 3 0,-3 0-1 0,23 0 0 16,-40 0-2-16,37 0 1 0,3 0 0 0,-23 0 0 0,20 0 0 16,-34 0 2-16,14 0-1 0,-17 0-2 0,37 0 1 15,-35 0 0-15,16 0 1 0,-16 0-1 0,-4 0-2 0,44 0 2 16,-27 0 0-16,4 0 1 0,1 0-2 0,17 0 2 0,1 0-2 15,-39 0 2-15,39 20-2 0,-19-20 2 0,-19 0-3 0,23 0 3 0,-9 0-1 16,26 18 2-16,-20-18-2 0,-3 0 0 0,-17 0 0 0,-17 19-2 16,14-19 1-16,26 0 2 0,-211 19 1 15,222-19-2-15,-17 0 0 0,-14 0 1 0,-20 0 0 16,14 0-2-16,3 0 2 0,37 0-1 0,-37 0 0 16,20 0-1-16,17 0 1 0,-57 0-1 0,23 0 1 0,14 0-1 15,26 0 2-15,-49 0 0 0,29 0-1 0,-26 0 0 0,46 0 1 0,-66 0 0 16,23 0-2-16,3 0 0 0,31 0 2 15,-14 0-1-15,17 0-1 0,3 0 2 0,-3 0-2 0,0 0 0 0,-37 0 2 0,0 0-1 16,20 0-1-16,-20 0 1 0,20 0 1 0,17 0-3 16,-14 0 1-16,11 0 2 0,-34-19-1 0,40 19 0 0,-43 0 0 0,46 0 0 15,-49 0 1-15,26 0 1 0,0 0-2 0,17 0 0 0,-14-19 0 16,-9 19 0-16,6 0 1 0,20 0-2 0,-23 0 2 0,23 0-2 0,0 0 1 16,-26 0 1-16,6 0-1 0,-20 0 0 0,3 0 0 0,-6 0 0 15,45 0 0-15,-47 0 0 0,28 0 0 0,14 0 0 16,-35 0-1-16,33-18 1 0,2 18 0 0,0 0 0 0,-34 0 0 15,34 0-1-15,-35 0 2 0,13 0-1 0,5 0 0 0,-38 0-1 16,-1 0 3-16,19 0 0 0,37 0-1 16,-35 18 0-16,33-18 0 0,4 0-2 0,-16 0 0 0,-28 0 1 15,44 0 1-15,-39 0 0 0,23 19-1 0,-28-19 0 0,24 0 1 0,-19 0-1 16,23 0 0-16,-63 19 0 0,77-19 1 0,-17 0-1 16,20 19 0-16,-63-19 0 0,23 0 0 0,20 0-1 0,-54 20 2 15,48-20 0-15,-71 0 1 0,37 20 0 16,23-20-2-16,34 0-1 0,-77 0 0 0,80 17 2 15,-40-17-1-15,3 0 1 0,-6 0-2 0,40 0 0 16,-37 19 4-16,40-19-2 0,-20 0 0 0,-23 0 0 0,-17 19-2 16,-17-19 1-16,37 0 0 15,37 19 0-15,-34-19 0 0,14 0 0 0,-17 0 1 0,37 0-1 16,3 0-1-16,-40 20 2 0,-20-20 0 0,57 0 0 16,3 0-1-16,-40 0 0 0,37 0-1 0,3 0-1 0,-43 20 3 0,23-20 0 15,0 0 0-15,-20 0-2 0,40 0 2 0,-23 17-1 0,20-17-1 0,-37 0 1 16,37 0 0-16,-34 0-1 0,34 20 2 0,-34-20-1 0,-6 0 0 15,3 0 0-15,3 19 1 0,11-19 0 16,6 0-2-16,20 0-1 0,-40 0 1 0,37 0 1 0,-37 0 5 0,37 0-3 16,-37 0-2-16,37 0-1 0,3 0 1 0,-40 0 2 0,22 0-1 15,-27 0-1-15,25 0 1 0,-20 0-2 0,22 0 1 0,13 0 0 16,-15 0 1-16,17 0-2 0,2 0 1 0,-21 0 0 0,-38 0 1 16,40 18 0-16,-1-18-1 0,19 0-1 0,1 0 1 15,-2 0 1-15,-19 20 1 0,39-20-2 0,-18 0 0 0,-16 0-1 0,11 0 0 16,3 0 1-16,-17 17 0 0,37-17 0 0,-37 0 1 0,-3 0-2 15,3 0 0-15,17 0 1 0,-17 0 2 16,17 0-2-16,3 0 0 0,-3 0-1 0,0 0-1 16,3 0 3-16,0 0-1 0,-6 0-1 0,3 0 2 0,3 0 0 15,-3 0 0-15,20 0-1 0,-17 0-1 0,-3 0 2 0,20 0-1 16,-20 0 0-16,20 0-1 0,-17 0 1 0,0 0 0 0,-6 0-1 16,23 0 1-16,-20 20 1 0,20-20-1 0,-17 0 0 0,17 0 0 0,-20 0 0 15,3 0 1-15,17 0-1 0,-20 0-1 0,0 0 1 0,3 0-1 0,-3 0 1 16,20 0 0-16,-17 0 0 0,-6 0 0 0,23 0 0 0,-17 0 0 0,17 0-1 15,-20 0 2-15,6 0 1 0,14 0-1 0,-23 0 1 0,3 0-1 0,-17 0-1 0,37 0 1 16,-40-20 0-16,40 20 2 0,-37 0-2 0,23 0-1 16,-9 0 0-16,3 0-1 0,20 0 1 0,-20 0 0 0,3 0 0 0,-3 0 2 15,3 0-3-15,17 0 0 0,-20-17 1 0,0 17 1 16,20 0-2-16,-17 0-1 0,17 0 1 0,-17-20 2 16,17 20 0-16,-23 0-1 0,23 0 0 0,0 0 0 0,0 0-1 15,0 0 1-15,-20 0 0 0,20 0-1 0,0 0-2 16,0 0 2-16,0 0-4 0,0 0-3 0,0 0-6 0,0 0-5 0,0 0-4 0,0 0-3 15,0 20-2-15,0-20-5 0,0 57-126 0,20-38 54 16,-20-1 15-16,23 3 62 0,-23-4-18 0</inkml:trace>
  <inkml:trace contextRef="#ctx0" brushRef="#br2" timeOffset="17838.66">8457 8861 39 0,'-20'0'24'0,"20"-17"-11"0,0 17 6 0,-20-40 16 16,20 23 20 0,0 17 8-1,0-20-35-15,0 20-8 16,0 0-1 0,0 0-11-16,0 37 3 31,0-37-2-16,20 0-6-15,20-17 4 16,14-80-1 0,23-17-4-1,-37 57-1 1,-3 40-1 0,38 53-1-1,78 116 0 16,-21-75 3-15,-38-77 0 0,-54-37 1-1,37-20-1 1,-23-1 0 0,60 58-7 15,-37 58 7-16,-37-20-2-15,14-19-1 16,43-2 4 0,-40-53 0-1,-20-2-3 1,3 18 1 0,-3-18 1-16,0-1-4 15,0 39 3 16,3 20-1-31,-17-1 0 16,11-1 1-16,40-18-1 31,3-18 1-15,-40-1 0 0,3-1 0-16,17-37-2 15,-20 40 2 1,-17-3-2-16,17 20 0 15,3 0 1-15,-3 20 0 16,0-20 0 0,0 17-1-16,6-17 2 15,-26 19-1 1,40-19 1 0,-40 0-1-1,20-19 0 1,-17 19 1-16,23-17-2 15,-9 17 1-15,6 0 1 16,-6 36 0 0,6 2-2-16,57 39 1 31,-60-57 1-31,0-20-1 16,20 0 0-1,-20 0 2-15,3-20-1 16,-40 20-1-16,17-20-1 0,23-17 2 15,-40 37-2-15,37-20 1 16,-20 20-1 0,26 39 1-16,-43-39 0 0,34 58 0 15,23 16-1 1,0-17 2 0,-14-36-2-16,31-2 2 15,-20-38 0-15,-11-19-3 16,-29 18 2-16,46 0 2 15,-60 3-2-15,54-23-1 16,40 3 0 0,-34 57 0-1,-3 18 1-15,-20-2-1 16,23 4 2 0,-6-23-1-1,-17 4-1-15,1-21 2 31,24 0-1-31,-8-38-1 16,-17 18 1 0,1-17 1-16,-19 37-2 0,19-19 2 15,-1 19 0-15,-37 0-1 16,59 0-5-16,16 19 5 16,-55-19 1-1,39 17-2-15,16 23 2 16,-21-23-2-1,-34-17 1-15,57 0 1 16,-40-17-1 0,-17 17 1-16,37-57-1 15,-35 57 0-15,13-19-1 16,22-19 2 0,-40 38-1-16,23 0 0 15,-3 17-1-15,-17-17 0 16,0 21 3-16,0-2-3 0,34-2 2 15,-34 3-3-15,17-20 2 16,20 0 0 0,-57 0 0-16,57 0 2 0,-37-20-2 15,17-16-1 1,0-2 1-16,-17 38 0 16,-20-20 0-16,40 0 0 15,-23 20 0-15,23 0-1 16,14 20 0-16,9 17 0 15,-63-37 2-15,54 57-1 16,-17-37-1-16,0 0 2 16,6 18-1-16,-9-19 2 15,6-19-1-15,-40 0-1 16,54 0 2 0,-34 0-3-16,17-40 4 15,-17 23-5-15,-20 17 3 0,17-20-1 16,3 0 2-16,3 20-2 15,-23 0-1-15,34-17 0 16,-14 17 0-16,17 17 1 0,-37-17 0 16,57 40 2-16,-17-2-1 15,-23-2-1-15,23-15 1 16,-3-2 1 0,0-19 0-16,-17 0-1 0,17-19 1 15,-37-2-2-15,60 4 1 16,-26-60 0-16,-14 77-1 15,77-77 1 1,-77 77-2-16,14-17 2 16,6 17-1-16,34 17-1 15,-74-17 1-15,77 40 0 0,-20 17 1 16,-37-40 0-16,17 4-2 16,-14-21 1-16,11 36 1 0,-14-36 0 15,54 21-2-15,-34-21 2 16,-3 0 1-16,23-21-2 15,-43 4-1-15,0-2 1 0,23-2 0 0,-3 4 2 16,3-3-2-16,-3 0 1 16,20 3 0-16,-57 17-1 0,57 0 1 15,-40 0-1-15,43 17 1 0,-23 3-2 16,0 17 1-16,43 20 5 16,-80-36-5-16,34-21 1 0,-14 36 1 0,17-16-2 0,20 18 2 15,-57-38-1-15,58 20 1 16,-19-20 1-16,-19 0-2 0,-3 0 0 0,1 0 0 15,21 0 0-15,-1-20 1 0,-38 1-2 16,20 0 1-16,54-58 1 16,-74 77-2-16,40-17 0 0,-21-2 1 15,-1-2 1-15,2 4-3 0,17 17 0 16,-37 0 1-16,0 0-1 0,40 0 2 0,-40 0 1 16,37 17-1-16,0 4-3 0,-37-2 2 0,20-2 1 15,-3 4-2-15,25 15 1 0,-24-36 0 0,-1 0 0 16,3 20 0-16,17-1 1 0,-17-19 0 15,17 0-2-15,5 0 3 16,-42-19-1-16,15 19 0 0,5-20-2 0,0 20 2 0,-20-17-1 0,37-23 1 16,-20 40 0-16,3-36 0 0,0 36-1 15,2-38-2-15,-7 38 3 0,5-20-1 16,0 20 0-16,-20 0 1 0,37-20 3 0,-20 20-4 16,3 0 3-16,0 0-3 0,0 20-1 15,-3-20 2-15,-17 20-1 0,57-3 1 0,-34 4-1 16,-23-21 0-16,17 0 0 0,20 19 0 0,-37-2 1 15,37-17 0-15,-37 0-1 0,0 0 1 0,57 21-3 16,-17-21 3-16,-40 0-1 0,37 19 0 16,-37-19 1-16,37 0-3 0,-37 0 2 15,20 17 0-15,-3-17-1 0,23 0 3 16,-40 0-2-16,37 20 1 0,-37-20 0 0,20 0-1 0,20 0-2 16,-23 0 3-16,0 0-1 15,-17 0-1-15,20 0 1 0,-20 0-1 0,20 0 0 0,3 0 4 16,-9 0-2-16,-14 0-1 0,20 0-1 0,0-20 3 0,-20 20-2 15,0 0 0-15,0 0 0 0,20 0 0 0,-20 0 0 0,0 0 1 16,0 0-2-16,17 0 2 0,-17 0 0 16,0 0-2-16,0 0 0 0,0 0-2 0,17 0 5 0,-17 0-1 0,0 20 2 15,0-20-3-15,0 0 1 16,0 0 0-16,0 0-3 0,0 0 2 0,0 0 1 16,0 0-1-16,0 0 1 0,0 0-2 0,0 0 2 0,0 0 0 15,0 0-2-15,0 0-2 16,0 0 1-16,-17 0 0 0,17 0-22 0,0 0 10 15,0 0-2-15,0 0-25 0,-17-20-17 0,17 20 21 0,0 0-107 16,0 0 107-16,-20-17-39 0</inkml:trace>
  <inkml:trace contextRef="#ctx0" brushRef="#br3" timeOffset="21322.63">18261 9109 64 0,'-17'0'11'0,"17"0"-2"0,0 0-8 15,0 0 4-15,0 0-4 0,0 0 3 0,0 0 13 16,0 0-4-16,0 0 2 0,0 0-4 15,0-20-5-15,0 20 6 0,0 0-3 0,0-18-4 16,0 18 6-16,0-18-7 0,0 18 2 0,0-38 3 0,0 38-4 16,0-19 0-16,0-20 11 0,0 20-4 0,0-1-7 15,0-16 11-15,17 15-7 0,-17 4-5 0,0-2 6 0,0 19-3 16,0-21-1-16,20 4 14 0,-20-3-11 16,0 20-5-16,20-20 7 0,0 20-5 15,-3 0 0 1,3 20-6-16,17 17 3 0,-14-16-2 15,-23-21 0-15,34 19-1 0,-14-2 2 0,0 4-1 16,-20-21-1-16,17 19 0 0,3-19 1 0,-3 17 0 0,3 3 0 0,20-20 0 16,-3 19 2-1,37-38 4 1,-34-1-4-16,-17 20-2 0,-23-17-1 0,0-2 1 0,34-2 0 16,-14 21-1-16,-20-17 0 0,20-2 1 0,-3 19-1 0,20-21 0 15,-37 4 0-15,20-3 1 0,3 20-1 16,-9 0 0-16,-14 0 0 0,20 0 0 0,-20 0 1 0,40 0-1 15,-23 20-1-15,0-20 1 0,-17 17-1 0,20-17 2 0,0 0 0 16,-20 21-1-16,37-2 1 0,-37-19 0 0,0 0-1 0,20 17 0 0,0-17 1 16,-20 21 0-16,40-21-1 0,-23 19 1 0,-17-2-1 0,17-17 1 0,3 0-1 15,0 20-1-15,17-1 2 0,-20-19-1 0,3 0 0 16,3 0 1-16,-23 0-1 0,54 0 0 0,-34 0 0 16,17 0 1-16,-20-19 0 0,3-1-2 0,0 20 1 15,3-17 0-15,-23-2 1 0,34-2-1 0,-34 4 0 16,40-2 0-16,-23 19 0 0,0-21-1 0,3 4 1 15,-20 17 2-15,20 0-2 0,3-20-1 0,-9 20 0 16,6 0 3-16,0 20 0 0,0-20-1 0,-20 0-2 0,17 17 2 16,20 4-1-16,-37-2 0 0,40-2 0 0,-23 4-2 0,3-2 3 15,-20-19 0-15,60 17-2 0,-60 3 1 16,17-20 0-16,-17 19 0 0,37 0 1 0,-37-19-1 0,37 20 2 0,-17-20-1 16,-20 0-1-16,37 19 3 0,-14-19-3 15,-6 0 1-15,0 0 0 0,-17 0 1 0,40 0 0 0,-23-19-3 16,3 19 1-16,-2-20-2 0,2 20 0 0,-20 0 4 0,19 0-1 0,-19-19 0 15,23 19-1-15,11-19 0 0,-34 19 0 0,20-20-1 0,0 20 1 16,15 0 2-16,-35 0-2 0,0-17 1 0,40 17-2 0,-40 0 0 16,37 0 3-16,-37 0-2 0,20 0 0 0,-1 0 0 0,-19 0 0 15,20 0 1-15,-2 0-1 0,19 17 0 0,-37-17 1 0,0 0-1 16,40 0-1-16,-23 20 3 0,-17-20-1 0,40 19 1 0,-40-19-1 0,17 0 2 16,5 19-2-16,-4-19-2 0,-1 0 2 15,23 20 1-15,-40-20-1 0,0 0-1 0,37 0 1 0,-20 0-1 16,25 0 0-16,-24 0 1 0,-1 0-3 15,-17 0 3-15,20 0 0 0,0-20 0 0,-3 20-1 0,3 0 2 16,-20 0-1-16,17-19-1 0,-17 19-2 0,20 0 3 0,0-19-1 0,2 19 1 16,-22-20-2-16,15 20 1 0,-15 0 0 0,20-17 1 0,0 17-1 0,-20 0 0 15,20-19 0-15,-20 19-1 0,34 0 2 0,-34 0-1 0,20 0 1 16,0 0-2-16,-20 0 1 0,23 0 1 0,-23 0-1 0,14 0 0 0,6 0 0 16,0 0 2-16,17 0-2 0,-37 0-1 0,17 0 0 15,3 0 1-15,-20 0 0 0,20 0 0 0,0 19 1 0,-3-19-1 0,3 17 0 16,-20-17 1-16,0 0-1 0,37 0 0 0,-37 20-1 0,23-20 1 0,-6 19 0 15,0-19-1-15,3 0 1 0,0 19 2 0,-3-19-1 16,-17 0-2-16,37 0 0 0,-37 0 1 0,0 20 1 0,43-20-2 16,-43 0 1-16,34 0 1 0,-34 0 0 0,20 0-1 0,0 0-2 15,17-20 0-15,-20 1 3 0,23 0 1 16,-17-1-3-16,-9 3 0 0,46-23 1 0,-26 23-1 16,-14-2 2-16,0 19-1 0,3-21-1 0,-9 21 1 15,26 0 0-15,-40-17 1 0,37 17-1 0,-20 0 1 0,3 0-2 16,0 0 1-16,0 17 0 0,17 4 0 0,-37-21 1 15,20 0-2-15,-20 19 1 0,40-2 0 0,-40-17 1 0,0 21-1 0,17-21 2 16,0 19-2-16,-17-19-1 0,40 0 2 0,-40 17-2 0,0-17 2 0,57 20 0 16,-40-20-1-16,6 0 1 0,11 0 4 15,-34 0-4-15,20 0 0 0,0 0-2 0,17-20 3 16,20-16-3-16,-57 36 1 0,37 0 1 16,-17-21 0-16,0 21-1 0,-20 0 0 0,0-17-1 0,20 17 2 15,-3 0-2-15,-17 0 1 0,17-19 0 0,-17 19 0 0,40 0-1 0,-40 0 2 16,23 0-1-16,-23 0 1 0,34 0-2 0,-14 0 1 15,0 0 1-15,-3 0-2 0,0 0 2 0,-17 19-1 0,20-19 1 16,0 17 0-16,0-17 0 0,-20 21-2 0,37-21-1 0,-17 19 1 16,-20-19 2-16,40 17-1 0,-23-17-1 0,-17 20 2 15,37-20 0-15,-37 0-1 0,37 0 0 0,-17 0 0 0,0 0 0 0,-3 0 3 16,-17 0-2-16,40 0 2 0,-23 0-3 0,-17-20 0 16,40-16-1-16,-3 15 2 0,-20 4-1 15,-17-2 1-15,0-2 0 0,40 4-1 0,-40 17-1 0,23-20 0 0,-23 0 1 0,14 3 0 16,6 17 0-16,0-19-1 0,0-2 2 0,-3 21-1 15,0-17 0-15,23 17-1 0,-40 0 2 0,0 0-2 0,37 0 0 16,-37 0 1-16,20 0-1 0,20 38 1 16,-23-38 0-16,-17 19-1 0,37-19 2 0,-37 17-1 15,20 3 2-15,0 0-2 0,-20-20 0 0,17 17 0 0,3 4-1 16,0-21 2-16,-20 19 1 0,17-19-3 0,6 0 0 0,-23 0 1 16,17 17 4-16,0-17-5 0,3 0 2 15,0-17 0-15,-20 17 0 0,17 0-1 0,-17-19-1 16,20 19 3-16,-20-21-1 0,0 21-2 0,20 0 2 0,-20-17-2 15,17 17 1-15,6-20 2 0,-6 20-2 0,1 0 0 16,-18 0 0-16,19-20 0 0,1 20 0 0,-20 0 1 0,18 0-1 16,-18 0 0-16,19 0-1 0,-19 0 1 0,18 0 1 0,-18 20 0 15,20-20-1-15,-20 0 0 0,0 0-1 0,42 20 1 0,-27-20 1 0,5 17-1 16,-1-17-2-16,19 21 3 0,-38-21 1 0,0 0-1 16,17 0-1-16,-17 0 0 0,22 19 1 0,-4-19 0 0,4 0-1 15,-22 0 1-15,15 0 0 0,24 0-1 16,-39 0 1-16,20 0-1 0,-2 0 0 0,-18 0 1 15,17 0-1-15,3 0 0 0,-20 0 1 0,20 0-2 0,0 0 1 16,-3 0 0-16,-17 0 0 0,20 0 0 0,-20 0 1 0,20 0-2 16,-3 0 1-16,-17 0 1 0,22 0 1 0,-22 0-2 0,18 0 0 0,-1 0 0 15,-17 0 1-15,20 0 0 0,-20 0-2 0,20 0 3 0,-3 0-2 16,3-19 0-16,-20 19 1 0,20 0 0 0,-3-21 2 0,-17 21-3 16,22-17 1-16,-4 17-2 0,-18 0 1 0,17 0 1 15,3 0-1-15,-20-20 0 0,0 20 1 0,20 0-1 16,-20 0-1-16,17 0 2 0,-17 0-1 0,0 0 0 0,0 0 0 0,20 0-1 15,-3 0 1-15,-17 0 1 0,20 0 1 0,-20 0-2 16,0 0-1-16,20 0 0 0,-20 0 1 0,22 0 2 0,-22 0-3 0,15 0 0 16,-15 0 1-16,20 0 1 0,-20 0-2 0,0 0-1 0,20 0 1 0,0 0-1 15,-3 0-1-15,-17 0 1 0,17 0-2 16,-17 0 2-16,20 0 0 0,-20 0 0 0,20 0-4 16,-20 0 2-16,23-20-13 0,-23 20 0 0,14 0-12 0,-14 0-10 15,0 0 16-15,20 0-31 0,-20 0 24 0,0 0 0 16,0 0-32-16,0 0 32 0,0 0 2 0,0 0-14 0,0 0-22 15</inkml:trace>
  <inkml:trace contextRef="#ctx0" brushRef="#br3" timeOffset="23108.09">23814 7511 41 0,'0'0'15'0,"0"0"-8"0,0 0-4 0,0 0-1 0,-20 0 6 0,20-17 18 0,-20 17-16 16,20 0-5-16,0 0 6 0,0 0 0 0,-20-21 6 16,20 21-12-16,0 0 1 0,0 0 0 0,0 0-1 0,-14 0 9 15,14 0-6-15,0 0-4 0,0 0-1 0,0 0 1 0,0 0 4 16,0 0-3-16,0 0 5 0,0 0 1 0,0 0 0 15,-23 0-1-15,23 0-2 0,0 0-4 0,0 0 0 0,0 0-1 16,0 21 8-16,0-21-1 0,0 0-5 0,0 17-3 16,0-17 1-16,0 0 0 0,0 0-1 0,0 20 4 0,0 0-5 0,0-3 3 15,0 23 0-15,0-4 0 0,0-15-2 0,-17 16 0 16,17 40 1-16,0-20-1 0,-23-20-1 0,23 21 0 0,-17 56 1 0,17-40-1 16,-17-14 0-16,-3 51 0 0,20-34-1 0,-20 58 1 0,20-78 1 15,-20 17-2-15,20 4 0 0,-14 55 0 0,-9-59-1 0,23-16 4 0,-40 75 2 16,23 39 0-16,17-58-1 0,-20-20 1 0,3-36-5 15,17-22 2-15,0 5-2 0,0-4 1 0,0 39 3 0,0-59-1 0,0 41 0 16,0-38-1-16,0 17 4 0,0-17 0 0,0-2-5 16,0-18 5-16,0 20-2 0,0 0 3 0,17-20-4 0,-17 0 3 15,20 0-3-15,-20 0-1 0,17 0 0 0,3 0 2 0,0 0-1 16,17 0 2-16,-17-20-2 0,20 20-4 0,-23-20 3 16,23 20 0-16,14 0 0 0,-14-18-2 0,14 18-2 15,-34 0 2-15,57 0 1 0,-17-20 2 0,128 20 5 16,-151 0-7-16,38 0 3 0,-13 0-3 15,-27 20-1-15,136-20 0 16,-97 0-1-16,-54 0 0 0,20 0 1 0,34 18-1 0,3-18 3 0,0 0-1 16,-38 0-3-16,-21 0 2 0,56 0 1 0,-54 0 0 0,59 0 2 15,-64 0-4-15,62 0-1 0,-20 0 1 0,-34 0 0 16,31 0 3-16,-17 0-1 0,0 0 1 0,-17 0-2 0,37 0 1 16,-20 0-1-16,3 20 1 0,-23-20 0 0,23 20 2 15,-3-20-2-15,-37 0 0 0,37 19 2 0,-14-19-2 0,-23 0-2 16,0 0 1-16,54 38 4 0,-34-38-4 0,-3 18 2 15,-17-18-1-15,20 0 1 0,-20 0-1 0,17 0 1 0,3 18-2 16,-20-18 0-16,20 0 2 0,-20 0 2 0,23 0-4 0,-9 0-1 16,-14-18 3-16,40 0 0 0,-40-3-2 0,20 21 2 15,-3-17-2-15,0-2-1 0,-17 19 1 0,20-20 2 0,-20 20-2 16,20-20 2-16,-20 20-2 0,23-18 2 0,-23 18-1 0,14-20 1 16,-14 20-1-16,20-17 2 0,-20 17-3 0,20-40 1 0,-20 23-1 15,0 17 0-15,20-19 1 0,-20-39 1 0,17 1-2 0,-17 37 1 16,17-55 1-16,-17-2-2 0,20-17 0 0,-20-1 1 0,20 55-2 15,-20-73 1-15,20-2-5 0,-20 59 3 0,0-19-2 0,0-59 3 16,0 57 0-16,0-54 2 0,17 74 0 0,-17-21 0 0,20-36 0 0,0 0 0 16,-3 56 0-16,6 22 0 0,-23-1-1 0,17-23 1 0,0 5-1 15,-17-1 0-15,20 16 1 0,-20 40-1 0,0-37 1 16,0 37-1-16,0-21 0 0,20 21-2 0,-20-17 1 0,0 17 1 16,0 0 0-16,0-20 0 15,0 20-1-15,0 0 3 0,0 0-2 0,0-19-1 0,0 19 1 0,0 0 0 16,-20 0 0-16,20-18 0 0,0 18 1 0,0 0-1 0,0 0 0 0,0-20 1 0,-20 20-1 15,20-20 0-15,0 3 1 0,-17 17-1 0,17-21 2 0,-17 21-2 16,17-19 1-16,0 19-1 0,-23-17 2 0,23 17-1 0,-17-20 1 16,-3 20-1-16,20-20 1 0,-20 20 1 0,-17-17-1 15,37 17-1-15,-20 0-1 0,0-20 2 0,3 20 1 0,0 0-1 16,-3-20 0-16,0 20-2 0,0 0 0 0,-17-17 0 0,37 17 3 0,-40-21-3 16,-14 2-1-16,14 19 0 0,26-17 1 15,-49 17-2-15,46-20 0 0,-40 0-1 0,20 20 5 0,-3 0-1 0,-34-38 1 16,0 19-1-16,14 1 1 0,-17-2 0 0,23 1 2 15,-20 2 0-15,31-4-3 0,6 21 0 0,-55-37 1 0,-81 17 1 16,133 0-3-16,-54 20-1 0,17-17 1 16,-17 17 3-16,54 0-2 0,-34 17-2 0,-58 3 2 15,58 0-1-15,-63 38-4 0,100-41 3 0,-77 40 0 16,40-17 2-16,-43 17 5 16,60-21-5-16,20-36-1 0,-17 38 1 0,31-38-1 0,-34 20-1 15,20 0 2-15,-40-3-1 0,57-17 1 0,-17 0 0 0,17 0 0 16,-17 0-3-16,17 0 2 0,3 20-2 15,0-20-2-15,17 0 2 0,0 0-9 0,0 0-8 0,0 0-15 16,0 0 13-16,0 0-29 0,17 0 18 0,-17 0-6 0,37 0-124 16,-37 20 102-16,57-3-65 0</inkml:trace>
  <inkml:trace contextRef="#ctx0" brushRef="#br1" timeOffset="27077.28">27651 6143 100 0,'0'0'0'0,"0"0"44"0,0 0-43 0,0 0 0 0,0 0 1 0,0-19 0 0,0 19 2 0,-17-19 16 0,-3 0-4 0,20 19-2 16,-20-20-8-16,20 20-2 0,0-38 4 0,-20 38-5 0,20-19 0 0,0-18 3 0,0 37-2 15,-14-19 10-15,14-20-4 0,0 20 8 0,0-19-1 16,0 19 3-16,0 2-2 0,-23-3-3 0,23 0-1 0,0 20-7 16,0-19 0-16,0 19 0 0,-20-19 4 0,20 19-6 0,-17 0 4 15,17 0-4-15,0 0-2 0,-20 0 6 0,20 0-5 0,-37 0 1 16,37 0 0-16,0 0-1 0,-40 0 1 0,23 19 4 0,0-19-4 15,-6 19-1-15,-14 1 8 0,17-20-8 0,-71 37 20 16,31-18-18-16,23 1-2 0,-3 17-2 0,-54 21 3 16,60-21-4-16,-9 2-1 0,-11 37 2 15,-6 1-3-15,46-41 2 0,-9 4 0 0,-14-2 0 0,-3 56-1 16,23-56 0-16,-57 116 2 0,74-137-2 0,-60 59-1 0,60-38 1 16,-37 19 0-16,-3 0-3 0,6 0-1 15,11-17 0-15,-14-4-7 0,0 2-6 0,37-18 5 0,-60 17-32 16,60-37 24-16,-34 20-32 0,-6-20-12 0,20 0-23 15,6 0-4-15,-9 0 58 0,3 0 10 0,0 0-43 0</inkml:trace>
  <inkml:trace contextRef="#ctx0" brushRef="#br1" timeOffset="27407.35">26149 6486 82 0,'0'0'0'0,"0"0"36"0,0 0-5 0,0 0-14 0,0-20 20 16,0 20-18-16,0-19-1 0,0 19-1 0,0 0 11 0,0 0-15 15,0 0 7-15,0 0-13 0,0 0 4 0,0 19-5 0,0 1-5 16,0-3 1-16,0 3-1 0,-14 0-1 0,14 17 2 0,-23 1-1 0,3 18-1 16,-34 42 1-16,54-62-1 0,-40 2 0 0,40 0 0 0,-34 1 0 15,-29 151 1-15,46-172 0 0,17 39-1 16,-20-18 4-16,20-21 2 0,0 3 1 0,0-21-2 15,20 17 0-15,-20 2 10 0,17 1-7 0,3-20 6 0,23 18-6 16,-43-18-5-16,14 0 2 0,26 0-3 0,-20 0 0 0,34 19 1 0,-34-19-2 16,37 0 0-16,0 0 2 0,-20 0-2 0,-17 0-2 15,17 0 2-15,20 0-1 0,-17 0 1 0,17 0-8 0,0 0-15 16,-40 0 3-16,40 0-35 0,-37 0 18 0,37 0-49 0,-20-19-2 16,6 19 54-16,-9-38-19 0,6 19 1 0</inkml:trace>
  <inkml:trace contextRef="#ctx0" brushRef="#br1" timeOffset="27973.31">28926 5553 70 0,'0'0'10'0,"0"0"-7"0,0 0-1 0,0 0 4 0,0-18-1 0,-20 18-1 0,20 0 9 16,0 0 2-16,0 0-1 0,0 0-4 0,0 0-7 16,-20 0 3-16,20 0-2 0,0 0-2 0,0 18 5 15,0-18-2-15,-17 19 6 0,17 0 3 0,0 1-6 0,0-20 2 16,-20 39 10-16,20-22 1 0,-20 2-3 0,20 19-5 15,-17 0-7-15,17 1 3 0,-18-19 2 0,-4 16-2 0,22-16-3 16,0-2 0-16,-17 22 7 0,17-22-2 0,0 1 2 0,-20 0-1 16,20-1 1-16,0-18-6 0,0 19 7 0,0-19-8 15,0 0-1-15,0-19 6 0,0 1-2 0,0 18-5 0,20-38 3 16,-3 38-3-16,23-58 2 0,-23-16 4 16,23 34-7-16,17-36 2 0,0 21 0 0,0-4-2 0,-20 3-1 15,20 36-4-15,-34-17 2 0,-23 37 0 0,14 0 2 16,6-20-3-16,0 20-1 0,-20 0-2 0,20-20-13 0,-3 20 5 0,0 0-19 15,-17 0 12-15,0 0-4 0,0 20-4 0,20 19-116 0,-20-21 99 16,0 2-31-16,0-2 51 0,20 1-58 0</inkml:trace>
  <inkml:trace contextRef="#ctx0" brushRef="#br1" timeOffset="28247.3">29570 5935 130 0,'0'0'26'0,"0"0"-17"0,0 0-5 0,0 0 0 0,0 0-2 16,0 0 2-16,23 0 11 0,-6 18 9 0,-17-18-12 0,17 0 1 0,-17 0-2 15,20 0-1-15,0 0 4 0,-3 0-4 0,-17 0-6 0,20-18 0 16,0 18-1-16,-20-21 1 0,17 21-2 0,6 0-1 0,-23-19 0 0,17-19 3 0,0 2 1 16,3 16-2-16,-20 0-1 0,20 1-2 0,-20 0 2 15,0 0 1-15,17-94 41 16,-54 74-9 0,0 39-28-16,20 0-2 0,-6 0-4 0,23 19 2 15,-17 1 0-15,-3 19 3 0,-17-3-2 0,17-17-1 0,0 38 0 16,-14 2 0-16,11-23-3 0,6 21 0 0,17-36-1 0,-20 16 2 15,20-18 0-15,-20 38-1 0,20-39 1 0,-17 40-1 0,17-39 0 0,0 39 1 16,0-22-5-16,0 4-23 0,0-22 11 16,0 19-56-16,17-18 0 0,3 2-9 0,0-21-9 15,-3 0 54-15,6 0-12 0</inkml:trace>
  <inkml:trace contextRef="#ctx0" brushRef="#br1" timeOffset="28457.02">30331 5192 110 0,'0'0'29'0,"0"0"-6"0,0 0-7 0,-20-19 41 16,20 1-15-16,0 18-28 0,0 0 9 0,0 0-13 0,0 0-1 15,-17 0 5-15,17 0-8 0,0 0 3 0,0 0-4 0,0 0-1 16,0 37 4-16,0-37-2 0,0 38 3 0,0 18-3 0,-20-35-4 16,20 35 3-16,0 19-2 0,0-16-1 0,-17 16-2 15,17 20-2-15,-23-57 2 0,23 38-2 0,-17 0-5 16,0 2-10-16,-3-22-17 0,0 1-20 0,20-19 20 0,-20-19-6 15,6 38-39-15,14-39 49 0,-23 3 8 0,23-4 8 0,0-17 5 0,-20 19-59 16</inkml:trace>
  <inkml:trace contextRef="#ctx0" brushRef="#br1" timeOffset="28923.19">30063 5821 80 0,'0'0'42'0,"0"0"-23"0,0-20-2 0,0 20 14 0,20-20 1 16,-20 1-15-16,0 19 19 0,20-19 15 0,3 19-37 15,-9 0 8-15,6 0-14 0,0 19 12 0,0 0-11 16,-20-19-6-16,17 0 1 0,23 40 4 0,-3-23-4 0,-37-17-3 15,17 19 0-15,3 1-1 0,17-2 1 0,-37-18-1 0,23 19-1 16,11 2-6-16,-14-3-14 0,0-18 7 16,-3 19-25-16,-17-19 16 0,40 19-28 0,-40-19 23 0,0 0 0 0,40 18-21 15,-40-18 29-15,17 0-9 0,-17 0 20 0,17 0 2 0,3 19 3 16,-20-19 4-16,20 0 1 0,-20 0 0 0,17 0 5 0,3 0 5 16,-20 0-3-16,0 0 15 0,20 0 6 0,-20 0 18 15,0 0-30-15,17 0 13 0,-17 0-16 0,0 0-1 0,0 0 0 16,0 0 10-16,0 0-14 0,0 0 0 0,0 0-1 0,-17 0 5 0,17 20-2 15,0-20 1-15,0 18-3 0,0-18-7 0,0 20 1 16,0-1 4-16,0 0-6 0,0 0 3 16,0 0 0-16,0-19-3 0,0 39 7 0,0-39-3 15,0 17 0-15,0 2 0 0,0-19-3 0,17 20 1 0,3-20 0 16,-20 0-1-16,23 0 2 0,-23 0-3 0,14-20 1 16,6 20-1-16,0-19 0 0,0 2 2 0,-3-4-2 15,0 3 0-15,3 18 0 0,-20-19 0 0,20 19 2 16,-20 0-1-16,23 0 4 0,-23 0 2 0,0 0-5 15,14 19 6-15,-14-19-6 0,0 0-2 0,0 75 7 16,0-55-5-16,0 18-2 0,0-18 1 0,0-3-2 16,0 23 2-16,0-3 0 0,0-17-1 0,0-2-1 0,0 1 0 15,0 1-1-15,0-3 0 0,0 23-13 0,0-23-5 16,0 3-11-16,0-20 11 0,0 0-28 0,0 21-13 16,0-21-16-16,0 0-6 0,0 0 45 0,20-21-17 0,-20 21 36 15,0-20-46-15</inkml:trace>
  <inkml:trace contextRef="#ctx0" brushRef="#br1" timeOffset="29163.18">31243 6277 113 0,'0'0'109'0,"0"0"-96"0,0 0 14 0,0 0-11 16,0 0 18-16,0 0 7 0,0 0-24 16,0 0-11-16,-20 0 5 0,20 0-3 0,0 18-5 0,0-18 1 15,0 0-2-15,0 20 1 0,0-20 5 0,0 0-5 0,20 17 23 31,0-34-20-31,-3 17-1 0,-17-20-3 0,80-57 4 16,-26 2-3-16,-17 56-1 0,-37 0-1 16,40-20 0-16,-23 21-1 0,3-21 0 0,3 39-1 15,-23 0 1-15,14-18-4 0,6 18 0 0,-20-19-15 16,20 19 9-16,-20 0-18 0,0 0 9 0,20 0-24 0,-20 19 16 16,17-19-38-16,-17 37-49 0,0-17 62 0,0-20 36 15,20 18-52-15</inkml:trace>
  <inkml:trace contextRef="#ctx0" brushRef="#br1" timeOffset="29589.75">31831 6105 116 0,'0'0'33'0,"-18"0"41"0,18 19-35 15,0-19-7-15,0 0-18 0,0 0 0 0,0 19 6 0,-17 18 4 16,17-16-20-16,0 15 5 16,0-36-8-16,-20 40 1 0,20-22 0 0,0 19 0 15,0 20 7-15,0-57-6 0,0 20 7 16,0-20-6-16,20 20 5 0,-3-20-1 0,-17 0-4 15,0-20-1-15,18 20 3 0,4-37-3 0,-22 37-2 16,37-57 6-16,0 37-3 0,-37-18-3 0,20 18 1 0,-3 1 0 16,-17 2 0-16,77-41 7 0,-77 58-3 15,38-19 2-15,19 75 3 16,-57-35-9-16,22-4 1 0,-22 22-1 0,17 93-1 31,1 2-8-31,-18-114-2 0,0 38-21 0,0-41 7 16,0 22-35-16,-18-2-21 0,18-18 31 0,0 0-52 15,-17 21 29 1,-5-4-10-16</inkml:trace>
  <inkml:trace contextRef="#ctx0" brushRef="#br1" timeOffset="30140.3">30009 7168 156 0,'0'0'59'0,"0"-17"-49"0,-20 17 24 16,20-20-22-16,-20 20 9 0,20 0-13 0,0 0 0 0,-14 0 0 0,14 0 7 0,0-18-7 15,-23 18-2-15,23 0-2 0,-20 0 12 0,-17 0 7 16,17 0-11-16,3 0-2 15,-23 0 3-15,23 0-6 0,-40 55 3 16,37-15-8-16,0-40 0 0,3 37 0 16,-23 20 2-16,23-19 1 0,17-19-5 15,0-19 0-15,-17 21 1 0,17-4-1 0,0 3 2 0,0-20-1 16,17 20 1-16,-17-20 0 0,17 0 4 0,3 0-4 0,0 0-1 16,37-40 2-16,17-35 2 15,-54 55-2-15,0 1-2 0,17-19 1 16,0 20 4-16,-17-1-2 15,3 19-2-15,-23 0-1 16,14 0 1-16,-14 0 0 0,20 37 7 0,0-16-9 0,-20-4 2 16,20 80 2-16,-20-60-8 0,0 0-10 0,0-37 2 0,0 40-6 15,0-3-32-15,0-37 15 0,0 37-56 0,0 3-19 16,0 17-1-16,0-40 38 0</inkml:trace>
  <inkml:trace contextRef="#ctx0" brushRef="#br1" timeOffset="30525.85">30693 7494 105 0,'0'0'51'0,"0"0"-16"0,0 0-3 0,0 0-18 16,0 0-4-16,0 0 3 0,-20-21 43 0,20 21-37 15,0 0-3-15,0 0 8 0,-20 0-9 0,20 0-9 0,-17 0 4 0,17 0-7 16,-20 0 5-16,20 0-4 0,-20 0 4 0,20 0-4 16,-17 21 0-16,0-4 0 0,17-17-2 0,0 0 0 0,-23 20 0 0,6 0 3 15,17-20-3-15,0 17 0 0,-20 3 1 0,20 0-2 0,0 16 0 0,-20 2-1 16,20-38 1-16,0 40 1 0,0-40 1 0,0 18 4 0,0 1-3 15,0-19 0-15,0 20 0 0,20-20 10 0,0 0-7 16,-20 0-1-16,40-39 2 0,-23 39-6 0,-17-38 1 16,17 18-2-16,3-18 0 0,17-38 1 0,3-19-1 15,-3 2 0-15,-37 53 1 0,37 2-1 0,-17-37 0 0,20-21 1 16,-40 59 0-16,17 0-2 0,0 17 1 0,-17-19 1 0,20-36 2 16,-20 36-2-16,0 39-1 0,0-38 1 0,0 20 1 15,0 18 0-15,0 0 1 0,0 0-2 0,0 0-1 16,0 18 1-16,0-18-2 0,-20 19 2 0,20 19 1 0,-17-38-2 15,17 40 0-15,-17-4 1 0,-3 2-2 0,20 2-1 0,-40 34 2 16,3 22 2-16,17 57 4 0,3-60-3 0,-3 2-5 16,0 2 0-16,3-3 0 0,17-57-3 0,0 3-3 0,0 35-14 15,-20-55 7-15,20 54-23 0,0-54 12 0,0 0-2 0,0 17-38 0,0-17 28 16,0-20-6-16,20 17-55 0,-20 2 12 0,17-19 36 16,3 0 37-16,0 0 0 0,-20 0-34 0</inkml:trace>
  <inkml:trace contextRef="#ctx0" brushRef="#br1" timeOffset="31106.59">31337 7665 135 0,'0'0'39'0,"0"0"12"0,-17 17 28 0,17-17-57 15,-20 0 33-15,20 0-41 0,-20 0-3 16,3 20-1-16,-137 95 56 47,60 93-43-47,77-54-18 15,17-137-2-15,17 23 3 0,-17-40-4 0,114-19 31 32,-77-39-27-32,0-19-4 0,3 0 0 15,37-188 5-15,-37 190-5 16,-23-39 0-16,0 17 1 16,3 23 0-16,-20 34-3 0,20-17 0 15,-20 57 2-15,0-17 4 0,0 17-3 16,0 0 0-16,0 0 0 0,0 0-1 0,0 0 0 0,0 17 1 0,-20-17-2 15,20 19 1-15,-20 1 2 0,20-20-2 16,0 0-1-16,0 0 0 0,-17 18 0 0,0-18 0 0,-6 19 4 16,23-19-5-16,0 0 2 0,-17 0 0 0,17 0-4 15,0-19 1-15,0 19 3 0,-20-18-1 16,20-2 0-16,0 20 0 0,0 0 0 0,0-36 0 0,0 36-1 16,0 0 1-16,0-21-2 0,0 3 0 0,0 18 1 15,37-39 4 1,-37 19-5-16,0 20-1 15,23 0 3-15,-23 0 1 0,0 20 0 0,17 0-1 16,-17-20 0-16,0 19-3 0,0-1 4 0,17 20 1 0,-17-38-1 16,0 39-2-16,0 19-1 0,0 150 2 15,-17-188-2-15,17 16 1 16,0-15 0-16,0 36 1 0,0-20-1 0,0-17 0 0,0 18 0 0,0-19 0 16,0 18 1-16,0 1-2 0,0 18-1 0,0-35 3 0,17 36 0 15,-17-20-1-15,20 19 0 0,-20-56 0 0,20 41-1 16,-20-24 3-16,0 4-2 0,17-21-1 0,3 36-8 0,17-16-59 15,-37-20 46-15,0 0-3 0,43 0-138 16,-43 0 122-16,0-20-54 0,14 20 49 0,-14-36-31 16,20 36 51-16,-20-21 6 0,20 4-31 0</inkml:trace>
  <inkml:trace contextRef="#ctx0" brushRef="#br1" timeOffset="31398.05">31853 8119 70 0,'0'0'83'0,"0"0"-62"0,0-17-15 0,0 17 22 16,0-20-12-16,0 3 21 0,-22 17 0 0,22-20-6 15,0 20-18-15,0-20 11 0,0 20-15 0,0 0 13 0,0 0-5 0,0 0-11 16,0 0 2-16,0 0-3 0,0 20 9 16,0 54 7-16,0-55-18 0,0 22 4 15,0-41-5-15,0 38 1 0,0-19-2 0,0-19 0 0,0 37 2 0,0-20 8 16,22 3 0-16,-22-20-6 0,0 0 8 0,17 0-2 15,-17-20-3-15,20 3-1 0,54-137 2 16,-51 117-9-16,-8 0 2 0,5-3-1 0,-1 23 0 16,1-21 0-16,-20-1-1 0,18 22 0 0,21-41-4 0,-21 39-10 15,-18-2-13-15,22 21-13 0,-22-17 15 0,0 17-40 0,0 0 21 16,0 17-8-16,0-17-7 0,0 21-86 0,0 16 106 16,0-37 21-16,0 19-18 0</inkml:trace>
  <inkml:trace contextRef="#ctx0" brushRef="#br1" timeOffset="31684.85">32478 8119 66 0,'0'0'0'0,"0"0"41"0,0 19-18 0,0-19-10 15,0 0 9-15,0 0-7 0,20 0 2 0,-20 21 9 0,0-21-15 16,0 0-2-16,0 0 5 0,22 0 0 0,-22 0 2 16,15 0-4-16,-15 0-8 0,0 0 1 0,20-21-1 0,-20 21 0 0,0 0 4 15,20-36 2-15,-1 16-6 0,-19-17 5 0,0 37-4 16,18-40 7-16,-18 2-5 0,0 21 12 0,17-22 4 15,-17 22-1-15,0-23-3 0,0 40 0 0,0-18-5 0,0-1-8 16,-17 19 7-16,17 0-7 0,0 0 2 0,0 0-5 0,-18 0-1 16,18 19 6-16,-19-1-3 0,-1 1-2 0,20 2 0 0,-20 16 3 15,5-1-4-15,15 2-1 0,-22 2-2 0,22-20 2 0,-20 17-1 16,3-20 2-16,17 23 1 0,-20-3-4 0,2 20 1 0,18-37 1 0,-19 38-5 16,19-39-1-16,0-2-3 0,-20 4 0 0,20 15-3 0,0 1-18 0,0 4-14 15,0-41 15-15,20 36-43 0,-1 2-74 16,-1-38 96-16,-18 0 8 0,0 20 11 0,20-20-2 0,-3 19 22 0,3-19-34 15</inkml:trace>
  <inkml:trace contextRef="#ctx0" brushRef="#br1" timeOffset="32175.96">32957 7931 83 0,'0'0'37'0,"0"0"-4"0,0-20 23 0,0 20-3 0,0-17 2 0,0-4-10 15,-23 21-27-15,23-19-4 0,0 19 8 0,0 0-14 16,0-18 5-16,-17 18-9 0,17 0 1 0,0 0 3 0,-20 0-4 0,20 0-1 15,-20 37 6-15,20-37-3 0,0 21-4 0,-17-4 2 16,17 22 0-16,0-22-2 0,-20 4-2 0,20 16 1 0,0-17-2 16,-17 17 2-16,17-37-1 0,0 37 2 0,0 3 1 15,-23-20-5-15,23-3 1 0,0 4 3 0,0-2 0 0,0-2-3 16,0 3 1-16,0-3 1 0,0 24-2 16,23-22 0-16,-23-2-8 0,0-17 1 0,0 21-13 0,17-21-4 15,-17 17 13-15,20-17-20 0,-20 0-8 0,17 0-8 16,3 0 23-16,-20 0-2 0,20 0-49 0,-3 0 54 15,6-17-14-15,-23 17 23 0,17 0 3 0,0-21 3 0,3 21-2 0,0-17 7 16,-20-2 3-16,17 19-1 0,-17-21 1 0,20 21-1 0,-20-20 1 16,20 20 5-16,-3-17 13 0,3 17 12 0,-20-20 6 15,23 20-18-15,-23 0-1 0,14-17 16 0,-14 17-19 0,0 0 30 16,0 0-19-16,20 0-5 0,-20 0-15 0,0 0 5 0,0 0-3 16,0 0-4-16,0 0 2 0,0 0-3 0,0 0 0 15,0 0 4-15,0 0 0 0,0 0-1 0,0 0-3 16,0 0 2-16,0 0-2 0,0 0 3 0,0 17 8 0,-20 3-5 15,20-20 6-15,0 37-10 0,0-16 4 0,0 15-3 0,-14-36-3 16,14 38 4-16,0 1-2 0,0-1 3 0,-23 56 5 16,23-74-10-16,0 17 3 0,-20 20-3 0,20-36-2 15,0-2 0-15,0 18 1 0,0 0-1 0,0-16 0 0,-17 15 5 0,17-15-3 16,0-21-2-16,-40 56 0 0,40-56-1 0,-17 19-8 0,-3 0 0 16,0-19-1-16,3 0-18 0,0 0 8 0,-23 0-31 15,-17 0-20-15,20 0-29 0,14 0 42 0,-14 0-44 0,0 0 5 16</inkml:trace>
  <inkml:trace contextRef="#ctx0" brushRef="#br4" timeOffset="34924.12">25123 7722 61 0,'0'0'26'0,"0"0"-16"0,0-20-2 0,0 20 8 0,0-37 1 0,0 37-9 0,0-40 7 0,0 40 0 16,0-17-6-16,0 17 0 0,0 0 0 0,0-20 11 0,0 0 2 15,0 3-2-15,0 17-11 0,0-20 15 0,0 20-16 0,0 0-1 16,0-20-1-16,0 20 7 0,-20 0-6 0,20 0 4 0,-17 0-4 16,17-17 5-16,-20 17-6 0,3 0 7 0,-3 0-1 15,-17 0-3-15,19 0-4 0,-21 17 3 0,19-17-4 0,-37 20 4 0,20 0-3 16,-40 17 3-16,-20 19-2 0,3 22-1 0,57-60-3 16,-3 21 1-16,-15-1-1 0,-98 150 1 0,61-74-2 15,52-54 0-15,-37 34-2 0,40-17 3 0,-3-22-1 0,-17 59 2 16,20-37-3-16,-20 57 1 0,0 18-2 0,23-19-1 0,11-1 8 15,6-55-3-15,17-20-2 0,0 57 0 0,-23-38-3 0,23 19 0 16,23 20 2-16,17-78 0 0,-6 57 0 0,23-17 1 0,-40-59-1 16,23 22-1-16,-3-21 0 0,3 19 1 0,54-2 0 0,-17 2 3 15,37-18 5-15,3 0-1 0,-8-20-3 0,-32 0 0 16,-38-20-2-16,76 0 2 0,16-54 1 0,-17 17-1 0,-57 17-2 16,0 2 1-16,57-36 1 0,77-174 6 15,-117 133-5-15,-34 40-4 0,17-58 3 0,3-2-5 0,-43 3-3 16,0 57 2-16,3-60 6 0,0 3 1 0,-20 55-3 15,0-37-1-15,0-20 2 0,-20 23 2 0,0 51-3 16,-14-54 2-16,11 59-3 0,-205-230 7 16,171 245-6-16,-37-17 1 0,37 20-2 0,-57 17 0 0,77 20-1 15,-60-17 0-15,40 17-1 0,-37 37-3 0,-20 40-2 16,22 17-8-16,13-17-9 0,41-20 7 0,-39 38-25 16,38 19-15-16,21-77 19 0,-58 231-216 15,58-174 169 1</inkml:trace>
  <inkml:trace contextRef="#ctx0" brushRef="#br4" timeOffset="39262.74">23754 9109 22 0,'0'0'0'0,"0"0"8"15,0 0-2-15,0 0 2 0,0 0-5 0,0 0 1 0,0 0-1 0,0 0-2 16,0 0 1-16,0 0 1 0,0 0 0 0,0 0 1 16,0 0-2-16,0 0 3 0,0 0-2 0,0 0-1 0,0 0 2 0,0-20-2 15,0 20 3-15,0 0-2 0,0 0 0 0,0 0-1 16,0 0 0-16,0 0 0 0,0 0-1 0,0 0 1 0,0 0-1 0,0 0 1 15,0 0-1-15,20 0 1 0,-20 0-1 0,0 0 2 0,20 0 0 16,-20 0-1-16,0 0 0 0,0 20 0 0,20-20 4 16,-20 0-4-16,0 0 2 0,0 21-1 0,17-21 0 15,-17 0 1-15,0 0-2 0,17 0 0 0,-17 0 1 0,0 0-2 16,20 0 1-16,-20 17-1 0,0-17 4 0,20 0-1 0,0 0-1 16,-20 0 1-16,17 0 0 0,-17 0-2 0,0 0 1 0,20 0-2 15,-20 0 1-15,20 0 2 0,-3 0-2 0,-17 0-2 16,23 0 2-16,-23 0 1 0,17 0-2 0,-17 0-2 15,17 0 1-15,-17-17 1 0,0 17-2 0,20 0 2 0,-20-21-3 16,0 21 1-16,20-20 0 0,-20 2 2 0,0 18-1 0,0 0 0 0,17-18 0 16,-17-3 0-16,0 21 0 0,0 0 1 0,0-17-1 0,20 17 1 15,-20 0-2-15,0 0 1 0,0 0 1 0,20 0 0 16,-20 0 1-16,0 0 0 0,0 0-1 0,0 0 1 0,17 17 0 16,-17-17 1-16,0 21-2 0,0-21-1 0,0 18 2 15,0-18-1-15,23 18 0 0,-23 2 0 0,0-20 0 0,0 0-1 0,0 21 4 16,17-21-1-16,-17 17 1 0,18-17-2 15,-18 0 2-15,19 0-2 0,-19 0 1 0,20 0-2 0,-20 0 0 16,18-17-1-16,-18 17 1 0,0 0-2 0,0-21 0 0,19 21 0 0,-19-20 0 16,18 20 1-16,-18-18 1 0,20 18 0 0,-20-18-2 0,19 18 1 0,-19 0 1 0,23-21-1 15,-23 4 0-15,15 17-1 0,-15-19 1 0,20 19 1 16,-20-20-1-16,19 20-1 0,-19 0 1 0,0-19 0 0,20 19 0 16,-20 0 0-16,0 0 0 0,18 0 0 0,-18 0 0 0,0 0 0 0,17 19 1 0,-17-19-1 15,22 0 0-15,-22 20 0 0,18-1-1 0,19 19 4 16,2-38-1-1,-39 18-2-15,20-18-2 0,-20 0 2 16,0 0 0-16,0 0 1 0,18 0 0 0,-18 0-1 0,17 0 0 0,-17 0 1 0,20-18-2 16,-20 18 1-16,20 0 1 0,-20 0-2 0,20 0 0 15,-20 0 1-15,17 0 1 0,-17 0-1 0,0 0 0 16,20-21 0-16,-20 21 0 0,0 0 0 0,20 0 0 0,-20 0 0 16,17 0 0-16,-17 0 1 0,0 0-1 0,22 0 1 0,-22 0-2 0,0 0 1 15,18 0 0-15,-18 0 0 0,0 0 0 0,17 0 1 0,-17 0 0 0,20 0-1 16,-20 0-1-16,0 0 1 0,0 0 0 0,20 0 0 0,-20 0 0 0,0 0 0 15,17 0 0-15,-17 0 2 0,20 21 1 0,-20-21-2 16,0 0-1-16,0 18 0 0,20-18 0 0,-3 38 0 16,5-38-1-16,-4 0 2 15,-18 0-1-15,0 21 0 0,17-21-1 0,-17 0 1 0,0 0 1 0,20 0-1 16,-20 0 0-16,20 0 1 0,-20 0-1 0,0 0 0 0,17 0 1 16,-17 0 0-16,0-21 0 0,20 21-3 0,-20 0 1 0,17 0-1 15,3 0 2-15,-20 0-1 0,0-20 0 0,20 20 0 0,2 0 3 16,-22 0-2-16,15 0 0 0,-15 0-1 0,20 0 1 15,-20 0 0-15,20 0 0 0,-20-18 0 0,20 18 0 0,-20 0 2 0,17 0-2 16,-17 0-1-16,17 0 1 0,3 0 2 0,-20 0-2 16,20 0-1-16,-20 0 3 0,23 0-1 0,-23 0 0 0,14 0-1 0,6 0 0 15,-20 0 1-15,20 0-1 0,-20 18 0 0,20-18 0 16,-20 0 1-16,17 0 1 0,-17 0-2 0,17 0 3 16,3 0-2-16,-20 0-1 0,0 0 1 0,20 0 0 15,-20 0 4-15,20 0-5 0,-20 0 0 0,17 0 1 0,-17 0 1 16,0 0-1-16,0-18 2 0,0 18 0 0,20 0-1 0,0-18 4 15,-20 18-6-15,17 0 2 0,-17-21 0 0,0 21-2 16,23 0 2-16,-23 0-2 0,0 0 0 0,0 0 1 0,17-17-1 16,-17 17-1-16,0 0 1 0,0 0-2 0,17-19 1 0,-17 19-1 0,0 0 0 15,0 0 0-15,20 0-9 0,-20 0 1 0,0 0-4 0,0 0-5 0,0 0-6 0,0 0-5 16,20 0-3-16,-20 0-29 0,0 0 35 0,0 19-26 0</inkml:trace>
  <inkml:trace contextRef="#ctx0" brushRef="#br4" timeOffset="48574.2">24592 10231 70 0,'0'0'0'0,"0"0"11"0,0 0 10 15,0 0-18-15,0 0 15 0,-19 0-7 16,19 0 2-16,0 0 42 0,-20 0-21 16,20 20-27-16,0-20 14 0,-15 0-9 15,15 18-8-15,0-18 3 0,0 0-4 0,0 20 8 16,-22-2 2 0,22 1-11-16,0 1 10 0,-18 17 4 15,18-18-12-15,-22 39 6 16,22-58-6-16,-17 57 7 0,17-40-10 0,-38 42-1 15,19-40 0-15,-1 17 2 0,-18 21 5 0,19-16-5 16,-38 32 3-16,39-34-3 0,-2-20-1 0,-57 76 4 16,60-56-4-16,-80 75 3 0,80-95-3 0,-60 77 3 15,57-78-2-15,-17 20-1 0,-37 38 2 0,54-56-4 16,-57 74 2-16,37-57-1 0,-54 40 2 16,80-39-2-16,-49 0 1 0,26 1 2 0,-37 17-2 15,57-36 0-15,-23-2-1 0,-37 39 1 0,40-57 0 16,-77 76 0-16,94-56 0 0,-54 17-1 15,34 2 0-15,-57 17 1 0,63-37-1 0,-83 39-1 16,97-39 1-16,-34 19-1 0,14-38 1 0,23 37 0 16,-80 1 0-16,40 1-1 0,-74 36 2 15,37-18 3-15,54-37-5 0,6-1 1 16,-63 38 0-16,37-39 0 0,-17 21-1 0,40-1 1 16,0-18 1-16,-114 54 0 0,111-74-1 0,-54 58 0 15,57-39 0-15,-117 38 3 0,117-57-6 16,-77 38 6-16,57 1-3 0,-20-21-1 15,40-18 2-15,0 20 0 0,-77 17-6 0,74-37 3 0,-17 19 2 16,-17-19 1-16,-21 38 0 0,-59 1-1 0,117-21 0 16,-59 20 1-16,1-19-1 0,-39 38 0 0,43-19 0 15,-100 19 2-15,131-19-2 16,-34-19-3-16,57 0 2 0,-3 1 0 0,-111 18 3 0,114-19-1 0,-3-1-2 16,-54 1 3-16,0 19-3 0,37-38 1 0,-37 20 1 0,54-1-1 15,-17-19 0-15,-77 18 3 0,97 2-2 0,-20-20-1 0,-37 19 1 16,-3-19 0-16,-34 38 1 0,34-38-1 15,-17 18-1-15,77-18 1 0,-20 20 0 0,-134-1 0 16,154-19-2-16,-60 19 3 0,43-19-3 0,14 19 2 0,-17-19 0 0,-37 20-2 16,37-20 2-16,0 0-2 0,-74 17 2 0,34-17-1 15,3 19 0-15,-3-19 0 0,-34 0 3 16,34 21-1-16,20-21-3 0,22 0 1 0,1 0 0 16,-117 0 2-16,109 0-2 0,-33 0 1 0,61 0-1 0,-83 0 3 15,-34 0 3-15,111-21-5 0,-54 21-2 16,-3 0 1-16,43 0 2 0,-43 0-1 0,40 0 2 0,0 0-2 15,23 0-1-15,-83 0 3 0,20-19-1 0,-17 19-1 16,60 0 0-16,0 0-1 0,-9 0 0 0,-108-17 0 0,117 17-1 0,-63 0 0 16,6 0 2-16,51 0-2 0,-108-20-1 0,114 20 2 15,-43-19 1-15,37 19 0 0,-54 0-1 0,0 0 1 16,20-19 0-16,40 19-2 0,-120 0 0 0,117-19 2 0,-57 19 0 16,57 0-1-16,-57-20 0 0,20 20-1 0,34 0 1 0,23-18 0 15,-134 18-2-15,134 0 1 0,-21 0 1 0,-95-20 1 16,98 2-1-16,-42 18 0 0,-17-19 1 0,80 19-1 0,-63-20-1 15,40 2 2-15,17 18-1 0,-188-57 1 16,97 18 2-16,34 2-3 0,-17 17-1 16,57-18 1-16,-17 38-1 0,34-38 3 0,6 38-2 0,-9 0 1 15,-68-56-2-15,74 56 2 0,-23-39 2 0,-17 22-2 16,60 17-1-16,-60-41-2 0,20 4 1 0,20 37 3 0,-20-19 0 16,3-19-2-16,-6 20 1 0,40-2-1 0,3 20 1 0,-3-39-1 15,-34 2-1-15,-100-96 2 16,117 95-1-16,14 20 1 0,6-21-1 0,-40 1 1 15,37 18-2-15,0-17 0 0,3 18 0 0,-60-57 2 0,63 37-2 16,-9 21 2-16,-54-78 2 0,60 78-3 0,-40-76 0 16,-3 54 1-16,6-35-1 0,34 37 0 0,0 19 1 15,20 0-1-15,-34-1 0 0,-9-37 0 0,26 20 0 0,-3 18 0 0,3 19 0 16,-3-39-1-16,-17 2 0 0,17 17 1 0,3 20 1 0,-6-37 0 0,-14-2-1 16,22 1 0-16,-64-38 3 0,62 58-3 15,-3-1 0-15,0-20-2 0,-15 20 2 0,-7-19 1 0,22 0 0 16,20 38 2-16,-37-38 0 0,20 18-1 0,-3-17-2 0,0-1-2 15,3 38 2-15,-1-37 1 0,-4-2 0 0,22 1-1 16,-20 19 1-16,20 0-2 0,-17 0 2 0,-3-18-1 0,20 37 1 16,-18-40-1-16,18 3 1 0,-19 18 0 0,-1 0-1 0,2-19 2 15,18 20-2-15,-17 18 2 0,17-21-3 0,-22 2 1 16,22 19 1-16,0-18 0 0,0 18 0 0,0 0-1 0,0-19 0 0,0 19 1 16,0 0-1-16,0 0 0 0,0-20 0 0,0 20-2 0,0 0 1 15,0-18 2-15,0 18-1 0,0 0 0 16,-20 0 1-16,20 0 0 0,0-20 2 0,0 20-2 0,0-18 1 15,0 18-2-15,-17 0 1 0,17-18 2 0,0 18-3 16,0-21 1-16,0 21-1 0,0-19-1 0,-20 19 2 0,20-18 0 16,0 18-1-16,0-21 0 0,0 21 0 0,0 0 1 0,0 0-1 0,0-18-2 15,0 18 1-15,0 0 1 0,0 18-1 0,0-18 1 16,0 0 0-16,0 0 0 0,0 0-1 0,0 21 0 0,20-21 1 16,-20 18-1-16,0-18-4 0,0 0-2 0,17 19-3 15,-17-19-4-15,0 0-5 0,0 21 8 0,0-21-2 0,0 0-17 16,0 0-10-16,0 0-16 0,0 0 22 0,0 0-5 0,0 0-44 15,0 0 43-15,0 0 11 0,0 0 8 0,0 0-5 0,0 0-14 16</inkml:trace>
  <inkml:trace contextRef="#ctx0" brushRef="#br4" timeOffset="49023.37">8574 11029 135 0,'0'0'0'0,"-23"0"42"0,3 0-32 0,1 0-8 0,1 0 2 0,18 0-1 0,0 0 2 16,-17 0 4-16,-3 0 17 0,20 0-12 0,0 0 1 0,-20 0 10 0,20 0-13 16,0 0-3-16,-20 0 5 0,20 0-5 0,0 0-5 0,-14-18 4 15,14 18-4-15,0 0 2 0,0 0-1 0,0 0-1 0,14 0 1 0,-14-19 3 16,40 19 1-16,-40 0-4 0,20 0 0 0,-3-20 3 0,1 20-5 15,1-18 0-15,-19 18 0 0,20 0-2 0,3-20 2 0,-8 2-1 0,22 0 2 0,2-22 2 16,-39 40-3-16,38-39 2 0,-19 21-2 0,1-19 3 0,-2 19-2 16,19-41 0-16,5 3-6 0,-42 18 4 0,35-1 2 15,-15 2-5-15,-1 18 1 0,36-57 1 0,-55 56 1 0,20 1 1 16,2 0-2-16,-4 1-1 0,-1-2-1 0,23 1 1 0,-23 19 1 16,3 0 0-16,-3 0 1 0,3 0 0 0,0 19 1 0,2 1 1 15,-22-20-2-15,35 18-2 0,-15 20 2 0,17 1 0 0,-20-2-1 16,3-17 1-16,0-1-1 0,2-2 1 0,-7 42-3 0,5-40-1 15,20 38-1-15,-3-1 5 0,-37-35-2 0,37 34 3 0,-17-37-2 16,-3 21 0-16,3-20-1 0,-20 2 1 0,37 35 1 0,-14-38-2 0,-23 2 1 16,17 17-1-16,0-18 1 0,23 39-2 0,-40-39-1 0,37 19-9 15,-20-1-7-15,-17-16-10 0,20-2 10 0,-20-19-3 0,23 18-3 16,-23-18-4-16,17 0-6 0,-17 19-54 0,17 0-13 0,-17-19 63 0,0 19 13 16,20-19-1-16</inkml:trace>
  <inkml:trace contextRef="#ctx0" brushRef="#br5" timeOffset="133539.16">21132 7302 47 0,'0'0'31'0,"-20"-19"3"0,20 19-30 0,0 0 1 0,0 0 1 0,0 0 1 0,0 0 1 0,0 0 21 16,-17 0-15-16,17 0-14 62,-112 19 223-46,90 38-204-16,22-36-19 15,0-4 2-15,0 23 2 0,0-4-3 0,0 22-1 0,0-58 0 63,0 323 7-32,-114 1332 9-31,97-1275-12 16,17-342-2-16,0-18 3 0,0 16-3 0,0-36 3 0,0 39-2 0,0-39-2 15,17 0 1-15,-17 18 4 0,0-18-3 0,0 20-1 16,20-20 0-16,0 0 0 0,-20 0 1 0,17 0-3 16,3 0 0-16,-20 0 1 0,17-20 1 0,25 20 0 0,-24 0-1 15,19-18-1-15,-17 18 0 0,17 0 2 0,-20 0-1 16,-17-18 0-16,40 18-2 0,-18 0 2 0,-7 0-1 0,5 0 0 0,-20 0 2 0,20 0-2 15,17 18 0-15,-20-18-1 0,3 0 1 0,-20 0 0 0,77 18 2 16,-57-18-2-16,17 20 2 0,-37-20-3 0,37 18 1 0,-37-18-1 16,40 20 2-16,-3-20-1 0,-37 0 0 0,37 0 0 0,-37 20 1 0,57-20-2 0,-37 0 0 15,0 18 4-15,17-18-2 0,-20 0-1 0,26 0-1 0,-9 0-1 16,-34 0 2-16,57 0 1 0,-20 0 0 0,-17 0-1 0,23 0-2 16,-29 0 2-16,6 0 1 0,37 0 0 0,-40 0-1 0,23 18 0 15,-17-18 1-15,11 0-2 0,-14 0 2 0,17 21-2 0,-37-21 3 16,37 0-3-16,3 0 1 0,-40 0 0 0,37 18 2 0,0-18-1 15,-37 0-2-15,40 0 2 0,-3 0 1 0,-17 0-3 0,-20 0 2 0,17 0-1 16,3 0 2-16,0 0-1 0,-3 0 0 0,6 0-1 0,-6 0 2 16,-17 0-1-16,17 0 0 0,3 0-1 0,0 0 1 0,-20-18 0 15,17 18 1-15,-17-21-2 0,0 21-1 0,0 0 1 0,20-18-1 0,-20 18 2 16,0-18-1-16,17 18 2 0,-17-20-1 0,0 20 1 0,20-20-2 0,0 20 0 16,-20 0 0-16,0-18 1 0,23 18 0 0,-23-20-1 15,14 20 0-15,-14-18 0 0,20 18 0 0,-20 0 1 0,0 0 0 0,0-18 0 16,0 18-1-16,0-21-2 0,20 21 2 0,-20 0 1 0,0-17-1 0,20 17 1 15,-20-19-2-15,0-1 0 0,0 20 0 0,0 0 2 0,17-38 1 16,-17 18-2-16,0-17 0 0,0 17-1 0,0-16 1 0,0-3 0 16,0-57 1-16,0 2 1 0,0 36-4 0,-17 1 3 0,17-57-1 15,0 56 1-15,-20-55 0 0,20-2-2 0,0 79-1 16,0-22 1-16,20-36 0 0,-20 37 1 0,0 17 0 0,17-54 2 16,-17 0-1-16,0 54-1 0,17 3-1 0,-17-1 2 0,0-1-1 0,20-35 1 0,-20 16 0 15,20 21-1-15,3-61 0 0,-23 25 0 0,0 33 1 16,0-35 0-16,0 19-1 0,0-2 1 0,14-19-1 15,-14 20 0-15,0 37 0 0,-14-37 1 0,14 40-1 16,-23-23 1-16,23 23-1 0,0-3 0 0,0-17-1 0,-20 16 2 0,20-15 0 16,-20 36-1-16,20-20 0 0,0 0 0 0,-17 3 0 0,17-4 0 15,0 21-1-15,-17 0 0 0,-3-19 2 0,0 1 0 16,-14 18-1-16,11-20 0 0,-17 20-1 0,3-19 1 16,0 19-3-16,17 0 3 0,-14-17-1 0,-26 17 1 0,-34 0 0 15,54 0 2-15,-74-21 3 0,60 21-5 0,-20 0 1 0,-43-37-1 16,63 37 2-16,-63-40 0 0,60 23-1 0,-3 17-1 0,6-20 0 15,-80-17 0-15,3 0 1 0,71 37-1 0,3-20 0 0,-72 0 1 0,13 1 0 16,76 19-2-16,-17 0 1 0,20 0-2 0,0 19 2 0,17 1 0 0,-57 0-2 16,60-3 0-16,-3 3 1 0,0-1 0 0,-37 19-1 0,37-1 2 15,3 20-5-15,-21-36 1 0,38-4-1 0,-19 22-1 0,-1 19-11 0,5-41 5 16,15 23-3-16,-22-23-4 0,22 2-4 0,-20 2-2 0,20 16-35 0,0 0-9 16,0-37-7-16,0 20 39 0,0-20 2 0,0 20 3 0,20-20-16 0,-20 0 24 15,22 0-15-15</inkml:trace>
  <inkml:trace contextRef="#ctx0" brushRef="#br5" timeOffset="135396.41">24516 3005 55 0,'0'0'0'0,"0"0"17"0,0 0-6 0,0 0-2 0,0 0 2 16,-18 0-3-16,18 0 10 0,0 0-6 0,0 0 0 0,0 0 0 0,0 0 12 15,-22 0-13-15,22 0 11 0,0 0-12 0,-17 0 11 0,17 0-1 16,-18 0-9-16,18 0 11 0,-20 0-2 0,1 19-1 16,19-19-11-16,-20 0 0 0,20 0-2 0,-15 19 6 0,-8-19-3 0,4 20-5 15,-1-1 1-15,-17 0-2 0,-1 19 0 0,1-2 1 16,20-15-2-16,-43 36 0 0,3 0 0 0,3 19 0 16,-6-19 0-16,-17 19 0 0,40 19-2 15,-20-18 0-15,0 36 2 0,40-55-1 0,-23 17-2 16,40-37-1-16,-17 38 2 0,-3 0 0 0,0 38 2 15,0-76-2-15,20 0 0 0,-14 20 3 0,14-20-2 0,0 18 3 16,0 2-1-16,0-1 1 0,0-1 1 0,0-35-3 16,0 16 2-16,0-18-2 0,14 19 1 0,6-1 3 15,-20-16-5-15,0-21-1 0,0 19 2 0,0-19 1 0,20 18 0 16,-20-18-2-16,0 0 0 0,0 0 1 0,0 0 0 0,0 19 1 0,0-19 3 0,0 0 2 16,0 0-6-16,0 18 2 0,0 2 0 0,-20-20-2 15,20 19-1-15,-20-1 2 0,6 22 0 0,-9-22-2 0,-17 38-2 16,-14 21 0-16,-20-1 3 0,14-1 0 0,-17 2 1 15,3-2-2-15,-3 22-1 0,-17-21-1 0,54-37-1 16,-17 35 2-16,20-36-1 0,-40 38 0 0,20-37 2 0,20-21-1 16,17 22 0-16,-17-22 0 0,17 1 0 0,3 0 1 0,0-1 0 0,-23 21 0 15,0 18-1-15,23-38 0 0,-23 19 1 0,23 1-3 0,0-22 2 16,-6 2-1-16,23 1 1 0,-17 0 0 0,-3 18 0 0,20-21 0 16,-37 23 1-16,37-23 0 0,-20 41 0 0,-20-19-1 0,23-2-1 15,0 0 1-15,-23 21 0 0,6-2 1 16,11-36-1-16,3 37 1 0,0-36-1 0,3 15 0 0,0 2 0 0,-23 0 0 15,20-19 2-15,6 1-2 0,-9 0 0 0,23-20 0 16,-20 0 0-16,0 17 0 0,3-17 0 0,17 0 0 0,-20 19 1 16,20-19-1-16,0 0-1 0,-17 0-7 0,17 0 2 0,0 0-3 15,0 0-19-15,-20 0-16 0,20 0-21 0,0-19 23 0,0 19-4 16,0-17-48-16,0-3 48 0,0 20 8 0,0-20 4 0,0 20-25 0</inkml:trace>
  <inkml:trace contextRef="#ctx0" brushRef="#br5" timeOffset="135694.69">21973 6257 98 0,'0'0'10'0,"0"0"-3"0,-23 0-5 0,23 0 6 0,0 0-2 0,-20 20 1 0,20-20 11 0,-20 18 4 0,20 2-11 15,-17-3 7-15,17 2-10 0,-20 19 2 0,20 2-3 16,-17-40-5-16,-3 57 3 0,20-20 1 0,-20-17-3 15,3 17 7-15,17-16-2 0,0-4 2 0,-60 97 45 16,60-95-47-16,-17-19-1 0,-3 57 12 0,20-37-12 16,-17-2-1-16,17-18-1 0,0 19 0 0,-20 0 4 0,20-19-5 0,0 19 7 15,0-19-5-15,0 20 1 0,0-20-1 0,20 0 1 0,-20 0-2 0,17 0 9 16,20 0-2-16,23-20-3 0,-43 20-6 0,23 0 1 0,14-38 3 16,23 19-4-16,0-19 0 0,3 19 0 0,11-19-1 15,-54 38-2-15,3 0 1 0,-3-38-1 0,0 38 0 0,40 0-2 0,-40-19-2 16,20-1-20-16,0 3-31 0,0 17-37 15,0-20-37-15,-14 1 66 0,-29 2 12 0,26 17-33 0</inkml:trace>
  <inkml:trace contextRef="#ctx0" brushRef="#br5" timeOffset="136215.26">25220 2588 89 0,'0'0'13'0,"0"0"-5"0,0 0 17 0,-20 0-15 0,20 0 13 0,0 18-10 0,-20-18 1 0,20 0-1 16,0 18 9-16,-15-18-13 0,15 21 9 0,-22-3-1 15,22-18 2-15,0 19-10 0,0-19 0 0,-20 38 18 0,20-38-9 16,0 57 31-16,0 0-26 16,0-57-20-16,20 39 4 0,-20-20-5 15,0 0-1-15,0 0 1 0,0 0-2 0,0-19 1 0,0 19-3 16,0 0-4-16,0-1-3 0,0-18-2 0,0 19-25 0,0 0-21 15,0-19 20-15,0 0-48 0,0 20 41 0,0-20 6 0,0 0 7 0,0-20 3 0,0 20-32 16</inkml:trace>
  <inkml:trace contextRef="#ctx0" brushRef="#br5" timeOffset="136363.54">25337 2112 126 0,'0'0'0'0,"0"0"79"0,0 0-45 0,0 0-17 0,-23 0 13 0,23 0-16 0,0 0-1 16,-20 0-1-16,0 39 13 0,20-22-21 0,-17 3 0 15,0-1-2-15,17-19-1 0,0 18 0 0,-20 22-1 0,20-40-1 0,-20 17 0 16,20 4-9-16,0-2-4 0,-20-2-37 0,20 3-20 0,0-2-4 16,0 1 18-16,0-19 29 0,0 0-26 0</inkml:trace>
  <inkml:trace contextRef="#ctx0" brushRef="#br5" timeOffset="136646.92">25807 2510 132 0,'0'0'42'0,"0"0"-21"15,0 0-7-15,0 0 8 0,0 0-12 0,0 0 19 0,0 0-12 16,-17 0 19-16,17 0-22 0,0 0-2 0,0 0-3 0,0 0-1 0,-17 0 3 16,17 0-6-16,0 0-1 0,-23 0 1 0,6 0-3 0,17 0 1 0,0 0 1 15,-20 0-1-15,20 0 2 0,-20 0 3 0,20 0-4 0,0 0 0 0,-17 0 4 16,17 0-5-16,0 0 0 0,0 0 1 0,0 20-2 0,0-20-1 0,-20 19 0 16,20 0 1-16,0 1 1 0,0-2-2 0,0 0 3 0,0 3-2 15,20-3 6-15,-20 20-3 0,0-38-2 0,17 38 6 0,-17 0-5 16,20 1 4-16,-20-39-5 0,0 18 1 0,0 1-1 0,0 20 0 0,0-20-1 15,0 19 2-15,0 0 0 0,-20-38-3 0,20 37 1 16,-17-18-2-16,-3 20 2 0,20-39-2 0,-20 38-1 0,3-38-3 16,0 19-2-16,17-19-2 0,-23 0-4 0,6 0-18 0,17 0 9 0,-20 0-30 15,0-19-15-15,20 0 28 0,0 0 1 0,0 0-1 0,0-20-35 0,0 2 18 16,20 37 39-16,0-19 4 0,-3-19-43 0</inkml:trace>
  <inkml:trace contextRef="#ctx0" brushRef="#br5" timeOffset="137180.24">26092 2949 77 0,'0'0'22'0,"0"0"-8"0,0 0 11 0,-20 0-18 0,20 0 0 0,0 0 13 0,0-19 7 0,0 19 2 0,0 0-15 0,0-19 9 0,0 19-12 15,20-19-3-15,-20 0 9 0,43-20 9 0,-43 21-8 16,14-21-9-16,6 1 8 0,-20 19-9 0,20-38 9 0,0 18-4 16,-20-17-1-16,17-20-1 0,0 37-5 0,-17 3 0 15,20-22 4-15,-20 21-7 0,20-40 6 0,-20 39-4 0,20 19-1 0,-20-18 0 16,0-2 1-16,17 1 4 0,-17-19-3 0,0 38-3 0,20-20 6 16,-20 39-5-16,0-18 4 0,20 18-5 0,-20-19 3 0,0 19-3 15,0 0 4-15,0 0-5 0,17 0 1 0,-17 0 1 0,23 0 0 16,-23 0-2-16,0 19 1 0,17-19 0 0,-17 39 1 0,0-21-1 15,17 1-1-15,-17 17 1 0,20-15-1 0,-20 36-1 0,37 37 1 16,-17-16-4-16,0 36 3 0,-3-78 0 0,6 60 1 16,-23-57-1-16,17-3 1 0,-17 60 0 0,37 37-3 0,-37-37 1 15,20-21-1-15,-3 97-51 16,-17-172 39-16,0 38-18 0,0-38 13 0,0 19-22 16,0-1-7-16,0-18-7 0,0 0-13 0,0 0-10 15,0 0 8-15,-17-18 22 0,17-1 29 0,-20 19-34 0</inkml:trace>
  <inkml:trace contextRef="#ctx0" brushRef="#br5" timeOffset="137334.14">26340 2816 112 0,'0'0'53'0,"0"0"-22"0,0 0-19 15,0 0 6-15,0 0 7 0,0 0-11 0,0 18 15 0,0-18-14 16,0 0-2-16,20 0 12 0,-3 19-6 0,-17-19-12 0,40 0 4 16,-40 0-5-16,37 0 2 0,-17 0-4 0,-3 0-2 0,3 0 0 15,17 0 0-15,-37 0-2 0,40 0 0 0,-23 0 1 0,3 0-1 16,0 0-4-16,17 0-16 0,-37-19 0 0,20 19-5 0,-3 0-46 15,3 0 29-15,3 0-3 0,-9 0-31 0,-14-18 47 0,20 18-48 0</inkml:trace>
  <inkml:trace contextRef="#ctx0" brushRef="#br5" timeOffset="137952.29">27403 2759 93 0,'-17'0'49'0,"17"0"-32"0,0-20 16 0,-17 20 4 0,17 0 4 0,-23 0-4 0,23-19-22 15,-17 19-2-15,-3 0 8 0,0 0-12 0,3-19 7 0,-3 19-8 0,0 0 3 16,-14-19 1-16,11 19-8 0,6 0 5 0,-3-19 2 15,0 19 0-15,20 0-6 0,-17 0 1 0,17 0-2 0,-20 19 3 16,20 0-2-16,0 0-2 0,-20 0 3 0,20 1-3 16,0 18 0-16,0-38-1 0,20 37 1 0,-20 2-2 0,20-20 2 15,-3 19-2-15,3-38-1 0,-20 19 2 0,20 0-1 0,-3 0 2 16,23-19 0-16,-40 0-1 0,17 0 0 0,3-19 1 0,17 0-1 16,-17-57 2-16,17 19 0 0,-14-39-1 0,11-18-1 15,6 18 0-15,-23 60-1 0,-17-21-2 0,20 17 5 16,-20-15-2-16,0 15 0 0,20-35 1 0,-3 36-3 0,-17-35-1 0,20 33 0 15,-20-14 6-15,23 16 0 0,-23 2-2 0,0 37 0 16,0 0-1-16,0-19-1 0,0 19 2 0,0-20 3 0,0 20-3 0,0 0-1 16,0 0 3-16,0 0-2 0,0 0 0 0,0 0-1 0,0 20 2 0,0-1-3 15,0 0 2-15,0-1 1 0,0 3-2 0,0 52 2 0,0-32-3 16,14-4 2-16,-14 77-2 0,0-56 0 0,0 75 1 0,20-59 0 16,-20 40 0-16,0 21-1 0,0-78-2 0,0 57-4 0,20-1-9 15,-20-17-14-15,0-60 9 0,20 23-31 0,-3-3-11 16,-17-18-15-16,17-19 33 0,-17-19-4 0,20 20-48 0,0-20 21 15,3 0 30-15,-9 0-17 0</inkml:trace>
  <inkml:trace contextRef="#ctx0" brushRef="#br5" timeOffset="138431.07">28202 2568 95 0,'0'0'0'0,"0"0"50"0,0 0-37 0,0 0 6 0,0 0-9 16,0 0 16-16,-18 0 9 0,18 0-2 15,0 0-6-15,0 0-6 0,-17 20 15 16,17 16-21-16,0-36-7 0,-22 39 6 0,22-20-2 0,0 0-8 16,0 0 4-16,0 20-6 0,0-1 6 0,0-1-2 15,0-18-5-15,22 20 2 0,-22-1 0 0,0-19-1 0,0 0-1 16,17 18 2-16,-17-18-2 0,18 0 2 0,-18 1-1 0,0-20-2 16,19 0 6-16,-19 0-4 0,20 0 0 0,-20-20 1 0,18 1-2 15,-18 19 1-15,19-19-2 0,-19 1 2 0,38-39 1 0,-38 19 0 0,0 19-1 16,20-38 0-16,2 38-1 0,-22-19 0 0,15-1 1 0,-15 20-1 0,20 0 0 15,-20 0-1-15,19-38 1 0,-19 39-1 0,0 18-1 0,20-20 1 0,-20 1 0 16,0 19 2-16,18-19 0 0,-18 19 1 0,0 0-1 0,0 19 3 16,17-19-4-16,-17 19 0 0,0 1 1 0,0 16 2 0,0 3-2 0,0-20 0 15,20 58 2-15,-20-59-3 0,0 21 0 0,0-2 0 0,0 21 1 0,20-39-1 16,-20 19-2-16,0-1 2 0,0-37 0 0,22 19 0 0,-22 0 0 0,0-19 1 16,15 20 0-16,-15-20 1 0,0 0-2 0,20 0 1 0,-20-20 1 15,20 1-2-15,-1 0 1 0,-19-18 0 0,18 37-1 0,-1-38 0 16,-17 19 0-16,22 0-1 0,16-57 1 0,-38 57 0 0,17-39-1 15,3 39 1-15,0 0 0 0,-3-19 2 0,5 20-2 0,-22-3 1 16,18 3 0-16,-1 18 5 0,-17 0-4 0,40 0 4 0,-40 0-4 16,17 0 1-16,-17 18 4 0,20 3-4 0,0-3 4 0,-20 1-4 0,0 0-1 15,17 39 1-15,6-40-2 0,-23 2-2 0,17 36 4 0,-17-36-2 16,17 18-2-16,-17 19 1 0,0-38-2 0,20 37 3 0,-20-17-11 16,0-20 0-16,0 0-2 0,20 18-20 0,-20-37 11 0,0 18-2 0,17 3-65 15,-17-1 49-15,20-2-60 0,-20-18-23 0,20 19 22 16,-3-19 12-16</inkml:trace>
  <inkml:trace contextRef="#ctx0" brushRef="#br5" timeOffset="138730.53">29593 2701 114 0,'0'0'32'0,"0"0"-8"0,0 0-8 0,0 0 14 0,0 0-13 0,0 0 25 0,0 0 3 0,-23 0-4 0,23 0-6 15,0 0-19-15,0 0 11 0,0 19-4 0,0-19-13 0,0 39 3 16,0-39-7-16,0 18-2 0,0 2-1 0,0-1 2 0,0-1-4 15,0 1 0-15,0 1 0 0,0 37-24 0,0-57 7 16,-17 38-34-16,17-38-24 0,0 19-29 0,0-19 47 0,0 0 3 16,-20 0 11-16,20-19-47 0</inkml:trace>
  <inkml:trace contextRef="#ctx0" brushRef="#br5" timeOffset="138864.6">29741 2094 201 0,'0'0'0'0,"0"18"58"0,0 21-42 0,-17-2 0 15,17 0-1-15,-20 20-6 0,20-36-6 0,-20 53 1 16,3-15-4-16,17-3-12 0,0-38-1 0,-20 2-6 0,20 38-36 16,0-40-11-16,-20 21 34 0,20-21-16 0,0-18 28 15,0 19-37-15</inkml:trace>
  <inkml:trace contextRef="#ctx0" brushRef="#br5" timeOffset="139113.48">29989 2797 193 0,'0'0'43'0,"0"0"-23"0,0 19 1 15,0-19-12-15,0 18 2 0,0 21 16 0,0-1 15 16,0-19-26-16,0 0-12 0,0-19-1 0,0 19 1 0,0 0 0 16,0-1-2-16,0 1-1 0,20-19 1 0,-20 0-2 0,0-19 0 15,20-18 0-15,-20 18 2 0,0 19 0 0,17-38 0 0,-17 0-1 16,37-1 1-16,-37 21 3 0,20-1 1 0,-20-1 6 16,23 20 12-16,-9-18-3 0,6 18-11 0,0 0 14 0,-20 0-15 15,37 18 7-15,-20 21-6 0,-17-21-5 0,0 21 0 0,23-20 1 16,-6 57 2-16,-17-20-3 0,20 40 2 0,-3-20-3 15,-17-19-2-15,20-20-1 0,-20 1-1 0,0 1 1 0,20 37-8 0,-20-57 1 16,0 38-19-16,17 0-22 0,6-19-23 0,-23-19 20 0,0-19-11 16,0 19-10-16,14-1-64 0,-14-18 15 0</inkml:trace>
  <inkml:trace contextRef="#ctx0" brushRef="#br5" timeOffset="153768.96">21437 9357 53 0,'0'0'29'0,"0"0"-24"0,0 0 2 0,0 0-4 0,0-19 8 0,0 19-5 0,0 0 2 0,0-20 9 0,0 20 0 15,0-18-9-15,0 18 4 0,0-19 0 0,0 19-2 16,0-21-1-16,0 21-4 0,0 0-1 0,0 0 5 0,0-18-3 0,0 18-1 16,0 0 7-16,17 0 1 0,-17 0-2 0,0 0-6 15,0 0 9-15,0 0-1 0,0 0-6 0,0 0 2 0,0 0 0 16,0 18-4-16,0-18-2 0,0 0 1 0,0 21 0 0,0-21-1 15,0 0 1-15,0 19 0 0,0-19 4 0,0 18-5 0,0 2 3 0,0-20-3 16,-17 37 0-16,17-17-1 0,0-3 2 0,0 3 2 16,0 1-2-16,0-3-1 0,-17 0 0 0,17 20 1 0,-20 18 2 0,20-35-3 15,0-1-1-15,-20-3 1 0,20 23-1 0,0-23-1 0,-20 61 5 0,6-42-4 16,14 21 2-16,-43 40 2 0,6-23-1 0,37-16-4 0,-37-20 3 0,17 38 3 16,0-37-3-16,5 56 3 0,-7-58-3 0,2 2-2 0,0 17-1 15,-17 20 2-15,37-37-4 0,-17-1 0 0,-3 0 1 0,0-2 0 0,20 5 3 0,-35-4 0 16,35-1-1-16,-42 43 2 0,25-23-1 0,-3-18-3 0,3-19 0 15,-3 39 0-15,-17-2 1 0,37 1 2 0,-18-39-3 0,-4 3 1 16,22-2-1-16,-17-1 1 0,-3-18-1 0,20 38 0 0,-20-19-1 0,20 0 1 16,-17-1-3-16,-3-18 0 0,20 20-4 0,-20-20 2 0,0 0-15 0,20 0 6 15,-17 0-25-15,17 0 15 0,-18 0-7 0,18 0-46 0,-20-20 32 16,20-17-42-16,-19-1 23 0,19 1 24 0,0 18 3 16</inkml:trace>
  <inkml:trace contextRef="#ctx0" brushRef="#br5" timeOffset="154151.4">20716 9604 157 0,'0'-21'35'0,"-20"21"-25"0,0-17-7 0,0-2 2 0,3-1 12 15,17 2 11-15,-18-2-15 0,-2 20 12 0,20-18-14 0,-19 18 0 16,19-18 6-16,-20 18-10 0,20-21 5 0,-15 21-7 0,15-20 0 15,0 20 4-15,-22 0-3 0,22 0-4 0,0 0 6 0,22 20 0 16,-7-20 0-16,5 0 1 0,19 0-1 16,-4 21-4-16,-15-21 1 0,37 0 4 0,0 0-1 15,0 0 0-15,-17-41-5 0,-3 41 0 0,40-55 2 16,-20 16-2-16,17-37 2 0,-32 38-1 0,33-36 2 0,-41 15-5 16,6 3-2-16,-3 17-2 0,23-76 3 0,-26 79 2 0,6-78 3 0,17 36-2 15,-20 4-4-15,-14 34 1 0,-6-18 2 0,20 41 0 0,-17-3-1 16,-20 20 0-16,0-19-2 0,17 19 2 0,3 0 1 15,-20 0-1-15,17 19-2 0,-17 39 2 0,20-2-1 16,-20-18-1-16,0 97 3 0,0 15 5 0,0 4 0 16,0-2-5-16,-20-77-2 0,20 58 2 0,-17-19-1 0,-20 58-5 15,37-115 4-15,-20 1-1 0,0-22-1 0,20 21-4 0,-17 21-15 16,17-59 3-16,-17 19-5 0,-6-2-39 0,23 2-21 16,0-18 33-16,0-20-4 0,-17 20-46 0,17-2 61 0,0-18-15 0</inkml:trace>
  <inkml:trace contextRef="#ctx0" brushRef="#br5" timeOffset="154639.73">19364 11563 138 0,'0'0'41'0,"-20"0"-31"0,20 0 0 0,0-20-8 0,0 20 0 0,0-20 5 0,-17 20 1 15,17-18 11-15,0 18 4 0,0 0-11 0,-20 0 8 0,20-19-12 16,0 19 7-16,0 0-4 0,0 0-4 0,0 0-1 16,0 0 7-16,0 0 1 0,0 0-6 0,0 0-2 0,20 19 6 0,-3 39 22 15,-17-21-21-15,20-37-7 16,-20 19-2-16,0 0 1 0,23 38 2 0,-23-37-4 0,0-1 0 15,0 18-2-15,17 97 5 0,0-40-3 0,-17 1-1 16,0-56-1-16,20-1 0 0,-20 19 0 0,20 18-3 0,-20 21 0 16,17-21 2-16,-17 2-2 0,0-40 0 0,0 21-3 0,0 18-8 15,0-39-15-15,0 2-16 0,0-20 14 0,0 20-52 0,0-39 31 16,0 18-54-16,0 1-11 0</inkml:trace>
  <inkml:trace contextRef="#ctx0" brushRef="#br3" timeOffset="179799.54">25733 9869 31 0,'0'0'34'16,"0"0"-19"-16,-20 0 0 15,20 0-10-15,0 0 16 0,-20 0 10 16,20 0-6 0,0-17 15-16,0 17-14 15,0 0 5-15,0 0-5 16,0 0-21-16,0 0 12 0,0 0-3 16,0 0-11-16,-17 0 12 15,17 17-2-15,-20-17 0 16,20 20-4-1,-20 18-7-15,20-18 3 16,0 16-2-16,0 3-1 16,-17-1 3-1,17-20-4-15,0 2 2 16,0 18 3-16,0-20-4 16,0 3 3-1,-17 16-3-15,17 2 1 16,0-1-2-1,0-20 7-15,0 21-6 16,0-39-1-16,0 18 2 0,0 1 1 16,0-19-2-1,17 19-1-15,0-19 2 16,3 20 2-16,0 18-4 16,-3-20 4-1,3 2-1-15,-20-1-5 0,20 18 3 16,-3-16-3-16,23 16 3 15,-23-1-1 1,3-15-3-16,-20-3-1 0,20 0 6 16,17 41-2-16,-20-4 1 15,-17-55-1-15,20 58-2 16,23-1 4-16,-43-37-2 0,34 37-2 16,6 19 2-1,-23 0 1-15,20 19-2 16,6-19-3-16,-43-58 3 15,54 59 0-15,-17-1 2 16,0 0-1-16,3 0-2 16,17 1 3-16,0-20-2 15,0 18 2-15,0-36-2 16,0-2 2-16,0 1-2 16,-40-38 0-16,97 39 3 15,-74-20-2 1,-3-19 0-16,-37 0 1 15,57-19-1-15,-20 19 3 16,3-20-2-16,-20 20 1 16,14-37-2-1,6-2 3-15,-3 2 1 16,-17-21-5-16,0 39 1 0,20-19-1 16,-23-18 1-1,0 56 0-15,23-77 1 0,-3 39-3 16,23-19 4-16,-43 19-3 15,-17 19 0-15,37-19 4 16,0 1-2-16,3-2-2 16,-40 39 0-16,37-57 7 15,-14 0-4-15,11-1-2 16,-34 40-1-16,40-58 2 0,-6 18-1 16,6 2 2-16,-3-2 2 15,-37 40-4-15,40-21 1 16,-40 39-2-16,20-37 3 0,14-2-1 15,-11 21 0-15,-6-19-2 16,-17 37 3-16,20-41 5 16,-20 5-3-16,17 15-6 0,-17-15 1 15,20 17 2-15,-20 1-20 16,0 18 11-16,0-21-52 16,-20 21-37-16,20-20 64 0,-17 3-159 15,17-2 22 1</inkml:trace>
  <inkml:trace contextRef="#ctx0" brushRef="#br3" timeOffset="180134.17">27668 9983 128 0,'0'0'0'0,"0"0"87"0,-17-17-76 0,17 17 40 15,-17-19-3-15,17 19-38 0,0-20 22 16,0 20-27-16,0 0 6 0,0 0-7 16,17 0 8-16,-17 0-8 0,0 0 0 0,57 0-2 15,0 39 9-15,-37-39-10 16,34 38 7-16,23-2-7 16,-77-36-1-16,57 20 3 0,-34-2-2 0,-6-18-1 0,20 40 3 15,-17-22-2-15,17 58 2 0,1-37-2 0,-38-21 0 16,76 96 4-16,-56-75-4 0,37 93 8 15,-57-111-9-15,38 91 1 0,-16-35 3 16,-22-58-3-16,15-1-1 0,5 39 0 0,-20-57-2 16,0 40-20-16,0-40 7 0,19 18-134 15,-19-18 8-15,0-18 100 0,20-22-53 16</inkml:trace>
  <inkml:trace contextRef="#ctx0" brushRef="#br3" timeOffset="181233.21">27785 7911 38 0,'0'0'0'0,"0"0"15"0,0 0-3 0,0 0-7 0,0 0 0 0,-20-17 6 0,20 17-6 0,0 0 3 0,0-21-2 15,0 21 5-15,0 0-6 0,0 0 2 0,0 0 7 0,0 0 3 0,0 0 0 16,0 0-10-16,0 0 7 0,0 0-3 0,0 21-5 16,0-21-1-16,0 17 6 0,0-17-5 0,0 20 0 0,20 16 5 0,-20-36-6 15,0 38 2-15,0-18 0 0,0 0-4 0,0 0 0 0,0-3 0 16,20-17 0-16,-20 56 6 0,0-35-6 0,0 37 6 15,0-2-7-15,0-39-1 0,0 24 3 0,0-5-3 16,0-15 1-16,0-4 0 0,0 22 2 0,0 19-1 0,0-41-1 0,0 60 2 16,-20 17 1-16,20-17 0 0,-20-40-1 15,20 3-1-15,-20 73 7 0,6-74-5 0,-29 54 9 16,43-15-8-16,-20-21-3 0,3-21-1 0,17-15 0 0,-17 36 0 16,17-38-2-16,0-1 3 0,0 19 2 0,-20-37-2 15,20 20 0-15,0 1 3 0,0-21-2 0,0 0-2 0,0 18 0 0,-20-18 0 0,20 0 4 16,0 18-3-16,0-18 1 0,0 0 0 15,0 0-2-15,0 0-2 0,0 0 1 0,0 20 1 0,0-20-2 16,0 0 0-16,0 0 0 0,0 18 0 0,0-18 0 16,0 0 1-16,20 20 0 0,-20-1-1 0,0-19 1 0,0 17-1 0,0 4 1 15,0-21-1-15,0 20 0 0,0-3 1 0,0 3-2 0,0 0 1 0,0-20 1 16,0 37 1-16,0-37-1 0,0 36 1 0,0-36-1 0,0 41 0 0,0-41 0 16,0 0 0-16,0 17 1 0,0 3-2 0,0 0 1 0,0-20 0 15,0 17 0-15,0 3 1 0,20-20 0 0,-20 18 0 0,0-18 0 0,0 0-2 16,0 20 2-16,0-20 1 0,0 20 2 0,0-20-4 0,0 0 1 15,0 19-1-15,0-19 0 0,0 0 2 0,0 0 0 0,0 0-1 0,0 0 2 16,0 0-3-16,0 0 2 0,0 0 1 0,0 0-2 16,17 0 2-16,-17-19-4 0,0 19 1 0,0-20 3 15,0 20-2-15,17 0 0 0,-17-20-1 0,0 20-1 0,0-18 0 0,0 18 1 16,20 0 2-16,-20 0-2 0,0 0-2 0,0-20 1 0,0 20-1 16,20 0 2-16,-20 0-1 0,0 0 1 0,0 0 1 0,0-17-2 15,0 17 0-15,23 0 0 0,-23 0 1 0,0 0-1 0,0 0 2 16,0 0-2-16,14 0-1 0,-14 0 1 0,0 0 1 0,0 0 0 0,0 0 0 15,0 0-1-15,0 0-1 0,20 0 2 0,-20 0 0 0,0 0 0 16,0 0-1-16,20 0 0 0,-20 0-1 0,0 0 2 16,0-20-1-16,0 20 2 0,20 0-3 0,-20 0 0 0,0 0 1 0,0 0 0 15,0 0 1-15,17-20 1 0,-17 20-1 0,17 0-1 16,-17 0-1-16,0 0 0 0,23 0 1 0,-23 0 0 0,0 0 0 0,17 0-1 16,3 0 4-16,-20 0-2 0,0 0-1 0,17 0-1 0,-17 0-1 15,0 0 2-15,20 0 1 0,-20 0 0 0,0 0 0 16,20 0-1-16,-20 0-2 0,0 0 2 0,0 0 0 0,17 0-1 15,-17 0-1-15,0 0 0 0,0 0-11 0,0 0-10 0,0 0 7 16,0-17-22-16,0 17 14 0,0 0-3 0,0 0-5 0,0 0-8 0,-17-19-5 16,17 19-59-16,0-22 55 0,0 22-22 0,0 0 20 0</inkml:trace>
  <inkml:trace contextRef="#ctx0" brushRef="#br3" timeOffset="183978.35">25274 10022 12 0,'0'0'0'0,"0"0"13"0,0 0-7 0,0 0 3 0,0 0-5 0,0-18-1 0,0 18 2 0,0-21-3 16,0 21 0-16,0-17 0 0,0 17 0 0,0 0-1 15,0-19 3-15,0 19-2 0,0 0-1 0,0-20 2 0,0 20 0 16,20 0 2-16,-20-20 1 0,0 20 2 16,0 0-3-16,0 0 4 0,0-18-4 0,0 18 6 0,0 0-6 0,0 0 6 15,0 0 2-15,0 0 5 0,0 0-9 0,20 0-1 16,-20 18 1-16,0-18-2 0,0 0 8 0,0 0-9 0,0 20 0 0,0-20 0 0,0 0-1 16,23 20 6-16,-23-1 0 0,0-2 3 0,0-17-8 15,0 21 6-15,14-3-1 0,-14-18-5 0,20 18 7 0,-20 2-1 16,0-2-7-16,20 2 5 0,-20 18-7 0,20-20 2 15,-20 3-3-15,0 16 4 0,17-18-2 0,-17 1 0 0,0 18-2 0,0-20-2 16,17 21 0-16,-17-2 0 0,20 78 5 0,0-20-7 0,-20-57 3 16,0 36 0-16,0-33 0 0,0-4-1 0,20-1 0 0,-20 61 0 0,0-59 1 15,0 0-1-15,0-1 1 0,0 40 1 0,-20-39-1 0,20 18 0 0,0-16-1 16,0 16 1-16,-20-18-1 0,20 20 0 0,0 16 1 0,-20 23 1 0,3-60-2 16,0 58 1-16,-3 1 1 0,0-59-2 0,20 1 2 0,-20 58-1 15,6-39-1-15,-29 37 0 0,43-36 2 0,-37-20 1 0,0 56 1 0,17-35-5 16,-15 35 2-16,-27 1 4 0,45-58-5 0,-20 21 1 15,-20 37 0-15,0 0 2 0,37-38-2 0,-17-19 0 0,-3 19-1 0,5 0 0 16,-4 0 1-16,-1-18-1 0,3 17 1 0,-38 58 1 0,-21-19 0 0,21 1-1 16,36-59 1-16,-19 20-2 0,1-18 2 0,-77 113-1 15,77-114-2-15,0 18 1 0,0 2 6 0,0-21 0 0,20 3 1 0,-20 16 0 0,0-18-6 16,-57 39 1-16,57-21-2 0,-57 20 0 0,57-38 1 0,3 21 2 0,-63 15-1 16,-34 22-1-16,17-1 0 0,77-58-1 0,-17 2 2 15,-63 56-3-15,9-20 2 0,-9 21-1 0,63-58-2 0,-3-1 2 16,-71 39 2-16,11 2-2 0,60-41 1 0,-17 0 0 0,-57 40 2 15,-97 37-4-15,94-37-6 0,3-3 4 0,2 4 4 16,70-61-3-16,-52 40 1 0,-21 1 4 0,56-19-2 16,38-21-1-16,-18 21 2 0,-96 19 0 0,21-1 0 15,0-20-2-15,-3 20 2 0,-17 0-2 0,20-37 2 0,74 17-1 16,-94 1-4-16,20 1 0 0,74-2 3 0,-94 0 2 16,20 3 1-16,-97-2 0 0,80-2-2 0,-3-15-1 15,17 15 1-15,77-36 1 0,0 20-1 0,-91 1 0 0,91-21 1 16,-94 37-2-16,0-19 1 0,94 0 0 0,-94 3 2 15,97-4-1-15,-23 2-1 0,3-19 0 0,-78 41-2 0,-19-24 2 16,20 20 0-16,-17-17-1 0,94-20-1 0,-3 20 2 0,-94-3-1 16,-171 24 5-16,268-24-5 0,0-17-1 0,-97 39 1 15,3-22 0-15,111-17 0 0,-114 0 0 0,6 21 1 0,-9-2 0 16,100-19-1-16,-3 0 1 0,-94 17 1 0,-74-17-2 16,171 0 1-16,-77 0 1 0,74 0-1 0,-54 0-2 0,57-17 1 15,-78 17-1-15,78 0 1 0,-77-40 1 0,97 40 1 16,-97-17 1-16,91 17-2 0,6-20-1 0,-3 1 0 0,-20 2-1 0,-54 17-1 15,3-41 3-15,88 24 0 0,-148-40-5 0,74 20 7 16,57 37 1-16,3-41-3 0,20 41-1 0,-83-36 1 0,3-3 0 0,60 1-2 16,-60 0 1-16,77 18 1 0,-20 2 0 0,20 0-1 0,-17-3 1 0,-3-15 0 15,20 16-1-15,-20 2 1 0,-37-39-2 0,-20 0 0 0,80 38 0 16,-63-39 0-16,-14 1 2 0,-3 0-1 0,77 19 0 0,-77-1 5 16,79 22-5-16,-2-23-1 0,-114-35 3 0,60 18-1 0,-6 1 0 15,-17-2-1-15,77 38-1 0,-114-73 1 16,117 71 1-16,-26-14 1 0,-31-21 6 0,71 37-6 0,-17-18 2 0,-57-39-2 15,0 21 0-15,57 18-2 0,-57-39 0 0,57 40-1 16,3-1 1-16,-6-1 0 0,23 22 1 0,-20-23 1 0,-3 3-1 0,-54-40-1 16,20 3-3-16,-20 16 6 0,0-19 1 0,77 40-2 0,-20 17 0 15,-40-55-1-15,60 55-2 0,-20-17 1 0,3-3-1 0,-6 22 3 0,23-20 0 16,-174-77-1-16,117 59 1 0,-57-40-1 0,54 40-1 16,23-1 0-16,17 38 0 0,17-20 1 0,-74-54-10 15,80 53 4-15,-41-17-2 0,-4-18 9 16,42 56-2-16,-3-19 1 0,-37-39-1 0,3-18 5 0,54 58-3 15,-37-40-3-15,19 39 2 0,-19-38 0 0,0-19-1 0,40 40 0 16,-43-43 1-16,46 43 0 0,-29-41-1 0,-33-56 0 16,38 58 1-16,24-3-1 0,-9 22 2 0,3 36 0 15,0-18-3-15,-17-18 3 0,37 18-4 0,-37-19 0 0,17 57 3 16,-14-58 0-16,34 58 0 0,0-37-1 0,-23 37 0 0,23-20 0 16,0 21 1-16,0-21-1 0,-20 21 1 0,20-1-1 0,0-1-1 0,0 20 0 15,-17-18 0-15,17-2-1 0,0 20 0 0,0 0-4 16,0 0 1-16,0-19-3 0,0 19 4 0,17 0-8 0,-17 0 4 15,0 0-14-15,20 0-10 0,3 19-10 0,-23-19-7 16,17 20-52-16,-17-2 57 0,37 2-44 0,-37-1 20 16,37-1-4-16</inkml:trace>
  <inkml:trace contextRef="#ctx0" brushRef="#br3" timeOffset="184384.99">3722 12171 160 0,'0'0'0'0,"0"0"17"0,-17-20-11 0,-23 20-2 0,23-38-3 16,-17 38-1-16,11-19 1 0,-17 1-1 0,3-20 2 0,20 38 0 15,-23-39 0-15,6 39 5 0,34-19-2 0,-43 1 6 0,26-2-3 16,-3 20-4-16,3-37 3 15,-3 37-5-15,20 0 1 0,20 0 1 0,17 0 1 16,-20 0 1-16,43 0 3 0,-3 0 2 0,-40 0-6 16,3 0 1-16,37 0 5 0,0-19 0 0,-40 19-7 0,23-20 0 0,-23 2-1 15,23-2 0-15,34-37 2 0,-34 20-2 0,37-21 1 0,-23-18-1 16,6-1 2-16,-3 2-2 0,17-21-1 16,-51 59 0-16,11-38 1 0,-14 17 0 0,17 20-2 0,-37 0-1 15,37 19-1-15,-37 19 1 0,20 0-1 16,0 0 1-16,-20 0 0 0,23 0 1 0,-9 38-3 0,24 58-2 15,-38 17 4-15,57 116-4 0,-57-154 2 16,39 78-2-16,-39-21-2 0,23 21-5 0,-9-1-6 16,6-95 4-16,-20 57-20 0,18-57 11 0,-18-19-4 0,0 19-4 15,22 0-35-15,-22-19 36 0,0 19-16 0,0-38 1 0</inkml:trace>
  <inkml:trace contextRef="#ctx0" brushRef="#br3" timeOffset="185486.86">3665 7417 42 0,'0'0'11'0,"0"0"-4"0,0 0 0 0,0 0 2 0,0-20-4 0,-17 20 4 0,17 0 3 0,0 0-6 0,0-17 6 0,0 17-7 0,-20 0-1 15,20 0 0-15,0 0 0 0,0 0 4 0,0 0 0 0,0 0 5 16,0 0 5-16,0 0 2 0,0 17-2 0,0 3-11 16,0-20 1-16,0 37 7 0,0-18-1 0,0 19-1 0,0 2-4 15,0-23-6-15,0 40 3 0,0 20-2 0,0-39-3 16,0 18 1-16,0 2 0 0,20 55 1 0,-20-35-2 0,0 56 1 0,0-77-2 15,-20 95 3-15,20-79-1 0,-14 81-1 0,14 18 0 0,-23-98 0 16,23 3 1-16,0 17 0 0,0 41 4 0,-20 16 0 0,20-94-6 16,0 0 1-16,0 58 0 0,0-58 0 0,-20 0-1 0,20 36 2 0,0 5 1 15,0-61-2-15,20 1-1 0,-20 18 1 0,0-17 0 16,0-21 0-16,0 20 0 0,20 20 4 0,-20-40-3 0,23 3-2 0,-23-3 2 16,14 1 0-16,6-19 2 0,-20 19-3 0,17-19-1 15,23 20 1-15,-40-20 1 0,37 0-1 0,6 0 2 0,-43 0-2 0,34 0-1 16,-34 0 0-16,57 0 1 0,-20-20 1 0,3 20-2 0,14-19 1 15,43 0-1-15,20 1 1 0,-83 18 1 0,80-21-3 16,-57 21-1-16,-19-18 0 0,58 0 0 0,1 18 2 0,-3-20 2 16,3 0-1-16,74-18-1 0,-116 38 0 15,2 0 3-15,22-18-1 0,-64 18-2 0,45 0-1 0,-43 0 3 16,-17 0 0-16,17 0 0 0,23 0 2 0,-18 18-2 0,-7-18 1 0,-15 0-2 16,20 20 3-16,-20-20-2 0,17 18 3 0,-17-18-3 0,0 20-1 15,0-20-1-15,0 0 2 0,0 20 2 0,0-2-3 0,0-18 0 0,0 39 2 16,0-39 1-16,0 18-3 0,0 1 1 0,0-19 0 15,0 39 0-15,0-39-1 0,-17 0 2 0,17 0 0 16,0 0-4-16,0 0 0 0,0-20 0 0,0 1 2 16,17-18-1-16,-17-2 2 0,0 1-2 0,23-56 0 15,-23 37 1-15,37-58 0 0,-37 59-2 0,37-79 0 0,-17 21 1 16,17-1-2-16,-37 60 1 0,37-78 0 16,-14 39 1-16,-6-4-3 0,0 4-1 0,-17 57 4 0,20-20 0 15,-20 17 0-15,20 3 0 0,-20 0 1 0,17-60 2 0,-17 23-2 0,0 34-1 16,20 23 1-16,-20-24 1 0,0-53 1 0,0 77-2 15,0-2 1-15,-20-39 0 0,20-36 3 0,0 74-4 0,-17-20 3 16,-3 3 3-16,0 20-3 0,-14-43 1 0,11 22 0 0,3 2 4 16,3 36-4-16,17 0-2 0,-20-20-1 0,-17 3 2 15,-20-23 1-15,40 40-4 0,-58-18 2 0,33 18-3 0,-12 0 1 0,-21-19 1 16,-24-2 1-16,7 21-2 0,50-17 0 0,-70-3 2 16,73 20 0-16,-56-19-4 0,38 19 1 0,18 0 0 0,-13-18 0 0,-28-2 4 15,41 20-2-15,1 0 1 0,1-20-2 0,-40 3-4 0,40 17 3 0,-17-40-4 16,-6 40 0-16,23-17 0 0,17 17 1 0,0-20 0 0,3 20-1 15,0 0-1-15,17 0-2 0,-43 0-2 0,26 0-14 0,-3 0-3 16,20 0 12-16,-17 20 0 0,17-20-2 0,-20 0-4 0,0 36-22 0,3 2-11 16,-20-18-17-16,37 0 32 0,-40-2 1 0,40 1 4 0,-34 58-65 15</inkml:trace>
  <inkml:trace contextRef="#ctx0" brushRef="#br3" timeOffset="197184.04">26625 7740 253 0,'-265'1047'122'0,"265"-1047"-122"62,-97 722 35-62,97-722-35 63,476 132 29-32,228-190-28-31,-704 58-1 62,131 212 35-30,-131-212-35 30,157-477 23-31,-157 477-23 32,91-645-3-47,-148-23 19-16,57 668-16 62,-191-132 9-31,77 153-8-15,114-21-1 31,-698 17-5-16,524-17-163-15,174 0 168 46</inkml:trace>
  <inkml:trace contextRef="#ctx0" brushRef="#br3" timeOffset="199228.54">1596 7967 21 0,'-114'-131'183'0,"114"131"-172"0,0 0-4 0,0 0 0 16,0 18-1-16,20 1 0 0,-20 2-3 0,0-4 2 15,0 22-1-15,0-1 1 0,17 56 3 0,-17-57-4 16,0 80 6-16,0-43-5 0,0 40 5 0,0-36-7 0,0-21 1 15,-17 228 8-15,-3-153-3 0,3 22 0 0,-6-42-6 16,23-36-1-16,0 38 2 0,0-57-2 0,0 58-1 16,0-1 1-16,0-20 1 0,0-37-2 0,0 57 3 0,0-93-4 15,0 73 2-15,0-56-1 0,23 1 0 16,14-2 0-16,-37-18-1 0,17 1 0 0,23-2-1 16,-3 2 2-16,40-20-3 15,-40 0 2-15,-17 0 0 0,54 0 0 0,3-20-1 0,-40 20-1 16,40-18-1-16,-40 18 2 0,57-39 0 0,-17 20 0 0,-17 19 0 15,51-18-2-15,-31-3 2 0,-46 21 1 0,-14-18-1 16,54 18 0-16,-14-18 1 0,-23-2 1 0,-17 20 0 16,-3 0 1-16,3-20 2 0,-20 20-2 0,17 0 5 0,-17-18-1 0,0 18 1 15,0 0 1-15,20-20 7 0,-20 2-4 0,-20-21 0 0,20 3-2 16,-17-4-3-16,-3 2-4 0,-54-113 5 16,14 37-5-16,43 37-1 0,-20-18 0 0,37 38-2 15,-40 0 1-15,40-1-1 0,0 2 0 0,-34-95-2 0,34 94 0 0,-23-1 0 16,23 2 0-16,0 18 3 0,0-76 0 0,0 74 0 0,0-17 0 0,23-17-1 15,-23-24 1-15,0 61 1 0,17-37 0 0,-17 55-1 0,0-59 0 16,17 21 1-16,-17-1 0 0,0 2-1 0,0 19-1 16,0 17 1-16,0-38 1 0,0 41 0 0,0-22 2 0,0 39-3 15,0-38 1-15,-17 19 0 0,17-18 1 0,-17 16 0 16,17-16-1-16,-23 18 0 0,-14 1 2 0,17-2-2 16,-17-17 0-16,-20 37 0 0,17-21 1 0,-34 2 0 0,-23 19-1 15,60 0-1-15,-77 0 1 0,0 19 0 0,57-19-1 16,-94 58 1-16,57-1-3 0,17 1 0 0,20 19-2 15,37-60 1-15,0 22-1 0,3-22-1 0,-1 61-12 0,-21-41 4 0,4 60-26 16,-7-59 14-16,22 18-6 0,3 38-53 0,-3-56 35 0,2 1 3 16,-1 36-17-16,19-35 37 0,0-3-19 0</inkml:trace>
  <inkml:trace contextRef="#ctx0" brushRef="#br6" timeOffset="-207038.69">7562 6143 26 0,'0'0'12'0,"0"0"-5"0,0 19-1 0,0-19-2 16,0 0 1-16,0 0 0 0,0 18-2 0,20-18 3 16,-20 0-2-16,0 0 0 0,0 0 6 0,0 21-4 0,23-21 8 15,-23 0-7-15,0 0 1 0,0 0 0 0,0 0-1 0,0 0 9 0,14 0-8 0,-14 0 6 16,0 0-6-16,0 0 6 0,20 0 1 0,-20 0-3 16,17 0-6-16,-17 0 4 0,0 0-6 0,23 0 0 0,-23 17 2 0,0-17-3 15,17 0 0-15,-17 0 0 0,0 19-2 0,17 1 3 0,3-20-2 16,-20 38 2-16,20-38-3 0,-20 20 0 0,23-3 2 15,-23 2-1-15,14 2 0 0,-14-21-1 0,20 37 3 16,-20-37-3-16,0 20 0 0,17-2 3 0,-17-18-3 0,23 19 2 16,-23-19 1-16,17 20-1 0,-17-20 2 0,20 0-2 0,-20 0-1 15,17 0 4-15,-17 0-2 0,20 0 1 0,0 0-3 0,-20-20 2 16,17 1-1-16,-17 19-2 0,0-18-1 0,20 18 1 0,-20-20 0 16,17 20-1-16,-17-20 0 0,0 20 1 0,20 0-1 15,-20 0 0-15,0-17 0 0,0 17 1 0,0 0-1 0,23 0 0 0,-23 0 1 16,0 17-2-16,17 3 2 0,-17 0-1 0,17-2 1 15,-17 1 0-15,0 1-1 0,20-3 0 0,-20-17 0 0,0 20 1 0,20 0 1 16,-20-3-1-16,17 3 1 0,3 1 2 0,-20-21-2 0,17 17 6 0,3 2 4 16,3-19 4-16,-23 0-9 0,17 0-1 0,0-19 9 15,3 2-7-15,0-4-5 0,-3-16 3 0,3 37-4 16,-3-40 1-16,3 3-2 0,0 0 1 0,3-3-1 0,-9 40 0 16,6-38-1-16,0 19 0 0,-20-18-1 0,20 37 2 0,-20-18-3 15,17-2-2-15,-17 20 0 0,0 0-2 0,18-20-9 0,-18 20 5 0,0 0-2 16,19-19-3-16,-19 19-2 0,20 0-19 0,-20 0-6 0,23 0-10 15,-23 0 21-15,0 0-3 0,15 0 1 0,-15 0 1 0,19 19-14 0,-1-19-18 16</inkml:trace>
  <inkml:trace contextRef="#ctx0" brushRef="#br6" timeOffset="-206127.97">9863 6105 62 0,'0'0'0'0,"0"0"13"0,0 0-6 0,0 0-5 15,0 0 5-15,0 0-2 0,0 0 3 0,0 0 12 0,0 0 5 0,0 0-13 16,0 0-2-16,0 0 0 0,0 0-2 0,0 0 8 0,0 0-1 15,0 0-9-15,20 0 7 0,-20 19 0 0,0-19-2 0,17 0-2 16,-17 19-1-16,20 0-1 0,-20-1-1 0,0 3-4 16,17-4 1-16,3 22 0 0,0-1 0 0,3-1-1 15,-23-18-2-15,14 2 1 0,6 16-1 0,-20-17 1 0,0-2 0 16,20 1 0-16,0 18-1 0,-20-17 1 0,0-20-1 0,17 37 1 0,0-37-1 16,-17 20 1-16,20 1 1 0,-20-4 0 0,20-17 1 0,-20 19 3 15,23-19 2-15,-23 0-5 0,0 0 1 0,14 0 0 0,-14 0 3 16,20 0-4-16,-20 0 0 0,0-19 1 0,17 2-2 0,-17 17-1 0,23-58 2 15,-23 38-1-15,17 20-1 0,-17-20-1 0,0-17 1 16,20 37-1-16,-20-19 2 0,0-19-1 0,17 38-1 0,-17-20 1 0,0 3 1 16,20-4-1-16,-20 21 1 0,0 0-2 0,20-19 3 0,-20 2-2 15,17-3 5-15,-17 20-3 0,0 0-1 0,20 0 1 0,-20-18 0 0,0 18 0 16,0 0 0-16,17 0 3 0,3 0 2 0,-20 0-5 0,23 0 3 16,-23 0-4-16,17 0 3 0,0 0-4 0,-17 18 1 15,20-18 0-15,0 0-2 0,-3 20 2 0,-17-20-2 0,20 17 2 16,-3-17-2-16,3 0 2 0,-20 0-2 0,23 19 0 0,-6-19-1 15,-17 0 1-15,37 0 0 0,-37 0-1 0,20 0-4 0,-3 0-5 0,-17 0-1 16,37 0-16-16,-37-19-14 0,20 19 18 0,0 0-2 0,-20-17-33 16,23-21-16-16,-9 38 37 0,6-20 3 0,-20 0-9 0,20 1 28 0,-20 2-29 15</inkml:trace>
  <inkml:trace contextRef="#ctx0" brushRef="#br6" timeOffset="-205410.29">12049 6315 127 0,'0'0'40'0,"0"0"-30"0,0 0 0 0,0 0 1 0,0 0-1 16,0 0 3-16,0 0 19 0,0 0-16 0,0 0 9 0,0 0-15 0,0 0-2 0,0 0-2 15,0 0 6-15,0 0-7 0,0 17 4 0,0-17-1 0,0 0-5 16,0 0 3-16,0 0-4 0,0 19 2 0,17-19-1 16,-17 21-2-16,0-4 0 0,20 3 0 0,-20 0-1 0,0-2 0 0,20-18 2 15,-20 39-1-15,0-39-1 0,17 17-1 0,-17-17 1 0,0 20 1 16,20 0-1-16,-20-3 0 0,17 3 0 0,-17-20 0 16,20 0 0-16,3 0 0 0,-6 0 1 0,-17 0 0 0,17-20 0 15,3 3 0-15,-20-3-1 0,20 0 1 0,-20 20 0 0,0-37 0 16,17 37-1-16,3-37 1 0,-20-3-1 0,18 2 1 0,-18 19-1 15,19 19 0-15,-19-37 1 0,0 37-2 0,20-18 2 0,-20 18-1 0,23 0 2 16,-23 0-1-16,14 0-1 0,-14 0 1 0,20 38 1 16,0-21 2-16,-20 2-2 0,20 39 5 0,-3-20-2 15,21 1 1-15,-38-2 0 0,19-37-3 0,4 20-1 16,-23-3 5-16,15 3-3 0,4-20 0 0,-19 0 2 0,18 21 0 16,4-21-3-16,-5-21 1 0,21 1-1 0,-18 3-2 0,-20-3-1 15,19 0 0-15,19-17-3 0,-21 0-5 0,3-3-7 16,2 40 5-16,13-38-13 0,-35 19 9 0,40 2-22 0,-40 17 13 15,0-20-3-15,37 2-41 0,-37 18 27 0,17-20-42 0,3 20 27 0,2 0 34 16,-22 0-21-16</inkml:trace>
  <inkml:trace contextRef="#ctx0" brushRef="#br6" timeOffset="-204893.52">13663 6372 184 0,'0'0'0'0,"0"0"47"0,0 0-39 0,0 0-7 0,0 0 1 0,-17 0-2 0,17 0 2 0,0 0 0 15,0 0 11-15,0 0 7 0,0 0-11 0,0 0-1 0,0 0-1 16,0 0 6-16,0 0-7 0,0 0 0 0,0 0 5 0,0 0-1 0,17 0-6 16,-17 17 5-16,20-17-1 0,-20 0-6 0,20 0 3 15,-3 0-3-15,-17 20-1 0,37-20 0 0,-37 0 0 0,20 20 0 16,3-2 0-16,-23-18-2 0,17 19 2 0,0 1-1 16,3-3-1-16,-20-17 1 0,37 20 0 0,-37-20 0 15,20 0 0-15,-20 0 0 0,17 0 0 0,-17 0 0 0,20 0 1 0,-20 0-1 16,20 0 0-16,-20 0 0 0,23 0 0 0,-9-20-1 0,-14 20 2 15,20-17-1-15,0-3 0 0,-20 1 0 0,20 19 0 0,-20 0 0 16,0 0 0-16,17-18 0 0,-17 18 0 0,0 0 0 0,17 0 0 16,3 0 0-16,-20 0 0 0,0 0 1 0,20 18 2 15,3-18 0-15,-9 19-1 0,-14-19 1 0,20 20 3 0,0-3 1 0,0-17-3 16,-3 20 4-16,-17-20-5 0,20 0-1 0,-3 20 4 0,3-20-4 16,0 17 3-16,-20-17-2 0,37 0 1 0,-20 0 1 0,3 0-1 15,20 0-2-15,-23-17 1 0,3 17-2 16,0-40-2-16,-3 23 0 0,-17 17 0 0,20-20-1 0,-3 1-4 0,3 1-9 15,3-2 4-15,-23 20-1 0,17-37-19 0,-17 16 15 0,0 21-2 0,17-19-28 0,-17 2 13 16,20 17-53-16,-20-20 41 0,20 20 7 0,-20 0 11 0,17-18-45 16</inkml:trace>
  <inkml:trace contextRef="#ctx0" brushRef="#br6" timeOffset="-204359.41">15373 6315 168 0,'0'0'91'0,"0"0"-89"0,0 0-1 0,0 0 1 0,-20 17 10 16,20-17-3-16,0 0-1 0,0 0 8 0,0 0-11 0,0 0 5 0,0 19-6 16,0-19 5-16,0 0-2 0,0 0-5 0,0 21 3 15,0-4-4-15,20 3 0 0,-20-20 2 0,0 20-3 16,23-2 0-16,-6 21 2 0,-17-22-2 0,17 3-1 16,-17 0 2-16,40-20-2 0,-40 17 2 0,0 3 0 0,17-20-1 15,3 21 0-15,-20-21 1 0,17 17 1 0,3-17 0 16,-20 0 0-16,20 0 1 0,3 0-1 0,-23 0 1 0,14-17-2 15,-14 17 0-15,20-21 1 0,0 1-2 0,-20 20 0 16,20-17 1-16,-20 17 0 0,17-20 0 0,-17 0-1 0,17 20 0 16,-17-17 0-16,20 17 1 0,-20 0-1 0,0 0 0 0,20 0 3 15,-20 0 2-15,23 0 3 0,-9 17 1 16,-14 3-4-16,20-20-1 0,-20 20 0 0,0-3 0 0,20 24 2 0,17-5-1 16,-20-36-2-16,43 76 7 0,-43-57 0 0,-17 0-6 15,37-19 8-15,-17 0 0 0,20 0-7 0,-40 0-2 16,17 0 0-16,23-38 4 0,-23 19-3 0,20-38 2 0,23 0-3 15,-23-20-1-15,-17 40-1 0,17-20 0 0,0-1 1 0,-17 39-3 16,3-18-2-16,-23 19 0 0,34-2-8 0,-14-19 6 0,0 39-8 16,-3-17 1-16,-17 17-2 0,18-21-28 0,2 21 17 0,-1 0-35 0,4 0 25 15,-8 0-5-15,5 0-55 0,-1 0 50 0,36 0-74 0</inkml:trace>
  <inkml:trace contextRef="#ctx0" brushRef="#br6" timeOffset="-203620.18">17637 6009 156 0,'0'0'62'0,"-17"0"-55"0,17 0-3 0,0 0-1 0,-23 0-1 0,23 0-1 0,0 0 3 0,-17 0 0 16,17 0 4-16,-20 0 16 0,20 0-12 0,0 0-1 0,-20 19 8 0,20-19-12 15,0 0 3-15,0 20-2 0,-17-2-1 0,17-18-4 16,0 39 2-16,0-39-2 0,0 19 0 0,0 19 3 0,0-20-5 16,0-18 1-16,0 38-2 0,17 1 3 0,-17-19-3 0,0-2 2 0,20 19-1 15,0-18 0-15,-20 2 1 0,17 36 1 0,-17-39-2 0,23 21-1 0,-6-39 0 16,-17 17 1-16,17-17 1 0,3 20-1 0,-20-20 1 0,37 0 1 15,-17-20 3-15,-3 20-3 0,-17-17-1 0,43-3-1 0,-26 1 2 16,20-39 0-16,0 20 0 0,0-18 0 0,-17 18-2 16,0 18 0-16,-20 1-2 0,37-19 2 0,3 1-1 0,-20 18 2 15,-3 0 0-15,0 19-2 0,-17-19 1 0,20 19 0 0,0 0-1 0,3 0 1 16,-23 0-1-16,14 0 4 0,26 19-1 0,-40-19 0 16,37 19 5-16,-37 0-4 0,17-19-1 0,3 19-1 0,0 20 3 0,0-39-2 15,-20 17-1-15,37 22 0 0,-17-1 0 0,20-18-1 16,-23-20 0-16,0 36 0 0,3-36-2 0,0 0 2 0,-20 21-1 0,17-21 1 15,20 0-1-15,-37 0 0 0,43 0 0 0,-26-21 0 0,20 2-5 16,-17 2 0-16,17-21-12 0,-20-2-13 0,3 4 13 0,0-3-23 16,17-18-1-16,3 0-4 0,-20 18 17 0,-3 21-6 0,0-1-5 15,3-39-36-15,23 21 30 0,-29-2-6 0</inkml:trace>
  <inkml:trace contextRef="#ctx0" brushRef="#br1" timeOffset="-190292.9">4617 6237 78 0,'0'0'0'0,"-20"20"15"0,20-20-12 16,0 38 22-1,0-1 4-15,0-18 0 16,0 2-4-16,20-21 11 16,20 0-7-1,15 0-17-15,21 0-2 16,1 57-4-16,-2 17-4 16,21 41 0-1,-21-39-6-15,-18 19-62 16,-15-38-58-16</inkml:trace>
  <inkml:trace contextRef="#ctx0" brushRef="#br1" timeOffset="-190076.14">5210 5953 101 0,'-22'0'35'0,"22"0"-22"16,0 0-7-16,-20 38 27 0,20-20-21 0,-57 39 26 15,57-18-29-15,-92 74 20 16,-24 78-12-16,61-77-12 16,13-57-4-16,5 37 0 0,19-55-1 15,-2 37 0-15,20-57 0 0,-19 19 0 0,1 0-2 0,18-38-1 0,-20 39-43 16,-19-2-79 0,39-37 109-16,0 0-14 15,0-17 24-15,0 17-9 0,0 0-42 0</inkml:trace>
  <inkml:trace contextRef="#ctx0" brushRef="#br1" timeOffset="-189423.17">1576 6351 16 0,'0'0'5'0,"-17"0"2"0,17 0-4 0,0 0 1 0,0 0 1 0,-20 0 1 16,20 0-4-16,0 0 0 0,0 0 3 0,0 0-1 15,0 0-1-15,0-19 12 0,0 19-4 0,-20 0 2 16,20-17 2-16,0 17-7 0,0 0 9 0,0 0-9 0,0 0 0 0,0 0 14 15,0 0-10-15,0-20 3 0,0 20-6 16,0 0 1-16,0 0-5 0,20 0 0 0,0 0 10 16,-20 0-10-16,17 0 4 0,-17 0-5 0,37 20 5 0,-17-3-3 15,20 23 0-15,-23-23-4 0,40 23 2 16,-20 17-2-16,40 37 2 0,-57-73-4 0,0 15 0 16,17 1 0-16,0 21 1 0,-17-1-2 0,3-38-3 0,-23 1-4 15,14-20-6-15,6 37-27 0,-20-18-11 0,17 0 25 0,-17-19 2 16,0 0 3-16,0 0 4 0,23 0-4 0,-23 0 15 0,0 0 2 0,0-38-3 0,0 1-2 15,0 37 1-15,0-39-20 0</inkml:trace>
  <inkml:trace contextRef="#ctx0" brushRef="#br1" timeOffset="-189286.89">1995 6351 33 0,'0'0'14'0,"0"-19"0"0,-20 2 5 15,20 17-8-15,0-20 10 0,-20 20-5 0,20 0-7 16,-17 0 11-16,-20 0 2 0,-3 20-1 0,23-3-12 0,-23 2 7 16,40 19-9-16,-37-38-2 0,-20 58 3 0,20-39-6 15,-3 38 2-15,-17-20 12 0,0 40-1 0,20-57-12 16,20 36-8-16,-6-18 0 0,6-17-2 0,17-4-3 0,-20 22-29 0,5-2-28 15,15-18 32-15,0-19 5 0,0 19 8 0,-22 1-8 0,22-20-5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19:23:43.66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9236 11315 66 0,'0'0'0'0,"0"0"16"0,-20-19-9 0,5 0-3 0,15 19-3 0,-22 0-1 16,22-19 0-16,-20 1 2 0,0 18-1 0,3 0 0 0,17-19 0 0,-20 19-1 0,20-21 1 16,-17 21-1-16,-3-18 0 0,20 18 0 0,-37-19 0 0,19 19 0 15,-4-19 1-15,2 0 0 0,20 19 0 0,-17 0-1 0,-3-19 1 16,2 19-1-16,18-19 1 0,-19 19-1 0,-1-18 1 0,20-3 0 0,-35 21 1 16,13-19 2-16,2 1 0 0,20 18-1 0,-37 0 2 0,37-19 6 15,-38-1-5-15,38 20-1 0,-19-18 1 0,-19-2 6 0,38 20-5 0,-39-36 4 16,21 36-6-16,-59-40 12 0,58 22-13 0,1-21 1 15,-19 39-2-15,37-18-1 0,-40 18 1 0,3-37 2 0,-3 16-1 16,3 1 1-16,20 2-2 0,-23-21 2 0,23 39-2 0,-43-36-1 16,43 36-1-16,-3 0 0 0,-17-19 2 0,0 1 0 0,-3 18-1 15,3-21-1-15,-57-16 3 0,-17 18 2 0,68-1-4 0,-51 20 4 16,17 0-4-16,40-18-2 0,0 18 1 0,-60 0 0 0,23 0-1 16,-23-19 1-16,23 19 1 0,17 0-2 0,-40 0-1 15,3 0 1-15,37-19 0 0,-57 19 1 0,57 0-1 0,20-20 0 16,-23 20 1-16,-51 0-2 0,-3-19 1 0,57 19 0 0,-77-19 2 15,77 19-1-15,0-18 1 0,-57 18 1 0,57 0-1 0,3 0-1 16,-6 0 1-16,3 0 0 0,-57 0 1 0,-17 0-1 0,-6 0-1 0,28 18 0 16,47-18 0-16,8 19-1 0,-63 0-1 0,62 1 1 0,-79-1-1 15,77 0 1-15,-57 19 0 0,0-19 0 0,57-2-1 0,-20-17 1 16,20 20 0-16,-57 1-3 0,57-21 2 0,-114 37 2 0,60-1 1 16,-6-15-2-16,-11-3 0 0,11 20 0 15,60-17 0-15,-57 16 1 0,74-37-2 0,-17 18 1 0,0 0-1 0,-17 21 2 16,-60 37-1-16,94-56 0 0,-17-2 0 0,-111 79-2 15,71-41 2-15,77-37 1 0,-17 0-1 0,-20 39 1 16,23-21-1-16,-26 20 0 0,40-20-1 0,-17 3 0 0,37-21 1 16,-37 36-1-16,0 2 1 0,14-17 0 0,23-22 0 0,-17 39-3 15,17 0 2-15,0-37 1 0,0 36-2 0,0-36 1 0,0 17 0 16,40 21-2-16,-3-21-2 0,-20 20 4 0,40 1 1 0,-37-20 0 16,94 37 0-16,-20-17-2 0,-54-39 0 15,71 38 2-15,-48-39 1 0,65 21 0 0,-51-19-2 0,0-2 1 16,77 19 0-16,-80-18 1 0,0 1-1 0,23-2-1 0,-3 2 0 0,100-1 0 15,-83 19 1-15,-17-38 0 0,114 37-1 0,-94-17 1 0,439 94 2 16,-324-77-3-16,-113 2 1 0,107 19-1 0,8-2 0 16,-100-37 0-16,117 38-4 0,-20 19 0 0,-97-58 3 15,-14 21 2-15,128 37-1 0,20-20-1 0,-131-15 2 0,-20-24-1 16,151 40-2-16,-128-38 1 0,-6 19 1 0,154 1-1 0,-151-21 1 0,149 21 1 16,2-2 0-16,3 1-2 0,-137-38 1 0,-15 20 0 15,164-1-1-15,-163-1 2 0,11 2 0 0,140-20 0 0,14 19 0 16,-37-19-1-16,-131 0 0 0,131 0 1 0,-131 0 1 0,0 0 0 15,91 0 4-15,23 0 1 0,-134 0-3 0,114-39 5 0,-19 21 1 16,2-21-1-16,-117 21-2 0,99-21 5 0,-101 2-3 16,62-1 5-16,-80-1-6 0,3 20-1 0,74-57 4 0,-94 40-5 0,20 15-1 15,40-55 3-15,-83 59-4 0,23-42 2 0,20 2 4 0,-40 1-4 16,-17 18-2-16,37-39 4 0,-40-18-1 0,23 19-2 0,-40-19-2 16,0 56 0-16,0-17-1 0,0 18 0 0,0 0-2 0,-40-56 1 0,6-3 0 15,-26 3-1-15,3-20 1 0,-37 19-1 0,40 38 1 16,-6 18-1-16,-74-75 0 0,-17 19 1 0,59 38 0 0,13 20-1 15,-92-60 0-15,0 3 2 0,76 56-1 0,-96-56 1 16,77 54 0-16,20-16-1 0,-22 18 1 0,-207-76 3 0,95 38-2 16,0 18-1-16,114 19-1 0,0 3 0 0,-151-1 0 0,3-4 3 15,-26 5-1-15,154 15-2 0,-134 4-1 0,137 17 0 16,-20-19 0-16,17 19-1 0,-151-19-1 0,0 19 3 0,19-18-2 0,132 18-1 16,-131 0-5-16,-23 0-7 0,6 0-6 15,128 0 7-15,-131 37-15 0,0-1-2 0,151-15 15 0,-14-3-1 0,-117 41-16 16,111-41 18-16,20 19 0 0,-134 20-14 0,137-17 13 0,-3 16 0 0,-111 19-19 15,128-35 20-15,-128 73-65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19:28:44.319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6043 12759 26 0,'0'0'0'0,"0"0"27"0,0 0-15 0,0-18 0 0,0-1-7 0,0 19 1 0,0-19-2 0,0 19-3 0,17 0 1 0,-17-18 2 0,23 18 1 15,-6-20-3-15,0 20 2 0,3 0 0 0,-20-19 0 16,20 19-2-16,3 0-1 0,-9 0 2 0,23-19 1 0,-14 19-3 16,-6 0 1-16,3 0-1 0,-3-19 0 0,-17 19-1 0,40 0 2 15,-23 0-1-15,20 0-1 0,-37 0 0 0,43 0 0 0,11 0 0 16,-34 0 0-16,-3 0 0 0,20 19 1 0,-17-19-1 0,37 19 0 15,-37 0 0-15,0-19 0 0,-3 0 0 0,20 20 0 0,3-2 0 0,-3-18 0 16,-17 19 0-16,37-19 0 0,-40 0 0 0,3 0 1 0,23 19 1 16,-9-19-1-16,-17 0 1 0,23 0 3 0,17 0 0 15,-20 0 0-15,-17 0-3 0,-3 0 0 0,-17 0 0 0,43 0 1 0,-26-19-1 16,20 19 3-16,0 0-2 0,-17-19-1 0,-3 19 1 0,43 0 2 0,-23-18-1 16,37-2-1-16,-11-18 0 0,-29 38-2 0,23-19 0 15,0-1 1-15,0 2 0 0,-17 18-1 16,34-19 5-16,-54 0-6 0,54 0 3 0,-17 0-1 0,-17 19 0 15,-23 0-1-15,40-20 2 0,-34 20-1 0,-6 0-1 16,0-18 0-16,23 18 0 0,-23-20 0 0,40 20 1 0,-14 0 0 0,11-19 0 16,-17 19-2-16,-19 0 0 0,21 0 1 0,-16 0-1 15,-8 0 0-15,22-18 1 0,-15 18-1 0,-5 0 1 0,21 0-1 16,-38 0 0-16,39 0 0 0,-1 0 0 0,-1 0 0 0,-15 0 0 16,-5 0 0-16,1 0 0 0,21 0 1 0,-39 0-1 0,18 0 0 0,2 0 0 15,-20 0 0-15,17 0-1 0,3 0 1 0,2 0 0 0,-22 0 0 0,35 0 1 16,-35 0-2-16,20 0 1 0,0 0-1 0,-3 0 2 0,3 0-1 15,17 0 0-15,-37 0 2 0,42 0-2 0,-27 0 1 16,-15 0-1-16,20 0 1 0,0 0-1 0,0 0 0 0,-3 0 2 0,0 0 0 16,3 0-1-16,0 0 0 0,2 0-2 0,-22 0 1 0,35 0 0 15,-18 0 1-15,23 0 0 0,-40 0 0 0,37 18 0 0,-17-18 1 16,17 0-1-16,-17 0 1 0,-3 0 0 0,3 0-1 0,3 0-1 16,-23 0 1-16,34 0 1 0,6 0 0 0,-23 0-1 0,3 0 0 15,17 0 0-15,-37 0-1 0,40 0 1 0,-23 0-1 0,3 0 2 16,0 0-1-16,17 0-1 0,0 0-1 0,-37 0 1 0,57 0 2 15,-37 0-3-15,20 19 2 0,-6-19-2 0,-14 0 2 0,-20 0-1 16,43 0 1-16,-29 0 0 0,23 0 0 0,-37 0 0 0,40 0 1 0,-20 0 1 0,17 0 3 16,20 0 3-16,3-19-4 0,-26 19-2 0,6 0-2 15,-23 0 0-15,3 0-2 0,40 0 3 0,-43 0-1 16,0 0 0-16,3 0-1 0,17 0 1 0,0 0-2 0,-17 0 1 0,37 0 0 16,-17 0 0-16,14 0 0 0,23 0-3 15,-57 0 3-15,-3 0 1 0,43 0 0 0,-43 0-1 0,40 0 0 0,-20 0 0 16,-17 0 0-16,3 0 1 0,-6 0-1 0,40 0 1 0,-40 0-1 15,20 0 1-15,23 0 0 0,-3-18 0 0,-40 18 0 0,40 0 0 16,-37 0-1-16,3 0 0 0,31 0 3 0,-17 0-1 0,20-19 0 16,-20 19-1-16,-17 0 1 0,20 0-2 0,14 0 2 0,-34 0-1 0,0-18 1 15,54 18-2-15,-34 0 0 0,-3 0 0 0,-17 0 0 0,34 0 0 16,-11 0 0-16,-26 18 0 0,0-18 1 0,40 0-1 0,-37 0 0 16,-2 0 0-16,21 0 0 0,-16 19 0 0,-23-19 0 0,54 0 0 0,-17 0 1 15,-19 0 0-15,21 0-2 0,-1 0 2 0,-1 0 1 16,2 0 0-16,-19 0-1 0,18 0 2 0,-1 0-1 0,0 0 1 15,5 0 1-15,-25 0-3 0,21 0 0 0,-1 18 0 0,0-18 1 16,-17 0-2-16,2 0 1 0,-4 0 0 0,-1 0-1 0,3 19 2 16,17-19-1-16,0 0 0 0,-37 0-2 0,40 0 0 0,-3 20 1 0,-37-20 1 15,40 0 0-15,-20 0 0 0,-20 0-1 0,34 18 1 0,6-18-1 16,-18 0 1-16,-7 0 0 0,5 0 0 0,20 0 1 16,-40 0-2-16,37 0 0 0,-20 0-1 0,23 0 1 0,-23 0 1 15,3 0-1-15,17 0 1 0,-37 0-1 0,0 0 0 0,40 0-2 16,-40 0 3-16,17 0-2 0,-17 0 2 0,0 0-2 0,20 0 1 15,-20 20-3-15,0-20-1 0,0 0-13 0,0 0-12 0,0 19-19 16,0-19-17-16,0 0 30 0,-20 19 2 0,20-19 5 0,-17 19-9 0,17 0-29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19:34:17.093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13378 10402 34 0,'0'0'21'0,"0"0"-8"0,0 0-2 16,0 0-6-16,0 0 5 0,0 0-6 0,0 0 7 0,0 0-6 15,0 0 1-15,0 0 5 0,0 0 1 0,0 0-4 0,0 0-1 16,0 0 8-16,0 0-9 0,0 0 1 0,0 0-1 0,0 0-1 0,0 20 5 0,0-20 2 15,0 0 1-15,0 0-2 0,0 19-2 16,0-19 3-16,0 19-1 0,0-19-7 0,0 18 4 0,0-18-4 16,0 0 0-16,20 20 5 0,-20-20 2 0,0 0-5 15,0 0 1-15,0 0 5 0,0 19-6 0,20-19 4 0,-20 0-5 0,0 0 6 16,0 0-2-16,0 0-6 0,20 0 1 0,-20 0 2 16,0 0 0-16,0 0-4 0,17 0 0 0,-17 0-1 0,0 0 1 0,0 0 0 0,20-19 1 15,-20 19 1-15,17 0 0 0,-17 0-3 0,20 0 0 16,-20 0 0-16,0-20 1 0,20 20 0 0,-3 0 0 15,3 0-2-15,-20 0 0 0,17 0 2 0,-17 0-1 0,20 0 3 16,-20-18-4-16,23 18 1 0,-6 0-2 0,-17 0 3 0,17 0 1 0,3-19-2 16,-20 19-1-16,20 0 0 0,-20 0 0 0,17-19 2 0,3 19 0 15,-20-20-1-15,17 20 1 0,26-19-1 0,-43 19-1 0,17 0 3 16,-17-19-2-16,17 19 1 0,-17 0-2 0,40 0 4 16,-40-18-4-16,0 18 1 0,17 0 0 0,3 0-1 0,-20 0 2 15,17 0-1-15,3 0 0 0,0 0-1 0,-20 0 4 0,0 0-4 0,23 18 2 16,-9-18 2-16,6 0-2 0,-20 0-2 0,40 19 2 15,-40-19-2-15,17 0 2 0,20 0 1 0,-37 0-3 16,20 0 0-16,3 0 1 0,-23 0-1 0,14 19 1 0,6-19 1 16,-20 0-1-16,20 0 0 0,0 0-2 0,-3 0 3 15,3 0-2-15,-20 0-1 0,0 0 0 0,37 0-1 0,-37 0 1 0,20 0 3 16,-3 0 0-16,-17 20-1 0,20-20-2 0,-20 0 1 0,37 0 2 0,-37 0-1 16,23 0 5-16,-6 19-6 0,0-19 0 0,3 0 0 15,0 0 1-15,-20 0 0 0,17 19 0 0,-17-19-1 0,20 0 0 16,-3 0-2-16,-17 0 1 0,20 0 1 0,20 0 1 15,-40 0-2-15,17 0 4 0,-17 0-3 0,0 0 2 0,40 0-2 16,-40 0 0-16,17 0 1 0,3 0 0 0,-20 0 0 0,17 0 0 16,-17 0 0-16,20 0 1 0,0 0-2 0,-20 0 0 0,23 0 1 0,-9 0 0 15,6 0-2-15,0 0 1 0,-20-19 0 16,20 19 2-16,-3 0 0 0,0 0-3 0,3 0-1 16,-20 0 3-16,0-19-1 0,0 19 1 0,20 0 1 0,-20 0-1 0,23 0-2 15,-23 0 1-15,14 0 0 0,-14 0 1 0,0 0 0 0,20 0-1 0,-20-20 0 16,20 20 0-16,-20 0 0 0,20 0 0 0,-20 0 2 0,0 0-2 15,0 0-1-15,0 0 0 0,17 0-1 0,-17 0 2 0,0 0-4 16,0 0-10-16,0 0 0 0,0 0-21 0,0 0 14 0,0 0-2 16,0 0-3-16,0 0-38 0,0-19 28 0,0 19-44 0,0 0 40 0,0 0-26 15,0 0 42-15,0 0-47 0</inkml:trace>
  <inkml:trace contextRef="#ctx0" brushRef="#br0" timeOffset="615.09">13606 10078 56 0,'0'0'12'0,"0"0"9"0,0 0-15 0,0 0 0 0,0 0 8 0,0 0-4 0,0 0-1 0,0 0 1 0,0 0 0 16,0 0 8-16,0 0-9 0,0 0-2 0,0 0 8 0,0 0-8 15,0 0 0-15,0 0-2 0,0 0 1 0,-20 0 0 0,20 20 6 0,0-20 0 0,0 20 0 16,-17-2-2-16,17 0-5 0,-20-18 1 0,20 21-1 0,0-21 2 16,-17 18 7-16,17 20-8 0,-20-18 4 0,20-2-5 0,-37 20 5 15,17-19-4-15,20 1-3 0,-17-2 1 0,17 1-2 16,-20-19-1-16,20 19 2 0,-20 1-1 0,20-1 4 0,0-19-3 16,-20 37 4-16,5-37-2 0,15 20 0 0,0-1-3 15,0-19 0-15,0 0 0 0,0 17 2 0,0-17 0 0,0 20-2 0,0-20 0 16,0 21-2-16,0-21 0 0,15 18 0 0,-15-18 1 15,20 0 0-15,20 0-1 0,-40 19 1 0,37-19-1 0,0 0 0 16,-17 0 0-16,-3 0 1 0,3-19-2 0,17 19-6 0,3 0-30 0,-23-18 4 16,40-3-55-16,-37 1 37 0,40 20-41 0,-26-17-16 0</inkml:trace>
  <inkml:trace contextRef="#ctx0" brushRef="#br0" timeOffset="1664.92">15621 10193 27 0,'0'0'10'0,"0"0"8"0,-20 0-8 0,20 0-5 0,0 0 6 0,0-18-6 15,0 18 0-15,-14 0 7 0,14 0-6 0,0-21 8 0,0 21-6 16,0-18 0-16,0 18 0 0,0 0 0 0,0 0-1 0,0 0 1 0,0 0 1 0,0-18 9 16,0 18-11-16,0 0 1 0,0 0 6 0,0 0-7 0,0-20 6 15,0 20-7-15,0 0 0 0,0 0 0 0,0 0 7 0,0 0-7 0,0 0 0 16,0 0-1-16,0 0 6 0,0 0-4 0,0 0 1 0,0 20 5 0,0-20-8 15,0 18 4-15,0-18-6 0,0 18 0 0,0 3 0 0,0-3 3 0,0 1-4 16,0 20 0-16,0-39 0 0,0 38 1 0,-23-1-2 16,23-17-1-16,0 17 1 0,0-18-1 0,0 1-1 0,0 18 1 0,0-20 0 15,0 21-1-15,0-2-8 0,0-16-12 0,0-3 5 16,0 1-25-16,0 0 15 0,0-19-4 0,0 17-33 0,0 4 7 16,0-21 12-16,0 0 6 0</inkml:trace>
  <inkml:trace contextRef="#ctx0" brushRef="#br0" timeOffset="1948.27">15886 10441 57 0,'0'0'18'0,"0"0"-11"0,0 0 4 0,0 0-4 0,0 0-1 0,0 0 2 0,0 0 1 0,0 19 12 16,0-19-11-16,-20 0 0 0,20 0-1 0,0 0 6 0,0 18-2 16,0-18-7-16,-17 0 0 0,17 0 3 0,0 20-6 0,-17-20 3 0,17 19-1 15,0-19-2-15,-20 17 1 0,20-17-2 0,0 20-1 16,0-20 0-16,0 21 0 0,0-21-1 0,0 18 1 0,0-18-1 15,0 19 1-15,0-19 0 0,0 0 0 0,0 19 1 0,0-19 3 0,0 0-2 0,20 0 3 16,-20 0 0-16,0 0-1 0,0-19 0 0,17 19-2 16,-17 0 0-16,0-19 0 0,0 1 2 0,17-23 1 0,-17 41-4 15,0-17 0-15,0-2-1 0,0-1 0 0,20 2 0 0,-20 18 0 0,0-19-1 16,0-20 0-16,0 39 0 0,0 0 1 0,0-19 0 0,0 0-1 0,0 19 0 16,0-18-1-16,0 18-2 0,0 0 0 0,0 0-1 0,0 0-1 15,0 0-13-15,0 0-9 0,0 18 10 0,0-18-23 0,0 19 18 16,0 0-20-16,0-19 23 0,0 20-15 0,0-20 16 0,0 19-3 15,0-19-19-15</inkml:trace>
  <inkml:trace contextRef="#ctx0" brushRef="#br0" timeOffset="2202.96">16171 10289 65 0,'0'0'0'0,"0"0"33"0,0 0-25 0,0 0 7 0,0 0-8 16,0 0 12-16,0 0-7 0,0 0 2 0,-20 0 14 0,20 0-15 15,0 0 8-15,0 18-11 0,0-18-1 0,0 0 0 0,-17 19-1 0,17-19 0 16,0 20 4-16,-20-2-1 0,3 1-2 0,17 0-2 0,0-19-4 16,-20 20 2-16,20-20-2 0,0 19 3 0,0 18 4 15,-20-37-4-15,20 20 2 0,0-1-2 0,0-2-1 0,0 3-3 16,0 1 0-16,0-3-1 0,0-18 1 0,0 19-2 16,0-19 1-16,20 19-2 0,-20-19 1 0,0 17 0 0,0-17 0 15,0 21-2-15,20-21 2 0,-20 18-2 0,17-18-4 0,-17 0-2 0,20 0-20 16,-20 18 7-16,17-18-25 0,-17 0 17 0,20 0-34 15,-20 0 34-15,23-18-21 0,-6 0 6 0,-17 18-5 0</inkml:trace>
  <inkml:trace contextRef="#ctx0" brushRef="#br0" timeOffset="2899.93">16705 10346 69 0,'0'0'0'0,"0"0"25"0,0 0-16 0,0 0 5 0,0 0-6 0,0 0 0 0,0 0 1 0,0 0 8 0,-20 0 1 16,20 0-4-16,0 0-8 0,0 0 4 0,0 0-3 16,0 18-5-16,0-18 0 0,0 0 0 0,0 0-1 0,0 0 0 0,0 19 0 15,0-19-1-15,0 0-1 0,0 0-1 0,-20 0-2 0,20 19-3 16,0-19-3-16,0 0-21 0,0 20-9 0,0-20 21 0,-17 0-16 0,17 19 17 16,0-19-38-16</inkml:trace>
  <inkml:trace contextRef="#ctx0" brushRef="#br0" timeOffset="3031.59">16705 10554 99 0,'0'0'0'0,"0"0"39"0,0 0-18 0,0 0-9 15,0 0-7-15,0 0 3 0,0 21-1 0,0-21-3 0,0 0-4 16,0 18 0-16,0-18-8 0,0 0-2 16,0 19-5-16,0-19-3 0,0 0-2 0,0 0 0 0,0 0 1 0,0 0-2 0,0 19-43 0</inkml:trace>
  <inkml:trace contextRef="#ctx0" brushRef="#br0" timeOffset="3983.7">17238 10269 38 0,'-20'0'17'0,"20"0"-10"0,0 0 0 0,0 0 0 0,0 0 9 0,0 0 4 0,0 0-9 16,0 0 0-16,-20 0 6 0,20 0-2 0,0 0-8 0,0 0-1 0,0 0 0 15,0 0 1-15,-15 0-2 0,15 0 8 0,0 0-7 0,0 0 0 0,-22 0-2 16,22 0 5-16,0 0-3 0,-20 0-2 0,20 0 3 0,0 20-3 15,0-20-1-15,0 0-1 0,0 18 2 0,-20-18 3 0,20 19-6 16,0-19 3-16,0 20 0 0,0-20 2 0,0 0-3 0,0 0 1 0,0 0-3 16,0 18 1-16,0-18 0 0,0 0 1 0,0 0 2 15,0 0 2-15,0 0 3 0,0 0-7 0,20 0 2 0,-20 0 2 0,0 0-3 16,0 19 0-16,0-19 0 0,0 0 5 0,20 0-1 0,-20 0 0 16,0 19-5-16,0-19 0 0,0 0 3 0,0 0-4 0,0 0 0 0,0 0 0 15,0 20-1-15,0-20 0 0,0 0 0 0,0 19 0 16,0-19 0-16,0 0-2 0,-20 19 0 0,20-19-5 15,0 0 0-15,0 0-3 0,0 0-4 0,0 18-2 0,0-18-3 0,0 0-2 0,0 0-30 16,0 0-7-16,0 20 29 0,0-20 3 0,0 0-35 0,0 0 28 16,0 0-26-16</inkml:trace>
  <inkml:trace contextRef="#ctx0" brushRef="#br0" timeOffset="4365.47">17446 10383 24 0,'0'0'7'0,"0"0"2"0,0 0-5 16,0 0 3-16,0 0-3 0,17 19 4 0,-17-19-4 0,0 0 5 15,0 0 0-15,0 0-4 0,0 0-1 0,0 0 6 0,0 0-6 16,20 0 6-16,-20 0 1 0,0 0 0 0,0 0-6 0,0-19 0 15,0 19 0-15,0 0 5 0,0-19-2 0,0 19-3 0,20-18 6 16,-20 18-5-16,0 0-1 0,0-20 2 0,0 20 4 0,0-19-6 0,0 19 6 16,0-18 1-16,0 18 3 0,0 0-8 0,0-20 0 15,-20 20 7-15,20 0-7 0,0 0 1 0,0 0-2 0,0 20 3 0,-20-20-2 16,20 18-3-16,0-18 5 0,-17 19-5 0,17 1 2 16,0-20-4-16,-17 37 1 0,17-37-2 0,0 19 2 0,-20 1 0 15,20-1 1-15,0 0-1 0,0-1-2 0,0 2 0 0,-20-1 1 16,20-2-1-16,0-17-2 0,0 20 1 0,0 1-1 15,0-21-7-15,0 18 1 0,0 1-14 0,0-19 8 0,0 0-3 16,20 19-18-16,-20-19-7 0,0 0 19 0,20 17-24 0,-20-17 3 16,0 0 25-16,17 0-13 0,-17 0 19 0,17 0-47 15</inkml:trace>
  <inkml:trace contextRef="#ctx0" brushRef="#br0" timeOffset="5391.37">17959 10402 28 0,'0'0'0'0,"0"0"18"0,0 0-13 0,0 0-1 0,0 0 1 0,0 0-1 0,0 0 5 0,0 0 1 0,0 0-4 16,0 0 6-16,0 0 5 0,0 0-8 0,0 0 10 0,0 0 1 16,0 0-10-16,0 0 2 0,0 0 12 0,0 0-11 0,0 0 19 15,0 0-17-15,0 0 17 0,0 0-21 0,0 0 0 0,0 0 0 16,0 0-3-16,0 0 0 0,0 0-2 0,-20 0-2 0,20 0-1 0,0 0 1 16,0 0-1-16,0 0 2 0,-20 0 0 0,20 20 4 0,-17-20 1 0,17 19 0 0,-20-19-2 15,20 0-7-15,0 19 3 0,0-19 0 0,-17 18 4 0,17 2-6 16,0-20 3-16,0 19-3 0,0-2 0 0,0-17 0 0,-20 20 2 15,20-20-3-15,0 21 1 0,0-3-2 0,0 1 2 0,0-19-5 16,0 19 1-16,0-19-1 0,0 0 0 0,0 17 3 0,0 4 0 0,0-21 0 0,0 18-4 16,0-18 2-16,20 18-4 0,-20-18-1 0,0 0-2 0,0 0-5 15,54 0-151-15,-34 0 92 0,0 0 11 16,3-18 38-16,-23 18 3 0,14-39-40 0</inkml:trace>
  <inkml:trace contextRef="#ctx0" brushRef="#br0" timeOffset="5635.24">18153 10441 59 0,'0'0'15'0,"0"0"-5"0,0 0-1 0,0 0-7 0,-23 0 4 0,23 0-1 0,0 0 2 15,0 0 0-15,0 0 9 0,0 0-7 0,0 0-1 0,0 0 0 0,0 0 2 16,-20 0 5-16,20 0-1 0,0 0-7 0,0 19 3 0,0-19 2 16,0 0-6-16,0 0 6 0,0 18-2 0,0-18-5 0,0 0 3 15,0 20 0-15,20-20 0 0,-20 0-3 0,0 0 4 16,23 0-2-16,-23 0-2 0,14 0-3 0,-14 0 0 15,0-20-1-15,20 20 0 0,-20 0 0 0,0 0 0 0,20-18 0 0,-20 18 0 0,0-19 0 16,20 19-1-16,-3 0-1 0,-17-19 1 0,17 19 0 0,-17 0-1 0,0-20-2 16,20 20-2-16,-20 0-18 0,20 0 7 0,-20-19-26 0,20 19-10 15,-20 0 25-15,0 0 0 0,0 0-18 0,0 0 27 0,0 0 0 16,0 0-27-16</inkml:trace>
  <inkml:trace contextRef="#ctx0" brushRef="#br0" timeOffset="5915.65">18435 10517 66 0,'0'0'0'0,"0"0"19"0,0 0-17 16,0 0 1-16,0 0 0 0,17 0 7 0,-17 0 1 0,0 0-7 15,0 0 0-15,0 0-1 0,0 0 2 0,0 0 0 0,20 0 9 0,-20 0-6 16,0 0-5-16,0 0-2 0,0-19 0 0,0 19-1 0,20-20 0 16,-20 2 2-16,0-1-1 0,0 19 0 0,0-39 0 0,17 39-1 15,-17-38 1-15,0 38 1 0,0-18 8 0,0-2-2 0,0 20 0 0,0-19 12 16,0 19-10-16,0 0 1 0,0-18-2 0,0 18 5 0,0 0-7 15,0 0-4-15,-17 0 2 0,17 0-3 0,0 0 1 0,0 18 1 0,0 1 0 16,0-19-1-16,0 20 2 0,0-20-1 0,0 18 0 0,0-18 1 16,0 19-1-16,0 0 0 0,0 20 2 0,0-39-5 0,0 37 1 15,0-17-2-15,0-1 1 0,0-2-2 0,0 3 0 16,0-20-2-16,0 21-2 0,0-3-16 0,0 1-15 0,17-19 15 16,-17 19-22-16,0-2 1 0,20-17 24 0,-20 0-17 0,17 0 4 15,-17 0 16-15,0 0-39 0</inkml:trace>
  <inkml:trace contextRef="#ctx0" brushRef="#br0" timeOffset="6105.62">18854 10040 94 0,'0'0'0'0,"0"0"45"0,0 0-33 0,0 0 5 16,0 0 9-16,0 0 11 0,0 0-19 0,-20 0-2 0,20 0 27 16,0 0-32-16,0 20-7 0,0-20 0 0,0 38 1 15,0-38-3-15,-20 20 0 0,20-2 4 0,0 21-1 0,0-21-3 16,0 20 5-16,0-18-4 0,0 36 0 0,0-17 0 15,0 17-2-15,0-17-1 0,0-2 0 0,0-17-3 0,0-1-4 16,-20 39-23-16,20-58 6 0,0 37-44 0,0-1-9 0,-14-15 12 16,14-21 40-16,0 18-42 0</inkml:trace>
  <inkml:trace contextRef="#ctx0" brushRef="#br0" timeOffset="6249.83">18834 10231 82 0,'0'0'0'0,"0"0"54"0,0 0-13 0,0 0-4 0,0 0-7 16,0 0-4-16,0 0-8 0,20 0-5 0,-3 0-4 15,-17 0-8-15,0 20 3 0,17-2-1 0,-17-18-2 16,20 20 0-16,-20-2 0 0,0-18-1 0,0 19-1 0,20 1-5 0,-20-2-4 16,23 20-31-16,-23-38 9 0,14 0-4 0,-14 39-1 0,20-39-27 15,-20 37 42-15,0-37 2 0,20 0-32 0</inkml:trace>
  <inkml:trace contextRef="#ctx0" brushRef="#br0" timeOffset="6486.52">19099 10593 81 0,'0'0'24'0,"0"0"-8"0,0 0 0 0,0 0-11 0,0 19 13 0,0-19-8 0,0 0 0 15,0 19 3-15,0-2-8 0,0 4-2 0,0-3-2 16,0-18-1-16,0 18 0 0,0 2 0 0,0 19-11 0,-20-20-24 0,20-19 11 16,-20 18-21-16,20 0 11 0,0-18-7 0</inkml:trace>
  <inkml:trace contextRef="#ctx0" brushRef="#br0" timeOffset="6917.7">19592 10498 60 0,'0'0'28'0,"0"0"-19"15,0 0 17-15,0 0-13 0,0 0 19 0,0 0-14 16,0 0-2-16,0 0 16 0,0 0-18 0,0 0 25 0,0 0-28 16,0 0-1-16,0 0 8 0,0 0 0 0,0 0-10 0,0 0-2 0,0 0 1 15,0 19-6-15,0-19 2 0,0 0-1 0,0 17 0 0,0 3 0 0,0-20 0 16,0 0-1-16,0 21-1 0,0-3-2 0,0-18-10 0,0 0-1 16,0 19-25-16,-14-19 12 0,14 0-4 0,0 19-39 0,0-19-3 15,0-19 16-15,-23 19 4 0</inkml:trace>
  <inkml:trace contextRef="#ctx0" brushRef="#br0" timeOffset="7066.8">19706 10175 122 0,'0'0'27'0,"0"0"3"0,-20 0-16 0,20 0-9 16,0 18 8-16,0 1-7 0,0-19 0 0,-17 19-1 0,17 1-4 16,0-20-1-16,0 18 1 0,-17 2 1 0,17-20-3 0,0 18-1 0,0 1-11 15,0 1-16-15,-20-20-10 0,20 18 19 0,0-18-13 16,0 19 18-16,0-19 1 0,0 0 2 0,0 0-1 0,0 0-28 0</inkml:trace>
  <inkml:trace contextRef="#ctx0" brushRef="#br0" timeOffset="7283.36">19726 10498 61 0,'0'0'0'0,"0"0"19"0,0 0-14 16,0 0-4-16,0 0 3 0,0 19 8 0,0-19-4 0,0 0 1 0,0 0 1 16,23 0 12-16,-23 0-12 0,0 0 0 0,0 0-2 0,0 0 6 0,0-19-8 15,14 19 7-15,-14 0-6 0,0-20 8 0,20 20 2 0,-20 0-8 16,20 0-1-16,-20-18 9 0,0 18 0 0,20 0-2 0,-20 0-9 15,0 0 4-15,0 18-6 0,17-18 5 0,-17 39 0 0,0-39-6 16,0 37 3-16,17 2-2 0,-17-20-5 0,0 0 0 16,0-2 2-16,0 4-2 0,0 15 2 0,0-16 1 0,0 1-3 15,0-3 1-15,0 1-8 0,0-1 1 0,0 0-3 0,0 3-18 0,0-21-9 16,0 18 15-16,0-18-1 0,0 0-28 0,0 0-4 16,0 0 29-16,0 0 3 0,0 0-13 0,0 0-6 0</inkml:trace>
  <inkml:trace contextRef="#ctx0" brushRef="#br0" timeOffset="7732">20202 10078 49 0,'0'0'30'0,"0"0"-18"0,0 0-5 0,0 0 10 0,0-18-8 0,0 18 11 0,17 0 8 15,-17 0-8-15,0 0-10 0,0 0 11 0,0 0-10 0,0 0 13 16,0 0-11-16,0 18 13 0,0-18-14 0,0 0-2 0,0 40 7 16,0-40-10-16,0 18-1 0,0 21 7 0,0-21-10 0,0 1 0 0,0 0-2 15,0 19 2-15,0 0 0 0,0 1-1 0,0 17 0 0,0-17-1 16,0-2 0-16,-17-17-1 0,17 16-1 0,0 5-8 0,0-41 1 15,0 18-5-15,-17 1-23 0,17 0 11 0,0-2-4 0,0-17-2 16,0 0-3-16,-23 21-31 0,23-21 37 0,0 0-38 0,0 0 30 16</inkml:trace>
  <inkml:trace contextRef="#ctx0" brushRef="#br0" timeOffset="7967.96">20430 10212 91 0,'0'0'0'0,"0"19"61"16,0-19-40-16,0 20-10 0,-20-20 1 0,20 18 16 0,0-18-14 0,0 38 10 15,0-38-14-15,-19 19-1 0,19 1-1 0,0-20 1 0,0 18-1 16,-15 20 6-16,15-38-10 0,0 20 1 0,0-1 0 0,-23 0 3 0,4-1-1 16,19 2-4-16,-20 16 7 0,20-16-7 15,-18-20 0-15,18 21 1 0,0-21-1 0,0 0-1 0,-20 18 4 0,20-18-3 16,0 0 0-16,0 0-1 0,0 0-1 0,0 0 2 0,0 0-2 0,0 19 0 16,0-19 0-16,0 0 1 0,20 0-1 0,-20 0 2 0,0 19-3 0,18-19 0 15,-18 17 2-15,0-17 1 0,20 0-9 0,-20 21-3 16,19-21 3-16,-19 0-2 0,0 18-4 0,23-18-25 0,-23 0-19 15,15 0 21-15,-15 0-43 0,0 0 9 0,19 0 43 16,-19 0 1-16,0 0-17 0</inkml:trace>
  <inkml:trace contextRef="#ctx0" brushRef="#br0" timeOffset="8248.66">20790 10060 95 0,'0'0'0'0,"0"0"72"0,0 0-55 0,0-20-7 16,0 20 10-16,0 0-5 0,-17 0 21 0,17 0-19 0,-20 0 11 16,20 0-19-16,0 0-2 0,-20 0 1 0,20 0 0 0,-17 0 1 15,17 0-5-15,-20 20 0 0,20-2-4 0,0 2-1 0,-20-20 1 16,20 20 0-16,0-2 0 0,-20 0 0 0,20 3 2 0,0-3-2 0,0 1 1 0,0 20-2 16,-17-21 2-16,17 20 1 0,0 1-1 0,0-2 0 15,0-37 0-15,0 39-2 0,0-20 2 0,0 18 2 0,0-37-1 16,0 39 6-16,0-22-5 0,0-17 0 0,0 20 0 0,0-20 1 15,0 21-1-15,0-21-1 0,0 18-1 0,0 1 0 0,0 0 0 0,0-19-3 16,0 17 1-16,0-17 0 0,0 0-2 0,0 21 2 0,0-21-2 0,0 18-6 0,-18-18 3 16,18 18-16-16,0-18-18 0,0 0 11 0,-20 0-6 0,20 0-46 15,0 0 42-15,0 0 5 0,0 0 7 0,0 0 2 0,0-18-17 0</inkml:trace>
  <inkml:trace contextRef="#ctx0" brushRef="#br0" timeOffset="8766.74">21209 10346 60 0,'0'0'23'0,"0"0"-8"0,0 0-4 0,0 0 5 0,0 0 6 0,0 0 8 0,0 0-11 0,0 0-3 0,0 0-1 0,0 0 0 0,0 0 7 15,0 0-13-15,0 0 4 0,0 0-7 0,0 0-3 0,0 0 3 16,0 0-4-16,0 0 0 0,-20 0-1 0,20 18 0 0,0-18 0 16,0 0-1-16,0 0-3 0,0 19-4 0,0-19-3 0,0 0-7 15,0 0-5-15,0 19-3 0,0-19-32 0,0 0 27 0,0 20 3 0,0-20 3 0,0 19-17 16,0-19-4-16</inkml:trace>
  <inkml:trace contextRef="#ctx0" brushRef="#br0" timeOffset="8899.09">21229 10612 84 0,'0'0'0'0,"0"0"61"0,0 19-24 16,0-19-6-16,0 0-13 0,-20 0 15 0,20 0-10 0,0 0-17 16,0 17 4-16,0-17-6 0,0 0-3 0,-20 21 0 0,20-21-6 15,0 18-1-15,0 0-18 0,0-18 3 0,0 20-42 16,0-20 26-16,0 0 3 0,0 21-22 0,0-21-7 0</inkml:trace>
  <inkml:trace contextRef="#ctx0" brushRef="#br0" timeOffset="9516.78">21588 10326 45 0,'0'0'16'0,"0"0"-6"16,0 0 5-16,0 0-9 0,0 0 0 0,0 0 6 0,0 0 5 0,0 0-6 16,0 0 16-16,0 0-1 0,0 0-15 0,0 20 15 0,0-20-20 15,23 0 7-15,-23 0 2 0,0 18 2 0,0-18-9 16,17 19 7-16,-17-19-9 0,17 39 3 0,-17-39-4 0,20 19-1 15,0 38 7-15,-20-21-3 0,17-16-4 0,-17 1-3 0,20 16 1 16,-20 20-2-16,0-1 2 0,0-35-2 0,0 52 0 16,0-34-2-16,0-20-1 0,0 20-12 0,0 17-11 0,0-17-14 15,0-39 15-15,0 18-29 0,0 1 3 0,-20 2 5 16,20-21 26-16,0 0-49 0</inkml:trace>
  <inkml:trace contextRef="#ctx0" brushRef="#br0" timeOffset="9734.48">21816 10364 63 0,'0'0'28'0,"0"0"-13"0,0-18-6 16,20 18 1-16,-20 0 20 0,0 0 4 0,0 0-5 0,20 0-17 15,-20 0 13-15,0 0-12 0,0 0 14 0,0 0-15 0,0 0-1 16,17 0-2-16,-17 0 0 0,0 0-4 0,0 18 1 0,0-18-2 0,20 19 4 0,-20-19-4 16,0 19 1-16,0 20 1 0,0-39-5 0,0 37 3 0,0-17-2 15,0-1-3-15,-20-2 4 0,20-17-2 0,0 20 0 16,-17 1-4-16,17-3 1 0,-20-18-2 0,0 19-10 0,20 0-10 15,-17-2-8-15,0-17 15 0,17 0-20 0,-23 0-5 16,23 0-2-16,0 0 24 0,-20 0 2 0,20 0 1 0,0 0 2 0,0 0 1 16,0 0-9-16,20 0 13 0,-20 0-3 0,0-17-23 0</inkml:trace>
  <inkml:trace contextRef="#ctx0" brushRef="#br0" timeOffset="10115.85">22101 10517 44 0,'0'0'0'0,"0"0"26"0,0 0-9 16,0 0-10-16,0 0 2 0,0 0 1 0,0 0 14 15,0 0-13-15,0 0-2 0,-20 0 5 0,20 0-8 0,0 0 1 0,0 0 7 16,0 0-7-16,0 0 1 0,0 0 8 0,0 0-2 0,0 17-8 16,0-17 4-16,0 0-6 0,0 20 3 0,0-20-5 0,0 21 1 15,0-21-2-15,0 0 3 0,20 18-1 0,-20-18-1 0,0 19 1 16,0-19-2-16,0 0 2 0,0 19 2 0,20-19-1 0,-20 0-1 15,0 0-1-15,0 0 4 0,0 0-1 0,23 0 0 0,-23 0-1 16,0-19-3-16,0 19 1 0,14-19-2 0,-14 19 2 0,0 0-2 0,20-18 5 16,-20-3-1-16,0 1 0 0,0 20 6 0,0-17 0 15,20-2-1-15,-20 19-5 0,0 0 1 0,0-20 0 0,0 20 3 0,0 0-3 16,0 0 1-16,0 0 2 0,0 0-1 0,0 0-3 0,0 20 0 0,0-1 4 16,0-2-5-16,0-17 1 0,0 20-2 0,0 19 1 0,0-20-3 15,0 17-1-15,0-36 3 0,0 39 0 0,0-1-2 0,0 1 0 16,0-20 1-16,0-1-1 0,0 0 2 0,20 21-1 15,-20 1-1-15,0-40 0 0,0 36-6 0,17-16-5 16,-17-20 3-16,0 18-2 0,0-18-15 0,0 20 9 0,17-20-3 0,-17 0-2 16,0 0-29-16,0 0 19 0,20 0-5 0,-20 0-2 0,20-20-36 0,-20 2 20 15</inkml:trace>
  <inkml:trace contextRef="#ctx0" brushRef="#br0" timeOffset="10707.13">22597 9795 55 0,'0'0'12'0,"0"0"1"0,0 0-8 0,0 0 0 0,0 0 9 0,0 0-6 0,0 0 9 0,0 0-2 16,0 0-8-16,0 0 0 0,0 0 0 0,0 17 7 0,0-17 1 15,0 20 3-15,0-20 1 0,0 20 2 0,0-3 7 16,0 3-19-16,0-20-4 0,0 38 6 0,0-38-7 16,0 39 5-16,0-39-7 0,0 17 0 0,0 4-1 0,0-3 1 0,0 20 1 15,0-20 0-15,0 22 2 0,0-22-3 0,0 21 0 0,0 17 0 16,0-36-2-16,-17 55 0 0,17-18 1 0,0 20 2 16,-23-20 0-16,23-20-3 0,0-16-2 0,0 16 1 0,-17 76 9 15,17-74 4-15,0-39-8 0,0 19-1 16,0-19 3-16,0 0-2 0,0 0 1 0,17-19 0 15,-17 19 0-15,0-18 0 0,0-3-3 0,23-17 1 16,-23 38-2-16,17-39-2 0,-17 22 2 0,0 17-2 0,17-38 3 0,-17 20-2 16,40-23 10-16,-23 41-5 15,-17 0 3-15,0 0-3 0,0 0 0 0,0 20 1 16,0 19-3-16,0-1-8 16,0-21 4-16,-17 22 2 0,-3-21 0 0,20 2-4 0,-20 1 0 15,3-3-14-15,17 1 5 0,-17-19-3 0,17 18-20 0,-23-18 17 16,6 18-19-16,17-18-3 0,-20 0-9 0,20 0-3 0,0 0 27 15,0-36-35-15,0 36 43 0,20-37-15 0,-20 37-1 16</inkml:trace>
  <inkml:trace contextRef="#ctx0" brushRef="#br0" timeOffset="10950.32">22919 9889 68 0,'0'0'47'0,"0"0"-31"0,0 0 16 0,0 0 1 0,0 0-18 0,0-20 30 0,0 20-32 0,0 0 9 0,0 0-12 0,0 0-1 0,0 0 0 0,0 20-1 15,0-20 6-15,0 0-7 0,0 18 0 0,0 22 11 0,0-40-12 0,0 36 4 16,0-15-5-16,0-3-2 0,0 0-1 0,0 40 5 0,0-38-3 16,0-2-1-16,0 58-1 0,0 1 0 0,-20-59 0 0,20 58 2 15,0-37-2-15,-20 17-5 0,20 0-6 0,-17-15 2 0,17 15-22 16,0-18-17-16,0 18-19 0,-17-35-14 15,17-3 9-15,0 1 21 0,0-1-19 0</inkml:trace>
  <inkml:trace contextRef="#ctx0" brushRef="#br0" timeOffset="11391.46">23167 10460 176 0,'0'0'70'0,"0"0"-53"0,0 0-3 0,0 18 15 0,0 2 6 15,0-20-16-15,0 36 12 0,0 5-6 0,-20-23-13 16,20 1-10-16,0 0-1 0,0-2 2 0,0 4-1 0,0-3-1 0,0 20-1 16,0 1 1-16,0-20 0 0,0-19-1 0,0 36-1 0,0-15-6 0,-20-3-10 15,20 1-15-15,0 2 10 0,0-21-4 0,0 0-8 0,0 0-46 16,0 0 36-16,-17 0 3 0,17 0-27 0,0 0 1 16</inkml:trace>
  <inkml:trace contextRef="#ctx0" brushRef="#br0" timeOffset="11523.07">23338 10154 120 0,'0'0'0'0,"0"0"70"0,0 0-59 0,0 21-7 0,0-3-3 15,-20 20-1-15,0-18 1 0,20-2-1 0,0 2-5 0,-17-2-20 16,17 1 5-16,0 1-3 0,-20-2-20 0,20-18 24 0,0 38-53 16</inkml:trace>
  <inkml:trace contextRef="#ctx0" brushRef="#br0" timeOffset="11749.26">23603 10251 199 0,'0'0'59'0,"0"0"-12"15,0 0-41-15,0 0-1 0,0 0 2 0,-20 0 18 0,20 0-10 0,-14 0-2 16,14 18 5-16,-43 2-13 0,43-2 1 0,-37 1 2 0,17 19 1 16,3-19-5-16,-23 39 11 0,23-21-9 0,0 2-3 15,-6 19-5-15,6-21 1 0,-3-1 2 0,20-15 0 16,0 15-1-16,-20 5-1 0,20-4 1 0,0-37 0 0,20 18-1 15,-20-18 1-15,20 39-1 0,-3-39 0 0,6 0 0 16,-6 18-1-16,-17-18-3 0,17 0-14 0,3 0 4 16,0 0-3-16,-3-18-5 0,3 18-77 0,-3 0 59 0,3-21-40 0,-20 21 45 15,43 0-28-15</inkml:trace>
  <inkml:trace contextRef="#ctx0" brushRef="#br0" timeOffset="13600.48">13267 10916 44 0,'0'0'9'0,"0"0"-9"47,131-39 265 0,-54 39-237-32,-77 0-28 48,436 21 71-63,-436-21-71 62,362 0 20-31,74-40 26-15,-436 40-46 47,208 0 16-63,-208 0-16 62,-74 58-397-46</inkml:trace>
  <inkml:trace contextRef="#ctx0" brushRef="#br0" timeOffset="14949.35">13321 10648 38 0,'42'-17'85'0,"-42"17"-80"0,0 0 8 15,0-19-4-15,0 19 0 0,15 0 10 0,-15 0-3 0,0 0-16 63,20 36 69-47,-171 288 0-16,131-285-61 0,0-21-3 0,20 1-1 0,0 2 0 0,-37-3 4 15,37 1-2-15,0-19-6 63,-77 115 58-63,211-40-25 0,-114-75-32 0,17 0 0 15,-20 0-2-15,23 0 1 0,-40 0-1 0,37 19-2 0,-37-19 3 63,134 19-112-48,37-1-231-15</inkml:trace>
  <inkml:trace contextRef="#ctx0" brushRef="#br0" timeOffset="15570.47">14803 10877 39 0,'0'0'35'0,"0"0"-26"0,0 0-2 0,0 0 1 0,0 0 11 15,0 0-11-15,0 0 11 0,0 0-19 63,0 0 146-63,-14 77-42 0,14-59-91 0,0-18-11 15,0 20 3-15,0-20-2 0,0 19-1 0,0-1 1 0,0-18-3 63,0 192 16-63,0-136-15 0,-23 458 10 0,23-400-5 0,0-39-2 0,0-56-2 15,0 58 1-15,0-20 0 0,23 209 15 47,-23-248-10-47,0-36-11 16,0 18 0-16,0-19-2 0,0 19 1 0,0 0-6 0,34-133-459 62</inkml:trace>
  <inkml:trace contextRef="#ctx0" brushRef="#br0" timeOffset="17933">15299 12209 58 0,'-20'-19'132'0,"20"19"-120"0,0 0 12 0,0 0-13 0,0 0 11 0,0 0-2 16,0 0-12-16,0 0 8 0,0 0-9 0,0 0 1 15,0 0-8 32,0 75 54-16,-37 230-18-15,37-287-24-16,0-18-10 0,17-18-4 0,-17 18 4 0,20 0-3 0,0-19 6 0,-3 0-6 16,-17 19 1 46,134-58 32-31,-134 78-20-31,-114 18-103 0,114-38 72 0,0 0 0 0,0 0-1 0,-20 0-22 0,20 0 20 16,0 0 2-16,0 0 20 63,37 0-236-32</inkml:trace>
  <inkml:trace contextRef="#ctx0" brushRef="#br0" timeOffset="18622.68">15661 12474 68 0,'17'229'371'15,"-17"-267"-368"-15,0 38-3 0,17-19 0 0,-17-19-2 0,0 0 2 0,0 38 1 0,0-38 3 0,0 19-4 0,0 19 0 63,20-133 2-32,37 227-240-31,-57-94 238 63,0 0 0-1,0 0 0 1,0 0 0-1,0 0 0 1,0 0 0-1,0 0 0 1</inkml:trace>
  <inkml:trace contextRef="#ctx0" brushRef="#br0" timeOffset="18654.56">15980 12171 24 0</inkml:trace>
  <inkml:trace contextRef="#ctx0" brushRef="#br0" timeOffset="18713.88">15963 12342 32 0,'422'-20'366'0,"-422"1"-361"0,15 1 4 0,-15 18-3 0,19-20-3 0,-19 20 1 0,20 0 0 0,-20 0 0 16,0 0 0-16,20 0 3 0,-20 20-4 0,17-2-2 0,-17 1 1 15,18 21 2-15,-18-22-4 0,20 19 1 0,-20 2-1 0,19-1 0 16,-19 0-6-16,0-38-1 0,0 38-3 0,0-38-3 0,23 38-29 15,-23-19 13-15,0 0-8 0,0 0-9 0,0 1-4 0,0 17-47 0,0-18 27 16,0-1 22-16</inkml:trace>
  <inkml:trace contextRef="#ctx0" brushRef="#br0" timeOffset="20033.06">15735 12474 34 0,'0'0'13'0,"0"0"-6"0,0 0-2 0,0 0 4 16,-20 0 1-16,20 0-4 0,0 0 8 0,0 0-8 0,0 0 2 16,-20 0 6-16,20 0-6 0,0-18 8 0,0 18-9 0,0 0-1 15,-17 0 6-15,17 0-5 0,0 0 9 0,0 0-7 0,0 0 9 0,-17-20-7 16,17 20 8-16,0 0-11 0,0 0 5 0,-20 0-7 0,20 0 0 16,0 0 6-16,0 0-7 0,0 0 1 0,-20 0 4 0,20 0-2 15,0 0-4-15,0 0 1 0,0 20-3 0,0-20 0 0,0 0-1 0,0 0 2 16,0 18-1-16,0-18 0 0,0 0 0 0,0 0 0 15,0 20-2-15,0-20 4 0,0 0-3 0,20 19 2 0,-20-19 0 0,0 0-2 0,20 19 2 16,-3-19-2-16,-17 0 0 0,17 19 1 0,-17-19-1 0,20 0 1 16,0 0-1-16,-20 0 0 0,0 19 2 0,37-19-1 0,-37 0 2 0,20 0-2 15,0 0 1-15,0 0 1 0,-20 0-2 0,17-19 4 0,-17 19-2 16,37 0-2-16,-37-19 2 0,20 0-2 0,-20 19 0 0,20-39 2 16,-20 21-3-16,17-2 3 0,-17 1-4 0,0-18 3 15,0 19 0-15,0-22-1 0,-17 21-1 0,17 1-1 16,0-2-1-16,0 20 0 0,-20-18-1 0,20-1 4 0,-20 19 0 15,20-19-1-15,0 19 0 0,-20 0 3 0,20-19-2 0,0 19-1 0,-17 0 0 16,17 0 2-16,-17 0 0 0,17 0-2 0,0 19-1 0,0-19 1 16,-20 19-2-16,20 0 1 0,0-19 0 0,0 18 1 15,0 2-2-15,0-2-1 0,0 1-12 0,0 1-6 0,0-20 6 16,0 20-25-16,0-2-17 0,0 1 24 0,20-19-42 0,-20 18 3 16,0 1 41-16,17-19 5 0,-17 0-51 0</inkml:trace>
  <inkml:trace contextRef="#ctx0" brushRef="#br0" timeOffset="20667.4">16342 11828 44 0,'0'0'0'0,"0"0"13"0,0 0-9 0,0 0 1 0,0 0 0 0,0 0-1 0,0 0 7 0,0 0 2 16,0 20 3-16,0-20-9 0,0 0 1 0,0 0-1 0,0 0 0 0,0 0 8 15,0 18 5-15,0-18 2 0,0 20 1 0,0-20-12 16,0 0 0-16,0 19 1 0,0-19-3 0,0 0 12 0,0 0-10 0,0 0 9 16,0 18 0-16,0 1 12 0,0-19-25 15,0 20 6-15,20-20-7 0,-20 0-1 0,0 18 1 0,0-18 2 16,0 19-5-16,23-19-1 0,-23 20 1 0,0-1 2 0,0 0-2 0,0 0 1 15,0 18-2-15,15-17 3 0,-15-2-3 0,0 2 0 0,0 18 2 0,0-38-2 16,0 38-1-16,19-20 3 0,-19 20 0 0,0-19-1 16,20 1-1-16,-20 18 1 0,0-19-2 0,0-1 1 0,0 1-1 0,20 19 1 15,-20-18 1-15,0 18 2 0,0 0-3 16,0-20-1-16,0-18 0 0,0 39 1 0,0-20-1 0,0 0 0 0,0 1-2 16,0-2 2-16,0 1 3 0,0 0-2 0,0-1-1 0,0 2-3 15,0-1 4-15,0 0-2 0,0-19 0 0,0 19 1 0,0 1-1 16,0-2 0-16,0 1 0 0,0 0 2 0,0-19-2 0,0 19-2 15,0-19 3-15,0 19-1 0,0-19 2 0,0 0-1 16,0 0-1-16,0 0-1 0,0 20 1 0,0-20 0 0,0 0-1 0,0 0 2 0,0 0-2 16,0 0 0-16,0 0-6 0,0 0-2 0,0 0-3 15,0 0 6-15,0 0-1 0,0 0-1 0,0 0-2 0,0-20 0 0,0 20-4 0,0 0-1 16,0-19-2-16,0 19-24 0,0 0 16 0,0-19-4 0,0 19-4 0,0-19-37 16,0 19 37-16,0 0 5 0,0-37-19 0,0 17 29 0,0 20 1 0,0-19-28 15</inkml:trace>
  <inkml:trace contextRef="#ctx0" brushRef="#br0" timeOffset="21024.3">16228 12247 41 0,'0'0'0'0,"0"0"22"0,0 0-18 0,0 0 6 0,-17 0-3 15,17 0 1-15,0 0 15 0,0 0-10 0,0 0 1 0,0 0 0 0,0 0 0 16,0 0 15-16,0 0-1 0,0 0-14 0,0 0-1 0,0 0-2 0,0 0 10 16,0 0-12-16,0 0 7 0,0 0 1 0,0 0-9 0,0 0-1 15,0 18 1-15,17-18-2 0,-17 0 8 0,20 0-8 0,-20 0 0 0,20 0 0 16,-3 0 0-16,-17 20 4 0,38-20 0 0,-19 0-4 0,-19 0 0 15,43 18 4-15,-28-18-5 0,4 0 3 0,1 0 1 0,0 0-5 16,-3 19 0-16,40-19-1 0,-57 0-2 0,23 20 2 16,-8 0-2-16,-15-20 0 0,20 0-1 0,-20 0-2 0,19 18-3 0,1-18 3 15,-20 19-3-15,18-19-10 0,-18 0-12 0,17 18 10 0,-17-18-30 0,0 0-15 16,20 0-22-16,-20 0-4 0,0 0 53 16,0 0-52-16</inkml:trace>
  <inkml:trace contextRef="#ctx0" brushRef="#br0" timeOffset="21416.68">16856 11942 136 0,'0'0'45'0,"-17"0"-38"0,17 0-4 0,0 0-1 15,0 0 0-15,0 0 10 0,-18 20 11 0,18-20-9 0,0 0-3 16,0 18 7-16,0-18-12 0,0 19 3 0,-22 1-7 0,22-1 0 0,0 0 2 15,0 0-1-15,0-19 0 0,0 37-1 0,0-17 1 0,0 18 2 0,0-19-2 16,0 0-2-16,0 57 3 0,0-58-3 0,0 59 2 0,22-21-4 16,-22 21 2-16,0-20-2 0,0 58 4 15,0-78-3-15,0 0 3 0,0-17 1 0,0-1 1 16,18-19 2-16,-18 0-1 0,0 0-3 16,0 0 3-16,17-19-2 0,-17 19-2 0,0 0 0 0,40-57 4 15,-40 57-4-15,0-37 0 0,17 17 2 0,3 1 0 0,-3 0 0 0,-17 0 0 16,0-1 1-16,20 2 2 0,2-1 5 0,-4-19-1 0,-1 19-1 15,3-1-6-15,-20 20-1 0,0 0-1 0,20 0 3 0,-20 0-2 16,17 0 6-16,3 0-3 0,-20 39-3 0,17-20 1 0,-17 0-4 16,20 18 2-16,-20-37-2 0,0 39 1 0,0-1-1 0,0-18-2 15,0-2 0-15,0 1-4 0,0 0-1 0,0 19-3 0,0-19-4 0,0 0-22 0,0 20-14 16,0-21 18-16,0 1-9 0,0 0-7 0,0 0-48 0,0 0 57 16,0-19 11-16,0 20-42 0</inkml:trace>
  <inkml:trace contextRef="#ctx0" brushRef="#br0" timeOffset="22186.39">17674 12342 56 0,'0'0'0'0,"0"0"13"0,0 0-9 0,0 0-4 0,0 0 0 0,0 0 1 16,0 0-1-16,0 0 0 0,0 0 1 0,0 0-1 0,0 0 1 16,0 0 1-16,0 0 2 0,0 0 0 0,0 0 0 0,0 0 2 15,0 0 0-15,0 0 10 0,0 0-9 0,0 0 0 0,0 0-2 0,0 0-1 16,0 0 0-16,0 0-1 0,0 0-1 0,0 0-2 0,0 0 1 16,20 0-2-16,-20 20-3 0,0-20-5 15,0 0 2-15,0 0-1 0,0 0-13 0,0 18 10 0,0-18-12 0,0 0-2 16,0 0-17-16</inkml:trace>
  <inkml:trace contextRef="#ctx0" brushRef="#br0" timeOffset="22357.2">17748 12627 93 0,'0'0'65'0,"0"0"-49"0,0 0-7 0,0 0-1 0,0 0-4 0,-17 0 9 0,17 19 9 16,0-19-13-16,0 0 0 0,0 0-3 0,-20 0-2 0,20 0-1 0,0 19-1 0,0-19-2 15,0 0 1-15,0 0-1 0,-17 0-1 0,17 0 0 0,0 0-11 0,0 0-12 16,0 0-11-16,0 0 15 0,0 0-23 0,0 0 23 16,0 0 0-16,0 0 4 0,0 0-46 0</inkml:trace>
  <inkml:trace contextRef="#ctx0" brushRef="#br0" timeOffset="23199.59">18358 12342 65 0,'0'0'0'0,"0"0"31"0,0 0-20 0,0 0-1 0,0 0 0 0,0 0 0 0,0-20 2 0,0 20 0 0,0 0 2 0,0 0 11 15,0-19-15-15,-20 19 13 0,20 0-13 0,0 0 14 0,0-18 0 16,0 18-14-16,-17 0 6 0,17 0-8 0,0 0-2 0,0 0 7 16,-20 0-4-16,20 0-3 0,0 0 6 0,-20 0-7 0,0 18 3 15,20-18-3-15,0 0-2 0,-17 19 3 0,17-19-5 0,-17 20 3 16,17-20-3-16,0 20 2 0,-20-2 0 0,20-18-2 0,0 19-3 16,0-1 1-16,-20-18 1 0,20 19 2 0,0-19 0 0,0 0-2 15,0 0 2-15,0 20 1 0,0-20 1 0,0 18-3 0,0-18 1 0,20 0 4 16,-20 0-3-16,0 0 0 0,0 20-2 0,20-20 2 0,-20 0 1 0,0 0 3 15,17 0-4-15,-17 19-1 0,0-19 3 0,17 0-1 0,-17 19 0 16,20-19 3-16,-20 19-6 0,0-19 2 0,0 19 4 0,0-1-2 16,0 2 5-16,0-1-5 0,0 0-2 0,0-19-2 0,0 19 0 15,0 1-1-15,-20-2-1 0,3 1 1 0,17 0 3 0,0-19-4 16,-17 18 3-16,-3 2-2 0,20-20-6 0,-20 19 0 0,20-19-9 16,-20 19-5-16,20-19-2 0,0 0 8 0,-14 0 2 0,14 0-2 15,0 0-2-15,0 0-21 0,0-19 18 0,0 19 0 0,0 0-1 0,0-19-1 0,14-1-28 16,-14 20 20-16,20 0-1 0,0-37-27 0,0 37 34 0,14-19-10 15,-14 1-20-15</inkml:trace>
  <inkml:trace contextRef="#ctx0" brushRef="#br0" timeOffset="23583.54">18606 12532 24 0,'-17'0'8'0,"17"0"-1"0,0 0 2 0,0 0-5 15,0 0 0-15,0 0 1 0,0 0 6 0,0 0-4 0,0 0 0 0,0 0 0 16,0 0 0-16,0 0 0 0,0 0 5 0,0 0-6 0,0 0 2 0,0 0 0 0,0 19 22 15,0-19-19-15,17 0 0 0,-17 0 0 0,0 0-2 0,0 0 8 16,0 19-5-16,0-19-9 0,17 0-1 0,-17 0 0 0,0 0-1 0,0 0 0 16,20 18 1-16,-20-18-1 0,0 0 1 0,20 0 0 0,-20 0 2 15,0 0-2-15,0 0 0 0,0 0 1 0,0 0 0 0,17 0 3 16,-17 0-3-16,0 0 0 0,20 0 1 0,-20 0 1 0,0 0-2 0,0-18 0 16,0-1 1-16,17 0-2 0,-17 19 2 0,0-19 0 0,0 19 0 0,0-19-1 0,0-1 1 15,0 20-3-15,0-18 0 0,0-2 0 0,0 1 1 16,0 1 8-16,0 18-3 0,0 0-2 0,0-19-1 0,0 19 1 0,0-18 5 15,-17 18 0-15,17 0 4 0,-20 0-9 0,20 0 0 0,-17 0 0 16,17 0-1-16,0 0 3 0,-20 18-1 0,20-18-2 0,0 0-1 16,-20 19-1-16,20-1 0 0,-17 1 3 0,17 1-2 0,0-2 1 15,0 2-3-15,-17-20 0 0,17 19 1 0,0 0-1 0,0 19 2 0,0-38-3 16,0 0 2-16,0 38 1 0,0 0-3 0,0-38 0 0,0 19 0 16,0 1 2-16,0-2-1 0,0 1-2 0,0-19 0 0,17 19-3 0,-17-1-1 15,0-18-1-15,0 20-8 0,17-1-5 0,-17-19-8 16,0 19-8-16,0-19 16 0,20 0-27 0,-20 0-13 0,20 0 27 15,-20 0-30-15,17 0 35 0,-17 0 4 0,20 0 4 16,-20-19 4-16,0 19 2 0,17 0-25 0</inkml:trace>
  <inkml:trace contextRef="#ctx0" brushRef="#br0" timeOffset="23887.68">18965 12474 26 0,'0'0'0'0,"0"0"30"0,0 0-21 0,0 0 11 16,0 0-8-16,0-18-1 0,0 18 14 0,0 0-10 0,20 0 2 0,-20-20 17 15,0 20 1-15,0 0 1 0,0 0-5 0,0 0-17 16,0 0-2-16,0 0 12 0,0 0-13 0,0 0 1 0,-20 0 8 16,20 0-2-16,0 20-5 0,-14-20-6 0,14 0 1 0,-23 0-4 15,23 0-1-15,-20 18 4 0,0 2-7 0,3-20 3 16,17 19 0-16,0 0-3 0,-17 0 1 0,17 0 1 0,-40 76 2 31,40-75-5-31,0-20 1 0,0 18 4 0,0 1-3 0,0 0 1 16,20-1-3-16,-20 2 0 0,0-1 2 0,20-19 2 0,-20 19-3 15,0-19-2-15,17 19 1 0,0 1 1 0,-17-20 3 0,20 18-4 16,0-18-1-16,-20 0 3 0,23 0-2 0,-9 0-7 0,-14 0-9 16,20 0 5-16,-20 0-2 0,20 0-2 0,-20 0 0 0,20-18-27 15,-20 18 20-15,0-20-28 0,17 1-39 0,0 0 28 16,-17 0 14-16,0 19 30 0,20-38-36 0</inkml:trace>
  <inkml:trace contextRef="#ctx0" brushRef="#br0" timeOffset="24438.77">19216 12570 87 0,'0'0'0'0,"0"0"67"0,0 0-52 0,0 0-9 0,0 18-4 0,0-18 1 0,0 20 3 16,-23 18 6-16,23-38-5 0,0 39 5 0,0-39-8 0,0 37 1 16,0-37-3-16,-17 0 1 0,17 19 3 0,0-1 0 0,0 2 11 15,0-1 2-15,0-19-8 0,0 19 8 0,0-19-6 0,0 19-7 16,0-19 3-16,0 0-1 0,0 0-3 0,0 0 0 0,17-19 0 15,-17 19-4-15,0 0 0 0,0-19 1 0,0 0 0 0,23 19-2 0,-23-38 0 16,0 38 0-16,17-19 2 0,-17 0-1 0,0 19 0 0,0-18-2 0,17 18 1 16,-17-20 0-16,20 1 1 0,-20 19-1 0,0 0-7 0,0-19 3 15,20 19-14-15,-20 0 4 0,0 0-2 0,17 0-19 0,-17 0-5 16,20 0 18-16,-20 0-19 0,0 19 24 0,17-19 3 0,-17 0 2 0,0 0 3 16,0 0 0-16,0 0 1 0,20 19-4 0,-20-19 7 0,0 0-3 0,0 0 6 15,0 0 1-15,0 0 0 0,23 0 1 0,-23 0 1 0,0 0 0 0,0 20 3 16,0-20-1-16,17 0 1 0,-17 0 0 0,0 0 4 0,17 18-2 15,-17-18 0-15,0 0 2 0,20 0 9 0,-20 0-9 0,0 19 0 0,20-19 5 16,-20 0-8-16,0 19 0 0,17-19 8 0,-17 0-3 0,0 18 2 0,20-18 11 16,-20 0 9-16,0 20-22 0,17-20-2 0,-17 0-1 15,0 0-2-15,0 0-1 0,0 0 2 0,0 0-4 0,20 0 0 0,-20-20 1 0,0 20-1 16,0-18 0-16,20 18 0 0,-20-19 0 0,0 0 0 16,0 19 0-16,0-18-1 0,0-2 2 0,0 1 1 0,0 19 0 0,-20-19 4 15,20 0-3-15,0-1 4 0,0 2-1 0,0 18-4 16,-20 0 0-16,20-19 5 0,0 19 0 0,0 0-2 0,0 0 1 15,-17 0-4-15,17 0-1 0,0 19-1 0,0-19 0 0,0 0 0 0,-20 38 0 16,20-19-2-16,0 0 2 0,-17 20 1 0,17-21-3 16,0 1 1-16,0 18 2 0,0-37-2 0,0 39-1 0,0-20 1 15,0 20 1-15,0-39-1 0,0 18-1 0,0 1 1 0,0 19 0 16,0-38 0-16,0 19 0 0,0 1-1 0,0-2 1 0,17-18-2 0,-17 0-2 16,0 20-4-16,0-1 0 0,20-19-1 0,-20 0-5 0,17 0-22 0,-17 18 12 15,0-18-5-15,20 0-37 0,-20 0 28 0,0 0 0 0,0 0-30 16,20 0 40-16,-20 0 5 0,23-18-40 0</inkml:trace>
  <inkml:trace contextRef="#ctx0" brushRef="#br0" timeOffset="24666.52">19706 12228 111 0,'0'0'0'0,"0"0"37"0,0 0-30 0,-20 0 3 0,20-19-1 16,0 19 22-16,0 0 1 0,0 0-21 0,-17 0 4 0,17 0-11 15,0 0 0-15,0 0 5 0,0 0-1 0,0 0-1 16,0 19-3-16,0 0 6 0,0-1-4 0,17 20 5 0,-17-38-6 16,20 19 0-16,-20 39 5 0,20-21-4 0,-20 20-2 0,23 1 0 15,-23-20-2-15,0 38-1 0,14-19-1 0,-14-1 1 16,0-17-1-16,0 19-5 0,0-40-3 0,0 20-6 0,-14 20-40 16,14-20-28-16,-23 18 0 0,23-38 50 0,0-18 7 15,-20 39-37-15</inkml:trace>
  <inkml:trace contextRef="#ctx0" brushRef="#br0" timeOffset="24819.37">19555 12456 190 0,'0'0'81'0,"0"0"-62"0,0 0 4 0,23 0 4 15,-23 0-11-15,0 0 16 0,14 0-6 0,-14 0-15 0,0 0-4 16,20 0 2-16,0 0 4 0,0 0-6 0,-3 0 2 0,-17 18-6 16,37-18 0-16,-37 20-1 0,20-20-1 0,17 38 1 0,3-19 1 0,-3 0 1 15,-20 19-5-15,3-38-3 0,0 38-3 0,17 1-32 0,3-2-36 16,-23-18 21-16,6 19-76 0,-6-19 70 0,0-19 10 0,3 38-18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19:41:43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10054 8633 42 0,'0'0'10'0,"0"0"-6"0,0 0-2 0,20 0 0 0,-20 0-1 0,0 0 3 16,0 0-2-16,0-18 1 0,0 18 3 0,17 0-2 0,-17 0 0 16,0 0 0-16,0 0 1 0,0 0 1 0,17-19 4 0,-17 19 11 15,0-20-16-15,0 20 0 0,20 0 5 0,-20 0-5 0,0 0 8 16,0 0-7-16,0 0 1 0,0 0-1 0,0 0 5 0,0 0-5 0,0 0-1 16,0 0 6-16,0 0 0 0,0 0-6 0,-20 0 6 0,20 0-6 15,0 0 6-15,-17 0-1 0,0 20-4 0,17-20 4 16,-20 0-4-16,-20 19 4 0,40-1-2 0,-37 2 0 0,37-20-4 15,-57 37 6-15,-20 20 0 16,77-57-7-16,-17 20-1 0,-43 17 3 0,43-37-5 0,17 40 2 0,-37-23-1 16,-60 98 4-1,60-76 2-15,0-1 1 0,-3-2-7 0,23 5 1 0,-3-4-2 16,-20 0 2-16,23 19-1 0,-18 2 2 0,35-38-2 16,-22 17-1-16,22 20-2 0,-20-18 3 0,20-1 0 0,0 0-1 15,0-2 0-15,0 5 1 0,20 16-2 0,-20-40 0 0,22 39-2 0,-7-34 5 16,5 14-1-16,-3-16 1 0,23 37 2 0,-20-19-1 0,37 18 0 15,-40-35 0-15,3-3 1 0,-3 0-1 0,3 2-1 0,37 18 2 0,-17-18 0 16,-3-2-2-16,-20-18-1 0,43 18 1 0,-23 3-1 0,20-21 2 16,-40 0-1-16,46 0 2 0,-29 0-1 0,-14 0-1 0,17-21 0 0,20-15 3 15,-34 36-1-15,68-78 9 0,-34 21-7 0,-37 40-3 16,34-60 4-16,-11 40-4 0,-26 17 1 0,20-58 0 0,-17 42-2 16,17-41 3-16,-20 40-4 0,26-20 4 0,-43 19-3 0,17-18 4 0,0 15-5 15,-17 4 0-15,20 19 0 0,-20-21-2 0,0 21 2 0,20-40 0 0,-20 40 1 16,0-2 0-16,0-37 1 0,0-1-5 0,0 40 0 0,-20 0 0 15,20-3 1-15,-20-35 2 0,20 37 0 0,-17 0 1 0,0-37 5 16,-26 35-5-16,26 4 0 0,-20-23-1 0,-20 3-1 0,40 17 1 16,-6 20 0-16,3-17 0 0,3 17 2 0,-20-19-1 0,17 19-3 0,0 0 1 15,-17 0 2-15,20 0-2 0,-23 0 2 0,20 0-2 0,-37 0-1 16,-17 36 1-16,34-16 0 0,-54 38-2 0,57-39-1 0,-37 38-3 16,31-20 1-16,-31 21-5 0,-3-1 1 0,40-21-1 15,0 5 1-15,17-24-7 0,-17 21-2 0,17 1-4 0,-37 18-34 0,0 0-21 16,17 17-17-16,40-54 46 0,-34 19 6 0,34 37-72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2T19:48:41.4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13629 10648 106 0,'0'0'26'0,"0"0"-17"0,0 0-7 0,0 0 0 0,0 0 3 0,0 0 4 15,0 21 15-15,0-21-11 0,0 0-1 0,0 0-1 0,-23 18 1 0,23-18-2 0,0 18 5 16,0 2-9-16,0 1 0 0,0-3 4 0,0 1-4 0,-20-1-2 0,20 21 7 0,0-2-3 15,0-16-3-15,0-3-1 0,-17-18 1 0,17 38 5 0,0 0 0 16,0-1-5-16,0 3 12 0,-20-22-12 0,20 1 8 16,0 0-7-16,0 0 6 0,0-19-5 0,0 19 0 0,0-19 0 0,0 0 0 15,0 0 0-15,0 0 6 0,0-38-6 0,0 38 0 0,0-19-2 0,20-18 1 0,-20 16-1 16,17-35 5-16,43-135 9 0,-23 154-15 16,0-40 8-16,60-35 2 0,-23 15-9 15,-54 79-2-15,17 18 0 0,-37-19-4 0,20 19 1 16,3 0-2-16,-23 0 2 0,14 19-1 0,-14-19-4 0,20 18-2 15,-20-18-2-15,20 39-18 0,-20-39 12 0,0 17-2 0,0 3-22 0,0 1 17 16,0-3-1-16,0 1-4 0,0 17-35 0,0-36 25 0,20 39-40 16,-20-1 4-16,0-17 28 0,17 16 33 0,-17-37-34 0</inkml:trace>
  <inkml:trace contextRef="#ctx0" brushRef="#br0" timeOffset="295.7">14216 10746 52 0,'0'0'11'0,"0"0"-8"0,20 0 1 0,-20 0 3 0,0 0-2 16,0 18 1-16,17-18 7 0,3 19-6 0,-20-1 4 0,17 0 1 15,3 3-2-15,0-21-9 0,-20 18 2 16,17-18 0-16,-17 19-2 0,20-19 0 0,-20 0 2 0,17 0 4 0,-17 21-2 16,20-21 6-16,-20 0-5 0,23-21 7 0,-23 2 0 0,34-56 20 15,-34 75-27-15,0-37 7 16,0 16-2-16,0-17-7 0,0 20 11 0,0-3-11 16,0-15 11-16,0 36-10 0,0-19 6 0,0 1 2 0,-17 18-5 15,0 0 0-15,-6 0-6 16,23 37 5-16,-20-18-3 0,3 37-1 15,17 3 0-15,0-59-3 0,0 37 1 0,0-1 3 16,0-36-3-16,0 21 0 0,0-3-1 16,17 58 1-16,-17-76-2 0,43 38-5 15,-26-18-32-15,-17-20-5 16,17 19-14-16,-17-19 25 0,0 0-35 0,40-19-21 16,-40 19 39-16</inkml:trace>
  <inkml:trace contextRef="#ctx0" brushRef="#br0" timeOffset="595.64">14709 10725 59 0,'0'0'42'0,"0"0"6"0,0 0 13 16,0 0 35-1,0 21-88-15,-20-3 13 0,3 58-8 16,17-58-11-16,0 22 0 16,0-22-2-16,-20 20 1 0,20-20 0 0,0 21-1 15,0-39 1-15,0 18-1 16,20-18 6-16,-3-18-4 0,3-1 0 15,-20-19-2-15,17 0 2 0,-17 38-2 0,40-58 4 16,-17-36 13-16,-9 76-9 16,-14 18-4-16,20-21 7 15,-20 42-9-15,0-3 3 0,20 76 1 16,-20-36-3-16,0-20-3 16,20 0 1-16,-20 76-4 0,17-95-2 15,0 77-82-15,23-59-114 16,-40-18 165-1,23-19-60 1</inkml:trace>
  <inkml:trace contextRef="#ctx0" brushRef="#br0" timeOffset="947.21">15299 10593 79 0,'0'0'62'0,"0"0"-44"15,0 0 42-15,-20 0 11 0,20 0-59 0,-20 0-2 16,20 19-4-16,0 0 0 0,-17 19-1 0,0 57 12 15,17-19-10-15,0-58-7 0,-23 22 1 16,23-22-2-16,0-18 1 0,0 56 3 0,0-17-3 16,40-21 4-16,-23-18-4 15,3-18 3-15,-20-1-1 0,0-1-1 0,20 2 0 16,-3-117 4-16,40-53 2 16,-17-117 0-16,-23 172 2 0,3 76-5 0,-20-19-2 0,20 20 3 15,34-211 25-15,-34 77-11 16,0 152-15-16,-20 18 0 0,23-37 1 0,-23 20 0 0,0 17 0 15,0 20-3 1,0 0 6-16,-23 152 9 0,-17-18-12 16,-54 398 5-1,77-77-11-15,0-284-4 16,17 39-10 0,54 133-142-16,-17-249 7 15,63-94-5-15,-86 0 118 16</inkml:trace>
  <inkml:trace contextRef="#ctx0" brushRef="#br0" timeOffset="1529.19">16400 10136 105 0,'0'0'19'0,"0"0"-10"0,-38-18 46 31,38 18-46-31,-20 0-1 0,1 0 26 16,19 0-32-16,0 0 8 15,0 0-8-15,0 0 1 0,19 0 14 16,-19 36 7-16,20-15-22 16,3 55 9-1,11 56-7-15,-14 78-4 16,-20-191 0-16,20 17-2 0,-20 21 5 15,0-16-2-15,0-41-1 0,17 55 0 16,-17 2-20 0,0-57-34-1,0-18-120-15,-17-3 106 16</inkml:trace>
  <inkml:trace contextRef="#ctx0" brushRef="#br0" timeOffset="1863.97">16305 10022 81 0,'0'0'19'0,"0"0"-15"0,0 0 2 15,0 0 3-15,0 0-2 0,0 0 47 16,0 0-31-16,0 18-13 0,0-18 0 0,0 20 9 16,0-2 1-16,0 2 4 0,0 18-10 0,0-20-3 15,0 3-2-15,0 16 3 0,18 58 3 16,-18-56-13-16,19-2 2 0,-19 40 3 0,20-20-1 16,3 1-4-16,-23-21 2 0,34 285 9 15,-34-227-11-15,0 1 0 0,0 0-1 0,0 94 0 16,0-135-3-16,0-16 0 0,0-21-1 15,-19 22-12-15,19-40 3 0,0 18-80 16,0 1 58-16,-15-19-39 0,15 0 38 0,0-37-13 0,0 37 34 0,0-40 4 16,0 22-41-16</inkml:trace>
  <inkml:trace contextRef="#ctx0" brushRef="#br0" timeOffset="2179.8">16419 9869 66 0,'0'0'22'0,"0"-17"3"0,0 17-13 16,0-20 0-16,0 20 0 0,-19-20 32 0,19 3-28 0,0 17 0 15,0 0 13-15,0 0-5 0,-15 0-13 0,15 0 0 0,0 17 16 16,0 3-16-16,0 0-3 0,-23-3 4 0,23 21 0 16,0 21 4-16,-20-21-10 0,20-2 2 0,0 2-5 15,0-18-1-15,0 18 1 0,0 19-1 0,0-19 0 0,43 172 0 16,-9-97-1-16,-14-55-1 0,0 76-3 0,-3-79 0 0,-17-16 1 16,38 132 2-16,-19-134 1 0,19 40-1 0,-18-20 0 15,-1-39 1-15,-19 3 1 0,38-2 11 0,-1-19 6 16,-17-19-10-16,-1-20-1 0,78-266 10 15,-79 229-16-15,19-20 0 0,-37 22 3 16,20-3-3-16,17-94 2 0,-37 95-4 0,17-209 4 16,-17 190-7-16,0 57 2 0,0 18 0 0,0 3-1 0,0-3-4 15,0-17-70-15,0 37 21 0,0 0 31 16,0 0-23-16,0 0 22 0,0 17-5 0,0 118-123 16,0-78 79-16</inkml:trace>
  <inkml:trace contextRef="#ctx0" brushRef="#br0" timeOffset="2446.13">17183 11029 203 0,'0'0'45'0,"0"0"-46"15,0 0 3-15,0 0 1 0,0 0 1 0,15-18 13 16,-15-39-10-1,0 57-6-15,20-135 3 16,-20 135-3-16,0-94 24 16,0 74 1-16,-20 20-17 0,5 20 6 0,-7 1-10 15,22-3 0-15,-20 58 5 0,-37 95 1 16,40-113-10-16,17 94 1 16,0-115-3-16,0 1-1 0,0 0-2 0,17 20-16 0,3-39-2 0,-3 18-50 15,45 20-149-15,-47-57 168 0</inkml:trace>
  <inkml:trace contextRef="#ctx0" brushRef="#br0" timeOffset="2613.71">17731 9754 270 0,'0'0'0'0,"0"22"61"0,0-3-57 0,0-2-1 0,0 98 35 15,-20-20-23-15,20-39-10 0,-17 59 5 0,17-57-6 16,0 17-1-16,-20 59 1 0,20-77-3 0,-37 190-8 15,37-134 1-15,-17 2-1 0,-43 170-153 16,40-247 110-16,20-19-1 0,-17 58-21 16,-3-59 48-16,20 19-17 0</inkml:trace>
  <inkml:trace contextRef="#ctx0" brushRef="#br0" timeOffset="2762.61">17446 11125 80 0,'0'0'69'0,"0"-38"-23"16,0 38-37-16,0-39-3 0,17-37 21 15,3 58-12-15,0-20 29 16,114-20 17-16,-117 58-59 15,3 19 0-15,-20-19 0 0,37 39 1 0,0 17-4 16,-17-17-17-16,3-2-57 0,-23-37 36 16,17 0-4-16,0 58-147 15</inkml:trace>
  <inkml:trace contextRef="#ctx0" brushRef="#br0" timeOffset="3096.52">17996 10992 132 0,'0'19'75'0,"0"-1"-53"0,0 1 0 15,0 2-10-15,0 16 7 0,20 57 3 16,-20-73-20-16,0 16-2 0,0-37 1 16,0 38 0-16,20 38 1 15,-20-56-4-15,0-1 0 0,0-19 1 0,37-39 0 16,-20 39 1 0,3-20 1-16,-20-17 0 0,20 18 0 0,-20 0 0 0,23-18 6 15,11-21 7 1,-34 58-10-16,0 0 0 0,20 18 15 0,0-18-15 15,-3 58 3 1,0 76 3-16,3-115-9 0,-20 36-1 0,20-16 1 0,-20-21 0 16,20 2-1-16,37 56 33 15,-40-57-15-15,-17-19-12 0,23 0 1 0,-23-19-2 16,0 0-2-16,17 19 2 0,57-189 5 16,-74 170-9-16,0-21-1 0,20-16 0 0,-3 37 0 15,3-95-3-15,3 76-20 16,-23 38-11-16,17-19-7 0,-17 19 20 0,17 0-139 15,-17 0 118-15,40 38-62 16,-40-38 64-16</inkml:trace>
  <inkml:trace contextRef="#ctx0" brushRef="#br0" timeOffset="3365.73">19005 11125 125 0,'0'0'68'0,"-40"0"-40"0,40 0-13 0,-14 0 14 0,-9 0-9 16,23 19-12-16,-20-19 2 0,0 19 0 0,3-19 0 16,17 19 4-16,-17-1-7 0,17 3-1 0,0-21-1 0,-20 37 4 15,20 1 0-15,-20 0 0 0,20 0 0 0,0-18-5 16,0-1-1-16,0-1 2 0,0 19-3 0,0 2 1 0,0-39-2 0,20 38 2 16,-20-18 1-16,0-2-1 0,20-18 0 0,-20 19 4 0,17-19-4 15,-17 19 1-15,0-19-2 0,17 0 1 0,-17 0-2 0,0-19 1 16,20 0 0-16,-20 1-3 0,20-2-2 0,-20 0-4 0,23 2 2 15,-23-21-9-15,14 21 5 0,-14-1-5 0,0 1-2 0,20-21-34 16,-20 39 20-16,0-38-45 0,20 19 32 0,-20 19-2 0,0-19 6 0,20 0-15 16,-20 19 13-16</inkml:trace>
  <inkml:trace contextRef="#ctx0" brushRef="#br0" timeOffset="3596">19216 11240 207 0,'0'0'76'0,"0"56"-64"0,0-56-9 0,-23 38 13 15,23-20 9-15,0 2-15 0,0 19 5 0,-17-39-11 16,17 37 3-16,0 1-4 0,0-38-2 0,0 19 28 16,0-19-22-16,17-39 1 15,23-35 1 1,91-231-5 0,-108 287-6-16,-23-3-3 15,17 2-28-15,20 19-78 16,20 58-174-1</inkml:trace>
  <inkml:trace contextRef="#ctx0" brushRef="#br0" timeOffset="3962.78">19706 10251 104 0,'0'0'23'0,"0"0"10"0,0 0-23 16,0 0 2-16,0-20 20 0,0 20-15 0,0-19 61 16,0 19-67-16,0 0 18 0,0 0-19 0,0 0 39 15,0 0-42 1,0 114 27-16,0-57-27 0,0-18-4 0,0 358 1 16,0-282-2-1,-20-57-2-15,20 56-1 0,-17-57-2 0,0 57-11 0,17 1-27 16,-20-41-32-16,20-35 25 0,-20 37-64 0,20-38 59 0,0-19 14 15,0 19-42-15</inkml:trace>
  <inkml:trace contextRef="#ctx0" brushRef="#br0" timeOffset="4163.53">19954 10783 100 0,'0'0'32'0,"0"0"-6"0,0 0-6 16,0 0-1-16,0 0 1 0,20 0 2 0,-20 0 37 0,0 18-29 0,0-18-18 15,0 39 8-15,0-21-10 0,0 1 0 0,-20 76 23 16,0-19-20-16,3-18-2 0,-23-20-4 0,40 0 0 15,-37 38 7-15,20 0 0 0,-23-38-8 0,40 1-1 0,-20-2-1 16,20-19-2-16,-14 21-1 0,14-1 0 0,-23 0 1 0,23 0 2 0,0-19-2 16,0 0-3-16,0 0 1 0,0 0 0 15,23 1-1-15,-23-20-3 0,14 19 0 0,-14-19-22 0,40 18-20 16,-40-18 15-16,54 19-109 0,-54-19 77 0,20 20 2 16,20-20-24-16,-23 0 41 0</inkml:trace>
  <inkml:trace contextRef="#ctx0" brushRef="#br0" timeOffset="4497.87">21038 10746 40 0,'0'0'45'0,"0"-41"-21"0,0 41-8 15,0 0 0-15,0-18 3 0,0 0 3 0,0-20 65 0,0 19-51 16,0 19-21-16,0-19 25 0,-77 1 40 31,77 18-76-31,-74 150 11 16,54-74-12-16,-17 57 1 15,19 154-15 1,36-231-19-16,19 59-257 16,-17-115 237-16,-20 19-38 0</inkml:trace>
  <inkml:trace contextRef="#ctx0" brushRef="#br0" timeOffset="4698.33">21420 10422 202 0,'0'0'84'0,"0"0"-69"0,17 19 41 16,-17 57 10-16,17 76-36 0,3-116-28 0,-20 231 20 31,0-191-19-31,0-18-2 0,-20-20 0 0,20 18 0 0,-34 78 1 16,-6-39-1-16,20-58-1 0,-17 40 1 0,37-39-2 0,-20-19-1 16,0 0-2-16,-34 38-58 0,54-38 32 0,-20-19-9 0,20 0-7 0,-20 0-9 15,5 0-60-15,-7-19 20 0,22 0 57 0</inkml:trace>
  <inkml:trace contextRef="#ctx0" brushRef="#br0" timeOffset="4879.58">21856 10746 241 0,'0'0'83'0,"0"0"-76"16,0 18 7-16,0 58-3 15,0 18-132 1,0-74 38-16,0-2 41 16,0 2 10-16,0-1-46 0</inkml:trace>
  <inkml:trace contextRef="#ctx0" brushRef="#br0" timeOffset="4997.84">21910 11600 259 0,'-54'38'108'0,"34"19"-102"0,0-37 2 0,3 17 3 0,-137 173 28 0,-37-1-103 16,3-95-303 0</inkml:trace>
  <inkml:trace contextRef="#ctx0" brushRef="#br0" timeOffset="5682.51">9122 10898 102 0,'0'0'0'0,"0"0"48"0,0 0-34 16,0 18-3-16,0-18 16 0,17 18-2 16,-17 2-3-16,20 95 26 15,0-97-41-15,-20 1 1 0,0 19-1 0,22 0-1 0,-22 1-1 0,0-2 1 0,35 153 14 16,5-95-6-1,-40-38-6-15,17-38 3 0,0 19 8 0,-17-38-12 16,20 19 14-16,0-19-13 0,2-19 4 0,-22 19-6 0,35-57 17 16,5 0-18-16,-23-20-1 0,40-37-1 15,-20 58-2-15,0-77 3 0,6 76-4 16,11-57-3-16,-54 76-1 0,20 18-1 0,-20 2-2 0,17-21-16 16,-17 39-16-16,20-37-103 0,-20 37 93 15,0 0-2-15,0-21-128 0</inkml:trace>
  <inkml:trace contextRef="#ctx0" brushRef="#br0" timeOffset="5996.18">10205 10877 274 0,'-20'0'69'0,"20"0"-68"0,-14 0 1 0,-9 0-2 0,23 0 2 15,-20 0 3-15,-17 77 14 16,37-59-17-16,-17-18 3 0,17 39-2 0,0-39 4 15,0 37-5-15,54 21 10 16,-34-39-10-16,-20-19-1 0,23 19 2 0,-23-19-1 16,34-19 14-16,6 0-6 15,-40-18-8-15,17 37 1 0,3-40 1 0,-20 22-2 0,0-21 0 16,57-75 11-16,-57 96-4 0,17-3-7 16,-17 21 3-16,20-18 0 0,-20 18-3 0,17 39 14 15,3-2-15-15,-20-37 1 16,23 77 0-16,-23-39-2 0,17 57-1 0,20 39-40 15,-37-78-5-15,20-37 17 0,-20 0-4 16,37 18-248-16,0-37 205 16</inkml:trace>
  <inkml:trace contextRef="#ctx0" brushRef="#br0" timeOffset="6199.59">11097 9583 144 0,'-17'1675'341'0,"17"-1333"-384"0,0-285 23 0,17 95-95 0,3-56-40 15,-20-78 115-15,20 1 8 0,17 1-48 16</inkml:trace>
  <inkml:trace contextRef="#ctx0" brushRef="#br0" timeOffset="6533.15">11915 10669 122 0,'0'0'38'0,"0"0"-9"16,0 0-26-16,20-21 5 0,-20 21 10 0,17 0-5 0,3-17 17 0,-3 17-17 15,43-19 16-15,-3 19-12 16,-20 0-2-16,23-19-2 0,-43 19-9 0,57 0 4 16,3 0-7-16,-20 0 0 0,-17 0 1 0,-23 0 0 0,40 0-10 15,-34 0 0-15,29 0-80 0,-52 0 53 16,22 0-44-16,-5 0 15 0,-17 0 30 0,0 0-16 16</inkml:trace>
  <inkml:trace contextRef="#ctx0" brushRef="#br0" timeOffset="6684.38">12106 10972 174 0,'0'0'0'0,"0"0"53"0,-40 0 28 0,23 20-57 0,17-1-12 0,-17-19 14 0,17 18-13 16,0-18-2-16,0 19 8 0,0 2-5 0,17-21-4 15,0 18-5-15,-17-18-2 0,20 19 2 0,17-19-4 0,-37 0 1 16,57 0 2-16,-34 0-3 0,11 0 0 0,6 19-2 0,15-19-1 0,21 0-5 16,-16 0-18-16,-25 0 3 0,27 0-48 0,-10 0-37 15,-30 0 44-15,-5 0 9 0,21 0 12 0,-18 0-24 0</inkml:trace>
  <inkml:trace contextRef="#ctx0" brushRef="#br0" timeOffset="10063.18">10034 13311 45 0,'0'0'23'0,"0"0"-20"0,0 0 3 0,-20 19-3 0,20-19 0 0,0 0 7 0,0 0-3 0,0 0 8 0,0 0-15 63,-57 0 148-47,0 0-73-16,40 0-70 0,17 0 0 0,0 0-1 0,-20 0 6 0,0 0-3 15,20 0-5-15,-17 0 1 0,17 0-3 63,-77 38 33-63,57 38-20 15,20-76-11-15,0 20 0 0,0-20 0 0,0 0-2 0,0 18 0 0,0-18 2 16,0 0-2 46,20 57 7-62,339 77 14 0,-359-134-21 0,40 0 1 0,-17 0-1 16,-23 0-2-16,14 0 1 0,6 0-1 0,-3 0-1 0,-17 0-2 0,0 0 5 63,117-38-378-48,-117-1 312-15</inkml:trace>
  <inkml:trace contextRef="#ctx0" brushRef="#br0" timeOffset="10729.27">10453 12893 76 0,'0'0'18'0,"-17"0"-1"0,17 0 6 0,0 0-23 62,-23 0 158-46,63 228-145-16,-23-133-12 0,3 0-1 0,-20-38 2 0,0 19-3 16,0-76 1 31,37 134 68-32,117-344-16-15,-137 210-47 0,3-18 2 0,-3 18-4 16,-17-20-2-16,20 20 2 0,0 0 2 0,-20 0-5 62,151 305-136-46,-94-192-132-16,-37-113 267 0,-20 0 1 0,0 0 0 0,17-18 1 0,6-2-1 16,-23 20 0-16,0-18 0 0,0 18 0 62,94-134 9-62,20 134 172 0,-114 0-175 0,0 0 1 0,17 0 7 16,3 20-2-16,-20-20-6 0,20 0 8 0,-20 0-14 62,114-76 84-46,-114-58-56-16,-17 116-25 0,17 18 0 0,0 0-2 0,0-20 2 0,-23 20 1 0,23 0-3 15,-20 0 2-15,20 0-3 63,-54 38 4-63,-43 304 12 0,120-322-17 0,-23-2 3 0,0 2-3 0,0-1-1 0,17-19 0 0,0 19-12 16,-17-19 5-16,0 0-4 0,0 0 13 62,137-38-299-62,-9-114 192 0</inkml:trace>
  <inkml:trace contextRef="#ctx0" brushRef="#br0" timeOffset="10938.75">11878 13235 38 0,'0'0'235'0,"0"0"-223"0,-20 0 9 0,20 0-1 0,-17 0-5 0,17 18-10 0,-23-18 0 0,23 0-5 63,-94 134 38-63,40 209-18 0,54-343-20 0,17 38 1 0,-17-19-1 15,17 0 0-15,3 0 0 0,-20-19-1 0,154-19-75 63,54-248-257-63</inkml:trace>
  <inkml:trace contextRef="#ctx0" brushRef="#br0" timeOffset="11229.8">12314 12627 118 0,'0'0'59'0,"0"0"-41"0,-20 0 9 0,-37 247 178 47,40-209-202-32,17 0 1-15,0 20-1 0,0-21-3 0,-17 59 1 0,17-21 1 0,0-75-2 63,0 342 4-63,-43 133-205 0,43-475 161 0,0 19-39 0,0-19 25 0,0-19 31 0,0 2 12 16,0 17 11 46,20-57-30-62</inkml:trace>
  <inkml:trace contextRef="#ctx0" brushRef="#br0" timeOffset="11412.68">12468 13235 37 0,'0'0'148'0,"17"0"-138"0,-17 0 13 0,0 0-11 0,0 0 13 0,0 18 0 0,0-18-25 62,-114 286 140-31,0 94-87-31,134-380-49 0,-3 20 0 0,3 0 4 16,-20-20-8 31,342 132-466-31</inkml:trace>
  <inkml:trace contextRef="#ctx0" brushRef="#br0" timeOffset="12214.82">13284 12856 77 0,'0'0'29'0,"0"0"5"0,0 0-21 0,0 0-8 16,0 0-1-16,0 0-4 62,0 18 163-46,37 267-57-16,-17-228-102 0,-20-38-3 0,0 76-1 0,22-19 2 15,-22-38 0-15,0 0-3 0,0 1 0 0,0-39 1 63,-136 360-383-48,116-435 383-15,20-21 4 0,-15 21 1 0,15 36-1 0,0 1 2 16,0 1 2-16,0 37-8 63,55-248 99-63,267-151 182 0,-305 399-276 0,3 38 2 15,20-19-1-15,-40 20 1 0,0-21-3 0,17 2-1 0,-17-20-3 63,-114 360 28-48,-168-93-116-15,282-249 47 0,-20 2-4 0,20-20 21 16,0 0-27-16,0 0 23 0,20 0-1 0,-20 0 29 62,111 19-216-46</inkml:trace>
  <inkml:trace contextRef="#ctx0" brushRef="#br0" timeOffset="12596.14">13817 13768 40 0,'-77'304'237'0,"57"-285"-207"0,20 0-16 0,0-19 0 0,0 20 10 0,-17-20-15 0,17 18 0 0,0-18-9 62,17-76 126-46,154-266-99-16,-134 304-36 0,-17 19-6 16,0 19-6-16,-20 0 8 0,0 0-23 0,23 0 16 0,-23 0-29 0,0 0 17 15,0 0 32 48,0 0 0-1,54 75-335-31</inkml:trace>
  <inkml:trace contextRef="#ctx0" brushRef="#br0" timeOffset="12610.66">14310 13806 144 0,'-148'532'-87'0,"125"-551"30"16</inkml:trace>
  <inkml:trace contextRef="#ctx0" brushRef="#br0" timeOffset="12830.16">14310 13294 96 0,'0'56'180'0,"0"-38"-183"0,0 1-13 16,0-19 16 47,-37 57-257-32</inkml:trace>
  <inkml:trace contextRef="#ctx0" brushRef="#br0" timeOffset="13043.46">14501 13482 82 0,'0'0'25'0,"0"0"-1"0,0 0-19 0,0 20-3 15,0-20 2-15,0 19 2 0,0-19-6 63,0 304 131-32,151-190 66-31,-131-151-193 0,-20-20 2 0,17-1-2 0,3 19-4 16,-20 21-2-16,17-2 4 0,-17-37-2 0,0 57 0 62,97-95-246-15,-57 133 2-47</inkml:trace>
  <inkml:trace contextRef="#ctx0" brushRef="#br0" timeOffset="13813.09">16151 12722 43 0,'0'0'13'0,"-17"-37"170"0,17 17-167 0,0 20 9 0,0 0-16 0,-20 0 2 0,20 0 10 0,0 0-12 0,0 0-9 62,-91 20 73-31,-311 948 53-31,402-948-125 0,0 37 2 0,0 0-3 0,20-19-4 16,-20-1 4-16,20 3-2 0,-20-40 2 62,171 228 18-30,131-286-563-32,-302 58 545 62</inkml:trace>
  <inkml:trace contextRef="#ctx0" brushRef="#br0" timeOffset="15376.37">17084 13578 81 0,'0'0'30'0,"0"0"4"0,-17 0-21 0,17 0-7 0,0 0 0 16,0 0 1-16,0 0 4 0,-20-20 27 0,20 20-25 15,0 0 7-15,-20 0-3 0,20 0 5 0,0 0-16 16,0 20 4-16,-17-20-5 0,17 0-1 0,0 18 5 0,0 2-5 16,0-20 1-16,-18 19 4 0,18-19-6 0,0 38 1 0,0-38-4 0,0 37 2 15,0-17 1-15,0-2 0 0,0 2 2 0,0-1-4 0,0 19-1 16,0-38-1-16,0 0 0 0,0 20 2 0,0-20 1 0,35 57 9 15,-15-40-7-15,-20-17-3 0,20 0 0 16,-20 20 0-16,17-20-1 0,3 0 0 0,-3-20 6 0,3 20-4 0,0-38 3 16,2 38-4-16,-22-19 0 0,35-18 1 0,-15 37 0 0,-20-38-1 0,20-19 4 15,-3 37-4-15,0-17 2 0,3-1 1 0,0-19 2 16,-20 37-6-16,22-17 8 0,-22 37-2 0,0-19 5 0,15-1-3 16,-15 20-5-16,0-18-2 0,0 18 0 0,0 0 1 0,0 0 4 0,0 0-3 15,-15 0 2-15,15 18 0 0,0 21 2 0,0-21-4 16,-22 21-3-16,22-1 1 0,0-1 1 0,0 2-3 15,0 37 1-15,0-57-1 0,0 39-5 16,0-22 3-16,0-15-2 0,0-21-1 0,0 17-4 0,0 3-1 0,22 0-27 16,-22-20 23-16,0 0 0 0,15 0-11 0,-15 0 14 15,0 0-15-15,20-20-5 0,0-17-4 0,-20 16-3 0,20 21 18 16,-3-36-22-16,-17 16 22 0,0 20 5 0,17-38-6 0,3 19 15 16,-20-1 3-16,20-18 0 0,0 1 3 0,-3-1 3 15,-17-1-1-15,20 21-1 0,-20 18 2 0,20-20 1 0,-3-56 83 16,6 76-47-1,-6 0-8-15,-17-18 3 0,17 18-18 0,3 18 51 16,-20-18-57-16,20 39 35 16,-20-21-39-16,0-18-1 0,0 39 5 0,17-21-7 0,-17-18 1 15,0 39 3-15,0-39-4 0,0 18 1 0,0 2 1 0,0-1-1 16,-17 19 2-16,17 0-2 0,-20 0-4 0,0-19 0 16,20 1 2-16,-34 16 1 0,34-36 5 0,-23 38 4 0,6-18-7 15,-3 0-7-15,0-20 3 0,20 17-1 0,-17-17 0 0,-3 20-1 0,0 0-1 16,0-20-1-16,20 0-2 0,-17 0-6 0,0 0 6 0,17 0-1 0,-20-20-8 15,0 0-9-15,20 3-67 16,0-3 65-16,0 20-3 0,0 0-4 0,20 0-4 0,-20 0-1 16,20 0-1-16,-3 0-29 0,0-20 45 0,-17 20 6 0,20 0 4 0,0 0-20 15</inkml:trace>
  <inkml:trace contextRef="#ctx0" brushRef="#br0" timeOffset="16016.83">18130 13692 50 0,'0'0'22'0,"0"0"-15"0,0 0 3 0,0 0 2 0,0 0 7 16,0 0-8-16,0 0 0 0,0 0-1 0,0 0-1 0,0 18-1 0,0-18-3 0,23 0-1 16,-23 0-2-16,0 0 3 0,0 0-2 0,0 20-1 0,14-20 2 0,-14 0-1 15,20 0 0-15,-20 0 1 0,0 0-1 0,0 0 0 0,20 0 4 0,-20 0-3 16,0 0-1-16,20 0 11 0,-20 0-8 0,17 0 9 0,-17 0-8 15,0 0 0-15,0 0 8 0,0-20-11 0,0 20 3 0,17-18 6 0,-17-1-8 16,0 19 0-16,0-38 5 0,0 19 1 0,0-1-5 0,0 2 6 16,0-21 0-16,0 39-4 0,0-18-3 0,0-1 8 0,0 19-7 15,0-20 5-15,0 20-7 0,0-18 1 0,0 18-1 0,-17-20 8 16,17 20-8-16,0 0 1 0,-17 0 3 0,17 0-3 0,-20 0 2 0,20 0-3 16,0 0 3-16,-20 20-2 0,20-20 4 0,-20 18-3 0,20 2-2 15,0-1-1-15,-14-19-6 0,14 37 7 0,0-17 1 0,0 18 5 0,-23-1-7 16,23-17-1-16,0-1-1 0,0-1 1 0,0 20 1 0,0-18-5 15,0-1 0-15,0 0 2 0,0 37 1 0,23-16-3 16,-23-40 2-16,0 37 2 0,0-17-2 0,14-3-5 0,-14 3-6 16,20 0-19-16,-20-20 11 0,0 0-3 0,0 17-1 0,20-17-30 0,-20 0-15 15,20-17-24-15,-3 17 40 0,-17 0 3 0,17-40 13 0,-17 40 10 16,0-17 13-16,20 17-20 0</inkml:trace>
  <inkml:trace contextRef="#ctx0" brushRef="#br0" timeOffset="16263.53">18509 13350 104 0,'0'0'37'0,"0"0"13"0,0 18-27 0,0-18-13 0,0 0 14 0,0 19-9 16,0-19-2-16,0 0 0 0,0 38 6 0,0-38-10 0,0 19-2 0,0 19 7 16,0-18-8-16,-17-1 6 0,17-1-7 0,0 1 6 0,0 19-9 15,0-38 1-15,0 39-1 0,0-21 3 0,0 21 2 0,0-21-1 16,0 2-3-16,0-2 8 0,0-18 0 0,0 0-5 16,0 0 3-16,0 0-1 0,17-18-4 0,40-134 34 15,-34 132-34-15,11-36 5 16,-14 18-2-16,17-20 2 0,-37 39-6 15,20 19-2-15,-3-19 0 0,3 1-3 0,0 18 0 0,-20 0 3 0,23 0-1 16,-23 0-3-16,14 0-10 0,6 0 3 0,-20 0 0 0,0 0-1 0,20 0-3 0,0 0-18 16,-20 0 13-16,17 18-25 0,-17-18 17 0,17 19-3 0,-17-19-5 15,20 19-47-15,-20 0-4 0,20 20 29 0,-20-39 38 0,23 18-7 16</inkml:trace>
  <inkml:trace contextRef="#ctx0" brushRef="#br0" timeOffset="16546.8">19193 13902 38 0,'0'0'0'0,"0"0"19"16,0 0-2-16,0-21-1 0,0 21-6 0,0 0 15 0,0 0-13 0,0 0 0 15,0 0 12-15,0 0 1 0,0 0-14 0,0 0 0 0,0 21 9 16,23-4-1-16,-23 3-4 0,0 0-11 0,0-3 0 0,0-17 3 16,0 40-2-16,0-4 6 0,0-36-7 0,0 39-1 0,0-39 1 0,0 57 3 15,-23-38-2-15,23 1-3 0,-17 16 3 0,17-16-3 0,-40 18 2 16,40-17-4-16,-17-4 0 0,-3 2 0 0,-20 18-12 0,23 4-38 0,-20-24-43 16,-3-17 3-16,26 0 60 0,14 19 9 0,-43-19-24 15</inkml:trace>
  <inkml:trace contextRef="#ctx0" brushRef="#br0" timeOffset="17201.79">19726 13616 131 0,'0'0'0'0,"0"0"38"0,-20 0-3 0,20 0-35 16,0 0 4-16,0 0-2 0,0 0 8 0,0 0 6 0,-20 0-8 0,20 0 0 0,0 0-1 15,0 0-1-15,0 0 0 0,0 0 0 0,0 0 2 0,0 0-6 0,0 0 3 0,0 0 2 16,0 0-4-16,0 0 2 0,0 0 2 0,0 0-1 16,0 19 0-16,0-19-2 0,20 18 3 0,-20 2-3 15,20-1-3-15,-20-19 0 0,23 18 3 0,-9 2 1 0,6-20-1 16,-20 18 7-16,20-18-6 0,-20 20 3 0,20-20 1 0,-3 19 9 15,20-19 2-15,-17 0-15 0,-20 0 2 0,20 0 6 16,17 0 1-16,-17 0-8 0,-20-19 0 0,17 19 0 0,-17-20 0 0,40-18 2 16,-23 38-6-16,-17-18-1 0,40-1 2 0,-40-1 0 0,17 2 0 15,21-59 5-15,-19 77-9 0,-19-37-1 16,23 37 2-16,-23-19-1 0,34-1-10 0,-34 20 4 16,0 0-1-16,20 0-29 0,0 0-21 15,-20 0 15-15,0 20-11 0,17-1 22 0,-17-19-2 0,0 18-45 16,20-18 41-16,-20 19 5 0,0 1-8 0,18-20 2 0</inkml:trace>
  <inkml:trace contextRef="#ctx0" brushRef="#br0" timeOffset="17513.14">20525 13558 90 0,'0'0'47'0,"0"0"-18"0,0 0-18 16,0 0 14-16,0 0-11 0,0 0 1 0,0 0 0 0,0 0 12 0,-20 0-6 15,20 0-13-15,0 0 0 0,0 0 5 0,-20 0-6 0,20 20-2 16,0-20 1-16,0 0 0 0,-18 18-1 0,18-18 0 0,-17 20 0 0,17-1 2 0,-20-1-2 15,20 2 0-15,-20-1 3 0,20-1-4 0,-19 2-1 0,19-2 1 16,-15 2-3-16,15-20 1 0,0 38-4 0,0-19 3 0,0-19-1 16,-23 20 2-16,23-20-1 0,0 17 0 0,0-17 0 0,0 19 1 0,0-19 1 0,0 0 5 15,23 0 2-15,-23-19-1 0,0 19-5 16,15-37 5-16,-15 18-6 0,19 0 5 0,-19 0-4 0,0-1-4 16,0 2 4-16,20-2-2 0,-20 2 7 0,0-1-5 0,0 19-1 15,0-20 2-15,20 20 2 0,-20 0-1 0,17 0-2 0,-17 0-2 16,0 0 0-16,0 20 1 0,18-20 6 0,-18 37-2 0,0-17-7 15,20-2 0-15,-20 2 0 0,0 18 3 0,20-19-3 0,-20 18-3 0,0-18 9 16,0 2-4-16,0-4-6 0,0 23-11 0,22-40-1 0,-22 37-1 0,0-17-40 16,0-3 21-16,0 2-51 0,15-19 35 0,-15 20-4 0,0-20-1 0,20 19 10 15,-20-19-11-15,19 0 20 0</inkml:trace>
  <inkml:trace contextRef="#ctx0" brushRef="#br0" timeOffset="17763.22">21018 12608 105 0,'0'0'0'0,"-17"0"89"0,17 0-61 0,0 0-22 15,0 0 2-15,-18 0 5 0,18 0 7 0,0 0-9 16,0 0 9-16,0 19-12 0,-22 0 14 0,22-19-18 0,0 39 5 16,0-21-2-16,0 1-1 0,0 0 8 0,0 19-1 15,0 0-7-15,0-19-1 0,0 1-1 0,0-2-1 0,0 20-1 0,0 0 0 0,22 20 1 16,-22-21 0-16,0 0-3 0,0 2 2 0,18 56-1 0,-18-58 0 15,17 4 0-15,-17 15 0 0,0-19-1 0,0 58 1 0,0-38 1 0,20 39-3 16,-20-39 1-16,0 57-3 0,0-75 1 0,0 18 2 0,0-20 2 0,0 20-3 16,-20-20-5-16,20 21-27 0,-17-1-22 0,17-18 21 0,0-22-51 0,-18 22 38 15,18-20-29-15,0-19 52 0,0 0 3 0,0 19-13 16</inkml:trace>
  <inkml:trace contextRef="#ctx0" brushRef="#br0" timeOffset="18346.72">21514 12798 151 0,'0'0'0'0,"0"0"61"0,0 0-51 0,0 0-4 0,0-19 2 0,0 19 1 0,0 0 1 0,17 0 4 0,-17 0 2 0,20 0 13 0,0 0-4 0,-3 0-16 15,6 0 7-15,11 0-4 0,-14 19 1 0,17 0-5 16,-37-19-3-16,37 39 2 0,23 17 3 0,-23 2-5 0,-17-20-2 0,17 18 0 0,0 1 0 16,-17 2 0-16,17-4-1 0,3 60 1 0,-20-40-3 0,-3 39 3 0,0-57-3 15,3 0 1-15,-20 20 0 0,0 38 3 0,0-41 4 0,0 40 7 16,-20-56-4-16,3-1-3 0,0-1 2 0,-23 42 2 0,-17 16 0 16,37-78-9-16,-17 21 1 0,-20 20-3 0,37-59-1 0,-14 21 0 0,11-1 0 15,-34-1-2-15,20-17-5 0,17-1-2 0,-37-19-22 0,20 0-13 0,17 0 14 16,-17 0-1-16,17-39-37 0,0 39 37 0,20-20-1 0,0 20 1 15,-17-37 3-15,17-1-27 0,0 1 31 0,0-3-18 0,17 3 30 0,23-39-17 16</inkml:trace>
  <inkml:trace contextRef="#ctx0" brushRef="#br0" timeOffset="18601.31">22349 13216 111 0,'0'0'33'0,"0"0"-14"0,0 0-12 16,0 0-8-16,0 0 0 0,0 0 0 0,0 0 3 0,0 0 4 16,20 19-2-16,-20-19 0 0,0 18 0 0,0-18-2 0,17 41 1 0,-17-41-2 15,0 36 0-15,23-16 0 0,-23-2-1 0,17 20 1 0,-17-19-2 16,0 20 1-16,17-39 0 0,-17 75-4 0,0-56 1 0,0 1-3 15,20 18-17-15,-20-19 4 0,0-1-3 0,0 2-20 0,0 17 16 16,0 1-24-16</inkml:trace>
  <inkml:trace contextRef="#ctx0" brushRef="#br0" timeOffset="18704.39">22386 13976 29 0,'0'0'10'0,"0"0"-4"16,0 40 1-16,0-40-5 0,-17 56 4 0,17-37-4 0,-20 0 1 15,20 19 0-15,0 1 0 0,-37-3 1 0,37 22 1 0,-20-20 0 0,0 18-2 0,20 41 2 0,-37-2-6 16,37-39-5-16,-17 2-3 0,-3 36-68 0</inkml:trace>
  <inkml:trace contextRef="#ctx0" brushRef="#br0" timeOffset="20764.48">10054 15478 49 0,'20'0'14'0,"-20"0"-10"0,0 0 10 0,-20 0-7 0,20 0 2 0,0 0 0 0,0 0 1 16,-20 0 11-16,20 0-10 0,0 0 0 0,-20 0-2 0,20 0 8 0,-14 0 0 16,-9 0 0-16,23 0-7 0,-20 0-1 0,20 0-1 0,-20 0 1 15,20 0 8-15,-17 0-9 0,17 0 1 0,-20 0 9 0,3 0 6 16,17 19-14-16,-20-19 1 0,20 0-5 0,0 0-1 0,0 0 1 0,-20 0 5 15,20 0-6-15,-17 0-1 0,17 0 5 0,0 20-6 0,-17 1 3 0,17-21-3 16,0 0-2-16,-23 37 0 0,23-18-5 0,0-1 1 0,-20-18 2 16,20 37 1-16,43 23 4 15,-26-60-3-15,-17 17 0 0,37-17 2 0,-17 20 4 16,-3-20-2-16,3 0-2 0,-3 0 1 0,-17 0-1 0,40 0 2 0,-17 17-3 16,-9-17 3-16,-14 0-2 0,20 20 1 0,0 0 2 0,-20-20-5 15,0 17 2-15,20 24-1 0,-20-41 0 0,0 36-2 0,0-16 2 0,0 17 0 16,-20-17-2-16,20-3 2 0,-20 4-1 0,0 35 1 0,-17-18-2 15,17-18 0-15,-17 16 2 0,37 5-2 0,-37-24-4 0,-3 3-4 16,40-20 2-16,-17 20-12 0,0-20-11 0,-6 0-6 0,3 0 17 16,20-20-22-16,0 20 21 0,0 0-2 0,20-37-19 0,-20 37 18 15,23-20-2-15,-6-1-31 0,0 4 26 0,23-2-17 0,-23 19 31 0,20-20 2 16,-17 3-24-16</inkml:trace>
  <inkml:trace contextRef="#ctx0" brushRef="#br0" timeOffset="21064.03">10584 15878 85 0,'0'0'36'0,"0"0"-28"16,0 0-1-16,0 19 13 0,0-19 11 0,0 20-15 0,0-2 18 0,0-18-20 16,0 19 8-16,23 1-11 0,-23-20-3 0,17 17-4 15,-17 4 0-15,17-21-3 0,-17 0-1 0,20 20 2 0,-20-20 0 16,20 0 2-16,-3 0-2 0,-17 0 3 0,20 0-4 0,-20 0 0 16,0-41 1-16,17 24-2 0,-17-22 3 0,0 1-2 0,0 38-3 15,0-36 1-15,0-5 4 0,0 24-2 0,0-3 0 0,0-17 2 16,-17 17 2-16,17-16-3 0,-20 36 0 0,20-22 2 0,0 3-2 0,-17 2 4 15,17 17-4-15,-20 0 5 0,20 0 4 0,-20 0-4 0,20 0-6 0,-17 0 1 16,-23 36 22-16,20-36-19 0,3 41 8 0,-3-4-7 16,20-20 0-16,0 3-4 0,-17 17 2 0,-3 4-2 0,20-5 1 15,-20 41-1-15,20-39-1 0,0-18 1 0,0 54 1 0,0-54-3 16,20 57 1-16,-20-60-1 0,0 23 1 0,37-23 0 0,-37 41-4 0,20-38 1 16,-3 56-15-16,3-59 6 0,3 3-25 0,-6-20 10 15,-17 20-40-15,37-2-24 0,-37-18 40 0,37 0-34 0,-37 0 59 16,0-18-21-16</inkml:trace>
  <inkml:trace contextRef="#ctx0" brushRef="#br0" timeOffset="21434.81">11137 14832 194 0,'0'0'61'0,"0"0"-44"15,0 0-12-15,0 0 6 0,0 0-2 0,0 0 3 0,0 0 3 0,-20 0 0 16,20 0 0-16,0 0-4 0,0 0 1 0,0 20 7 0,0-3-2 0,0 4-9 15,0-21-4-15,0 20 1 0,0-3-2 0,0 2-1 0,0 2 0 0,0 15-2 16,0 1 5-16,0-16-1 0,20 16-2 0,-20 39-3 0,0 19 0 0,0-55 1 16,0 18-1-16,0-22 1 0,0 78 2 0,0-56-3 0,0-1-3 15,0 1 0-15,-20-2 1 0,20-19 0 0,-20 77-4 0,20-76-3 0,0 18-4 0,-17 42-23 16,-3-4-8-16,20 0-7 0,-17 3 6 0,-6-40 19 16,6-20 18-16,17 1 8 0,-20-38 4 0,6 20-3 15,14-20 1-15,-23 0 1 0,23 0-1 0,-20 0 0 0,20 0 0 0,-20 0 1 16,20-20 4-16,-17 2 8 0,0-2-3 0,17 0 3 0,0 3 2 15,-40-23 19-15,40 40-19 0,-20-36 13 0,20 16-17 0,-14 20 0 16,14-38 6-16,-23 18-9 0,23 3 8 0,23-3 1 0,-23 0-7 16,14 3 9-16,-14 17-12 0,40-20 7 0,-40-1-7 0,37 4 6 15,-20 17-8-15,3-39-3 0,23 39-1 0,-29 0-1 0,23-38 2 0,3 38-1 16,-3-19 0-16,-17 19-2 0,0-17 0 0,34 17 0 0,-34-20-2 16,20 20-14-16,17-21-21 0,-40 21-25 0,20 0-28 15,6-17-33-15,-26 17 14 0,0 0 74 0,3 0-8 0</inkml:trace>
  <inkml:trace contextRef="#ctx0" brushRef="#br0" timeOffset="23830.38">12408 14984 82 0,'0'0'39'0,"0"0"-34"0,-14 0 3 0,14 0-4 0,0 19 2 0,0-19 0 0,0 0 3 0,0 20 3 15,-23-3 14-15,23-17-13 0,0 0 0 0,0 21 9 0,0-1-10 16,-20-3 7-16,20 23-2 0,0-40-9 0,0 36 0 0,0-36 0 0,0 39-3 16,0-20 2-16,0 1 0 0,0 17 1 0,0 0-2 0,0 4-2 0,0-5 2 15,0 58 2-15,0-36-6 0,20-19-2 0,-20 16 0 0,0-14 0 0,0 147 6 16,0-54-7-16,0-97 0 16,0 40 2-16,0-58-2 0,-20 96-10 0,20-78-7 15,-19-18 3-15,19 0-4 0,0 1-29 0,-18-20 20 0,18 19-4 16,0-2-37-16,0-17 37 0,0 0-10 0,-20 0 31 0,20-17-12 15</inkml:trace>
  <inkml:trace contextRef="#ctx0" brushRef="#br0" timeOffset="24070.92">12351 15289 59 0,'0'0'8'0,"0"-20"8"0,0-17 1 0,20 18-7 0,-20 19 2 16,23-39 21-16,-23 20-12 0,34-19 19 0,-14 2-3 0,-20 36-18 15,37-41-1-15,-19 24 16 0,2-22-6 0,-1 39-15 0,4 0-2 16,-23-17 1-16,34 17 9 0,-16 0-13 0,4 0 5 0,-22 0-8 0,17 0 1 15,3 0 0-15,-2 0 7 0,-18 17-7 0,39 2 1 0,-21 1 1 0,-18-3-3 16,20 24 6-16,-20-24-7 0,0 2 0 16,0 77 0-16,0-57-3 0,0-22 4 0,-20 60-1 0,-17-20-2 0,37-20-3 15,-38-16 2-15,38 15-1 0,-20-16 1 0,-19 38-6 0,39-21 2 0,-37-17-3 16,37-3 2-16,-38 2 6 0,38 22-2 0,-39-41 2 0,39 17-2 0,-35 3-16 0,15-3-16 16,20-17 14-16,-40 20-26 0,26-20-13 0,14 0 23 15,-23 0-4-15,23 0-3 0,0 0-39 0,-20 0 20 0,20-20 40 16,20 20-1-16,-20-17 13 0,23 17-31 0</inkml:trace>
  <inkml:trace contextRef="#ctx0" brushRef="#br0" timeOffset="24713.57">12979 15269 104 0,'0'0'0'0,"0"0"61"16,0-17-55-16,0 17-2 0,0 0 1 0,0 0 2 0,0 0 2 0,0-20 14 0,0 20 9 15,0 0-18-15,0 0-1 0,0 0 6 0,22 0-9 16,-22 0 12-16,0 0-11 0,0 0-1 0,0 0-2 0,0 0 12 0,18 20-14 16,-18-20 5-16,0 17-3 0,0 3 3 0,17 17-4 15,-17 4-3-15,0-24 0 0,0 2-2 0,20 56-1 0,-20 2-2 0,20-38 2 16,-20-1-1-16,0-2 1 0,0 22-1 0,17 19 0 0,-17-19 1 0,0-22 1 15,20 41 0-15,-20-39-1 0,0 39-2 0,0-40 1 0,0-1 0 16,17 22 0-16,-17-18 2 0,0-3-1 0,0-18 0 0,20 0-2 16,-20-19 2-16,0 20-1 0,0-20 1 0,0 0-1 0,20 0 2 0,-20 0-2 15,0-20 0-15,0 20-1 0,22-19 1 0,-7-20 1 0,-15 2 1 16,20 17-3-16,0-17 2 0,17-97 1 16,-37 97-2-16,17 16-2 0,-17 4 2 15,0 17 1-15,20-20 2 0,-20 20-3 0,0 0 3 0,20 0-5 0,-20 0 2 16,0 0 0-16,22 20 1 0,-22-3 2 0,15 24-1 0,-15-41 0 0,0 36 0 15,20 2 4-15,-20 1 1 0,40 36 10 16,-23-35-9-16,3-23 1 0,-20 3 1 0,17-20-5 16,-17 0 0-16,20 0 7 0,17-20-1 0,-37 3-8 0,0-3 0 15,37-37 1-15,-37 36-3 0,0-15 1 0,117-327 7 16,-117 346-9-16,17-20-1 0,-17 18 2 16,20-39 5-16,-20 38-3 0,0 2-1 0,0-1-7 0,0-1-3 0,17 3-3 15,-17 17-7-15,0-21-74 0,0 21 62 0,0 0-36 0,20 0 27 16,-20 0-59-16,0 0-8 0,23 0-6 15</inkml:trace>
  <inkml:trace contextRef="#ctx0" brushRef="#br0" timeOffset="25447.87">15088 14869 20 0,'0'0'11'0,"0"0"-3"0,0 0 3 0,0 0-7 0,-20 0 0 0,20 0 7 0,0 0 6 15,0-17-7-15,0 17 2 0,0 0-1 0,0 0 0 0,-17 0 2 16,17 0-1-16,0 0 0 0,0 0-1 0,0-20 7 0,0 20-9 0,0 0 1 0,-17 0 13 16,17-19-3-16,0 19-11 0,0 0 8 0,0 0 2 15,-20 0-2-15,20 0-9 0,-20 0 4 0,20 19-6 0,-20-19-1 16,20 0 4-16,-14 20-4 0,-9-20 0 0,3 17 5 0,0-17-5 16,3 21 10-16,0 16-1 0,-23-18 0 0,6 19-5 15,-9 1-1-15,6-1-2 0,0 18-2 0,17-35 1 16,-34 54 1-16,31-36-5 0,-14-2-2 0,-20 58 6 0,20-18 3 15,-3 17-7-15,20-55-4 0,20 16 2 0,-37-14 1 0,20 32 12 16,-3-33-6-16,0 35 4 0,3-36-8 0,17-2-1 0,-20 41 2 0,20-4 3 16,0-35-3-16,0 36-1 0,0-35-2 0,0-23 2 0,20 22-1 15,-3 0-1-15,3-20-1 0,-20 18-2 0,37 20 1 0,0-37 3 0,-17-20-1 16,20 38 0-16,-3-19-2 0,-17-2 1 0,34 4-10 0,-11-3-11 0,-9 0-14 16,23-18-16-16,-37 0 21 0,37 0-44 0,-34 0 33 15,51-36-49-15,-40 36 47 0,6-38 9 0,37-19-9 0,-40 37 11 16</inkml:trace>
  <inkml:trace contextRef="#ctx0" brushRef="#br0" timeOffset="25950.26">15450 15478 68 0,'0'0'0'0,"0"0"37"0,-20 0-25 0,20-17 5 0,0 17-9 0,0 0 3 16,0 0 2-16,0-21 2 0,0 21 14 0,0 0-14 0,-17-17 0 16,17 17 9-16,0-20-8 0,0 20-8 0,0 0-1 0,0-19 4 0,0 19 0 15,0-17 1-15,0 17-5 0,0 0 1 0,0 0-5 16,0 0-1-16,0 0 2 0,0 0-1 0,0 0-2 0,0 17 1 16,0-17-1-16,0 19-2 0,0 1-2 0,17-3-4 0,-17 4-2 15,0-4-28-15,0 2 9 0,20 1-46 0,-20 1 32 0,20-4-35 16,-20-17 52-16,0 20-32 0</inkml:trace>
  <inkml:trace contextRef="#ctx0" brushRef="#br0" timeOffset="26116.92">15678 15289 94 0,'0'0'30'0,"0"0"3"0,0 0-2 16,0 0-16-16,0 20 26 0,0-20-18 0,0 0 0 0,0 17 15 0,0 3-25 15,0-20 3-15,0 21-5 0,0-4-9 0,0-17-1 0,0 19 4 16,0 1 0-16,0-3-7 0,0-17 0 0,0 21 1 15,17-4-2-15,-17 2-2 0,0-19-12 0,0 0 1 0,0 20-4 16,20-20-33-16,-20 0 21 0,0 0-73 0,20 21 48 0,-20-21 38 16,0 0-30-16</inkml:trace>
  <inkml:trace contextRef="#ctx0" brushRef="#br0" timeOffset="26388.95">15963 15746 59 0,'0'0'21'0,"0"0"5"0,0 0-12 0,0 0-6 0,-20 0 15 0,20 17 6 16,0-17-6-16,0 20-13 0,0-20-2 0,-17 20 7 15,17-20-8-15,0 36 4 0,0 3-2 0,0-39-7 16,0 19 1-16,0-19-1 0,0 38-1 0,0-38 1 0,0 19 0 0,0 1 7 0,0 18 6 16,0-18 0-16,17-3 11 0,-17-17-19 15,0 0 6-15,0 0-7 0,20 0-1 0,-20-37 4 16,17 37-4-16,-17-21-2 0,0 4 1 0,20-22 7 0,3-18-2 0,-6 18-7 15,0-37 5-15,3 59-7 16,-20-20-1-16,20 37 1 0,-20-41-1 0,17 41-5 0,3-19-8 16,-20 19-17-16,17 0-12 0,-17 0 16 0,0 0-5 0,0 0-6 15,20 19-1-15,-20-19 0 0,0 22-1 0,23-3 9 0,-23-2-31 0</inkml:trace>
  <inkml:trace contextRef="#ctx0" brushRef="#br0" timeOffset="26729.1">16494 15783 145 0,'0'0'41'0,"0"0"-8"0,0 0-14 0,0 0-8 0,0 0 3 16,0 0 2-16,-18 20 14 0,18-20-6 0,-17 0-14 0,17 0-3 16,-20 36 11-16,20-36-17 0,-20 22 0 0,20-22 2 15,0 17 1-15,0-17-2 0,-19 19 2 0,19 1-2 0,0-20-2 0,0 74 14 16,0-53-12-16,0-21-3 0,0 20 0 15,0-3 1-15,0-17 1 0,19 0 0 0,-19 19 4 0,20 2 16 16,0-21-12-16,-20 0-6 0,17 0 3 16,-17 0-3-16,0 0 1 0,18-21 1 0,2-15-1 15,-1 36-3-15,-19-20-1 0,0 20 1 0,23-21 3 16,-23 4-4-16,0-3-1 0,0 20 1 0,0 0 0 0,0-19-1 16,0 1-3-16,0 18 0 0,0 0 0 15,0-20 1-15,0 20-1 0,0 0-14 0,0 0 10 16,0 0 0-16,0 0 0 0,0 20-13 0,0-20 7 0,0 37-23 0,0-17-15 0,0-3 18 15,0 4-42-15,0 16 1 0,0-18 48 16,0 2-8-16,15-4 2 0</inkml:trace>
  <inkml:trace contextRef="#ctx0" brushRef="#br0" timeOffset="27047.5">16799 15935 67 0,'0'0'60'0,"0"0"-27"15,-20 0-12-15,20 0-8 0,0 0 2 0,0 19 19 0,-17-19-18 0,17 0-3 16,0 0-1-16,-20 0 7 0,20 0-9 0,0 20-3 0,0-20 0 16,-18 0-2-16,18 17 5 0,0-17-5 0,-19 0 5 0,19 21-6 0,0-21 2 15,0 20-2-15,0-20 0 0,-20 17-1 0,20-17-2 0,0 19 1 16,0 2 1-16,0-21-1 0,0 0-3 0,20 17 3 0,-20 3 0 0,19-20 0 16,-19 19 3-16,0-19-4 0,18 0 1 0,-18 0 4 15,20 0-2-15,-20 0 2 0,17 0 5 0,-17 0-7 0,0 0 1 0,0-19-3 16,20-1 2-16,-20 3-4 0,0 17 2 0,0-40 5 15,0 23-6-15,22-3-2 0,-22 20 1 0,0-21 0 0,0-16 1 0,0 18 0 16,0 1-2-16,0-2 0 0,0 20 1 0,0-19 0 0,-22 19-3 16,22-17 3-16,0 17-2 0,0 0 1 0,0 0-1 0,0 0-8 15,0 0 6-15,0 17-1 0,0 2-12 0,22 1 4 0,-22-2-22 16,18 38-38-16,-18-15 0 0,0-41 28 0,17 36-38 16,3 2 26-16</inkml:trace>
  <inkml:trace contextRef="#ctx0" brushRef="#br0" timeOffset="27263.65">17183 15213 228 0,'0'0'67'0,"0"0"-23"0,0 0-40 0,0 0 4 0,0 0 0 0,0 0 4 16,0 0 11-16,0 0-17 0,0 19-1 0,0-19 2 0,0 20-1 0,0-3 9 0,0 23-10 15,0-3-6-15,0-16 2 0,0 35 5 16,0-1-7-16,0-36-1 0,0 1-1 0,15 57 2 0,-15-39 0 15,0 20 0-15,0-2 1 0,0-19 0 0,20 0 0 0,-20 4-3 16,0-24-1-16,0 22-4 0,0-21-7 0,0 21-4 0,0-22-5 0,0 24-5 0,0 16-38 0,0-40 28 16,0 3-2-16,-20 16-43 0,20-15 53 0,-15-1 1 0,15-3 14 15,0-17-9-15</inkml:trace>
  <inkml:trace contextRef="#ctx0" brushRef="#br0" timeOffset="27372.32">17104 15917 42 0,'0'0'13'0,"0"-20"-4"0,0 1 6 0,0-20-2 0,0 20 14 15,0 2-7-15,0-3 2 0,0 20 20 0,0-20-24 0,0 3-2 0,0 17 0 0,17 0-4 16,3-20 9-16,-20 20-14 0,20 0 2 0,2 0-4 0,-22 0-2 15,0 0-2-15,15 0 0 0,5 0 0 0,-20 0-1 0,20 20-3 16,0-20 1-16,-20 17-4 0,34 3-23 0,-34-20-37 0,20 20 24 16,0-20-2-16,-20 17 7 0,22-17 9 0,-7 0-28 0</inkml:trace>
  <inkml:trace contextRef="#ctx0" brushRef="#br0" timeOffset="27598.72">18036 15081 158 0,'0'0'0'0,"0"0"74"0,-20 0-70 0,20 0-1 0,0 0 1 0,0 0 10 0,0 0-5 15,-20 0 4-15,20 0-10 0,0 0 0 0,0 0-3 0,0 0 2 16,0 0-3-16,0 0 0 0,0 0-5 0,0 17-16 15,0-17 2-15,0 0-8 0,0 0-42 0,0 0 8 0,0 19-15 16</inkml:trace>
  <inkml:trace contextRef="#ctx0" brushRef="#br0" timeOffset="27788.43">18395 15098 212 0,'0'0'80'0,"0"19"-13"0,-17-19-64 16,17 0 3-16,0 21 18 0,-20-21-7 0,20 0-2 0,0 17 1 0,-20 2 8 0,3 20-9 16,-3 0-9-16,0-39-2 0,20 37-2 0,-20 0-1 15,3-37-4-15,17 41 0 0,-17-41-2 0,17 36-6 0,0-36-3 0,-20 37-23 0,20 1-19 16,-20-19 18-16,20-19-8 0,0 41-61 0,0-41 55 0,0 37-21 16,0-37 26-16</inkml:trace>
  <inkml:trace contextRef="#ctx0" brushRef="#br0" timeOffset="28264.16">18680 15991 116 0,'0'0'0'0,"0"0"50"0,0 0-34 0,0-17 5 16,0 17-4-16,20 0-8 0,-20 0 17 0,0 0-13 0,0 0 0 15,17 0-2-15,-17 0 2 0,0 0-8 0,0 0-2 0,0 17-1 0,0 4 1 0,20-1 1 16,-20-3-2-16,0 23 2 0,0-23-3 0,0 39 2 0,-20-15-3 15,3 33 3-15,-3-35-2 0,3 0 0 0,-23 17 0 0,6 1-1 16,34-37 0-16,-43-2-2 0,43 21-1 0,-37-22-18 0,20-17 2 16,-3 21-38-16,0-3-16 0,3-18 4 0,0 0 30 15,-6 0 24-15,23 0-25 0</inkml:trace>
  <inkml:trace contextRef="#ctx0" brushRef="#br0" timeOffset="28800.46">19763 15668 58 0,'0'0'23'0,"0"0"11"0,0 0-21 0,0 0-3 0,0 0 12 0,0 0-9 0,0-19 17 15,0 19-14-15,0 0-2 0,0 0 13 0,0 0-2 0,0 0-13 16,0-17-2-16,0 17-2 0,0 0-1 0,0 0 10 0,20-20 4 0,-20 20-7 16,0 0-7-16,0 0 6 0,0 0-7 0,0 0-2 0,0 0-1 15,20 0 0-15,-20 0 3 0,0 0-1 0,0 0-2 0,0 20 3 0,20 16-1 0,-20-36-5 16,0 41 3-16,0-4 0 0,0-20-1 0,17 40-1 16,-17-16 0-16,0-24 0 0,0 59 0 0,0-56 0 0,0 38-1 15,0-41 1-15,17 40 0 0,-17-37-2 0,0-1 2 0,20 19-1 16,-20-38 0-16,0 20 1 0,0-20-1 0,20 17 2 0,-20-17 1 0,20 0-2 15,-20 0 0-15,17 0 5 0,3 0-2 0,0-37 3 0,-3-1-3 16,-17-1-2-16,23 1 2 0,11 2 0 0,-34-22-1 16,20 38-1-16,0 1-1 0,-3-38 0 0,3 40-2 0,-2-24-2 15,1 24-3-15,4-23 2 0,-6 40-3 0,0-37-6 0,-17 20-5 16,20 17 6-16,0-19-22 0,-20-3 13 0,0 22-3 0,17 0-3 0,-17 0-4 16,0 0-3-16,20 0-43 0,-20 0 37 0,0 0 2 0,18 0-13 0,-18 22-4 15</inkml:trace>
  <inkml:trace contextRef="#ctx0" brushRef="#br0" timeOffset="29134.52">20582 15820 200 0,'0'0'0'0,"0"0"94"0,0 0-80 0,0 0 2 0,0 0-7 0,0 0 4 16,0 0 3-16,0 0 18 0,0 0-6 0,0 0-17 0,-20 0-3 0,20 0 5 15,0 19-9-15,-15-19 1 0,15 0-3 0,0 22 1 0,-22-5 0 0,22 2-1 16,0-19-1-16,0 20 0 0,0-2-1 0,-20 1 3 0,20 1-4 0,0-3 0 15,0 4 3-15,0-1-1 0,0-3 0 0,0 2-2 16,0 2 3-16,0-21-2 0,0 17 0 0,20-17 0 0,-20 0 0 16,0 20 0-16,0-20 0 0,22 0 1 0,-22-20 1 0,0 20-1 15,15 0 0-15,-15-38 1 0,20 19 1 0,-20-18-1 0,0-1-3 16,19-1 2-16,-19 1 2 0,0 38 0 0,0-36 2 0,20 14-3 16,-20 22 0-16,0-36 4 0,0 36-2 0,18-20 2 0,-18 20-3 15,0 0-3-15,0 0 1 0,17 0 2 0,-17 0 1 0,0 20-5 16,20-3 2-16,-20 2 2 0,0 3-3 0,20-5 0 0,-20 2 1 15,0 1-2-15,20 17 3 0,-20 0 0 0,0-16 0 0,17 16-1 0,-17-18-4 16,20 58 3-16,0-19-6 0,-20-41-3 0,17 40-20 0,-17-37 8 16,22-1-31-16,-22 0 22 0,0-19-6 0,18 20-52 0,-1-1-23 0,-17-19 60 15,20 0-13-15,-20 0 44 0,20 0-7 0</inkml:trace>
  <inkml:trace contextRef="#ctx0" brushRef="#br0" timeOffset="29513.89">21437 15023 68 0,'0'0'73'0,"0"0"-36"0,0 0-20 0,-17 0 1 0,17-20 15 0,0 20-18 16,0 0-1-16,0 0 1 0,0 0 3 0,-20 0-10 0,20 0 6 16,0 20-2-16,0-3-9 0,0 4 1 0,0-21 0 0,0 37 5 15,0-18-4-15,0 2 0 0,0-4 5 0,0 60 6 0,0-40-7 0,0 61 2 16,0-4 0-16,0-38-13 0,0 2 2 0,0 57-3 0,0-59 5 15,0 1-1-15,0 57-1 0,0-77 0 0,-20 77-1 0,20-20 1 16,0-53-1-16,0-4-1 0,0 0-4 0,-20 41-19 0,20-42 7 0,-14 21-32 16,14-17 21-16,0-22-5 0,0 2-4 0,0-20-3 0,0 19-4 0,-23-2-23 15,23-17-1-15</inkml:trace>
  <inkml:trace contextRef="#ctx0" brushRef="#br0" timeOffset="29847.16">21893 15061 186 0,'0'0'56'0,"0"0"-27"0,0 0-19 0,0 0-6 0,0 0-2 0,0 0 2 0,17 0 3 16,-17 0 3-16,0 0 2 0,0 0-1 0,20 0 8 0,0 0-3 0,-20 0-9 15,0 0 0-15,23 20 4 0,-9-20 1 0,6 17 0 0,0-17-7 16,0 19 3-16,-20 2-1 0,17-21 2 0,0 17-2 0,3 22-1 0,0-20-5 16,-20 0 1-16,23 18 1 0,-9-17 1 0,6 17-3 0,0 4-1 0,0 53-3 0,-3-38 1 15,0 39-3-15,-17 2 7 0,0-60 1 0,0 20 0 16,0 37-2-16,-17 0-1 0,0-53 0 0,-3 16 1 0,-20 16 2 16,40-15-2-16,-37 19 1 0,17-39-3 0,-34 38 2 0,14-19 2 15,20-19-5-15,-17 1-7 0,-3-1-20 0,23-20 7 0,17-18-4 16,-37 18-35-16,17-18-6 0,20 20-6 0,-20-20 37 15,20-20-28-15,-17 2 29 0,17 18 25 0,0-39-33 0</inkml:trace>
  <inkml:trace contextRef="#ctx0" brushRef="#br0" timeOffset="30084.69">22942 15269 219 0,'0'0'59'0,"0"0"-19"15,0 0-30-15,0 0-5 0,0 0 17 0,14 20 3 0,-14-20-3 16,0 0-5-16,0 20-11 0,0-20-2 0,20 17-2 0,-20 3-1 16,0-20-1-16,0 21 2 0,0-4 3 0,20 2-7 0,-20-19 1 15,0 20-3-15,0-3-5 0,0 4 0 0,0-21-5 0,0 0-5 0,20 17-7 16,-20 2-9-16,0 1-60 0,0-20-13 0,0 21 40 0,0-4 19 15</inkml:trace>
  <inkml:trace contextRef="#ctx0" brushRef="#br0" timeOffset="30231.58">23127 16089 231 0,'0'0'0'0,"0"0"81"0,0 17-16 0,-17 3-61 0,17-1-1 0,0-19 1 0,-20 58 10 0,0-41-7 16,0 23 0-16,20-3-3 0,-34 21-1 0,-6-22-5 0,20 21-11 15,-17-17-21-15,17-22 8 0,0 21-7 0,3-22-4 0,0-17-6 0,-23 39-56 16,20-1 24-16,-17-17 14 0</inkml:trace>
  <inkml:trace contextRef="#ctx0" brushRef="#br0" timeOffset="30922.8">17959 14946 46 0,'0'0'0'0,"0"0"15"0,0 0-12 0,0 0 4 0,0 0-3 0,0 0 2 0,0 0 1 0,0 0 12 0,0 0-8 0,0 0 1 0,0 0-1 16,0-19 0-16,0 19 8 0,0 0 1 0,0 0-11 0,0 0 1 15,0 0 1-15,0 0 13 0,0 0-14 0,-20 0 11 0,20 0-10 16,0 0 11-16,0 0-13 0,0 0 10 0,-20 0-4 0,20 0-11 15,0 19 8-15,-17-19-5 0,17 21-2 0,0-4-2 16,0 22 4-16,0-22-3 0,-20 4 7 0,20-1-6 0,-17-3 0 16,17 2-2-16,0 19 3 0,-20 1-2 0,20-39-2 0,-20 38-1 15,20-38 1-15,-17 37 0 0,17-17 0 0,-17 17-2 0,-6-17 0 0,23 1 1 16,0-21-3-16,0 36-1 0,-20-36-3 0,20 20-3 0,0-3-1 0,-17 4-29 0,17-4 9 16,0-17-8-16,-20 19-6 0,20-19-7 0,0 20-48 0,-17-20 35 0,17 21 21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1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1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customXml" Target="../ink/ink5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15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Malware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309543"/>
            <a:ext cx="10954532" cy="114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What system-level protection defeats code injection but is subverted by ROP? How does ROP manage to subvert that protection?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semantic Gap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information 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83A160-C9BE-7C09-2910-02A38EE84089}"/>
              </a:ext>
            </a:extLst>
          </p:cNvPr>
          <p:cNvSpPr txBox="1"/>
          <p:nvPr/>
        </p:nvSpPr>
        <p:spPr>
          <a:xfrm>
            <a:off x="922552" y="1417879"/>
            <a:ext cx="10534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Semantic gap: </a:t>
            </a:r>
            <a:r>
              <a:rPr lang="en-US" dirty="0"/>
              <a:t>“The difference between descriptions of an object by different linguistic representations”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DC38C5-1134-20AA-6AB2-331117CD4E53}"/>
              </a:ext>
            </a:extLst>
          </p:cNvPr>
          <p:cNvSpPr txBox="1">
            <a:spLocks/>
          </p:cNvSpPr>
          <p:nvPr/>
        </p:nvSpPr>
        <p:spPr>
          <a:xfrm>
            <a:off x="864981" y="1976242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Is a program?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533BA5-30CB-91A1-C5AF-4AD345415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298" y="2662041"/>
            <a:ext cx="7362879" cy="403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83829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Semantic Gap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information 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83A160-C9BE-7C09-2910-02A38EE84089}"/>
              </a:ext>
            </a:extLst>
          </p:cNvPr>
          <p:cNvSpPr txBox="1"/>
          <p:nvPr/>
        </p:nvSpPr>
        <p:spPr>
          <a:xfrm>
            <a:off x="922552" y="1417879"/>
            <a:ext cx="10534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Semantic gap: </a:t>
            </a:r>
            <a:r>
              <a:rPr lang="en-US" dirty="0"/>
              <a:t>“The difference between descriptions of an object by different linguistic representations”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DC38C5-1134-20AA-6AB2-331117CD4E53}"/>
              </a:ext>
            </a:extLst>
          </p:cNvPr>
          <p:cNvSpPr txBox="1">
            <a:spLocks/>
          </p:cNvSpPr>
          <p:nvPr/>
        </p:nvSpPr>
        <p:spPr>
          <a:xfrm>
            <a:off x="864981" y="1976242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Is a program?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069D6-F6A4-74CE-6156-F2600A1D120F}"/>
              </a:ext>
            </a:extLst>
          </p:cNvPr>
          <p:cNvSpPr txBox="1"/>
          <p:nvPr/>
        </p:nvSpPr>
        <p:spPr>
          <a:xfrm>
            <a:off x="922552" y="2536371"/>
            <a:ext cx="331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miserable little pile of secrets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7E86A-2663-0FE9-DE8E-E46CE8FECE3B}"/>
              </a:ext>
            </a:extLst>
          </p:cNvPr>
          <p:cNvSpPr txBox="1"/>
          <p:nvPr/>
        </p:nvSpPr>
        <p:spPr>
          <a:xfrm>
            <a:off x="922552" y="3704323"/>
            <a:ext cx="3223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sequence of transformations</a:t>
            </a:r>
          </a:p>
          <a:p>
            <a:r>
              <a:rPr lang="en-US" dirty="0"/>
              <a:t>over memory configurations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D078B-C15E-1376-5309-6C274953B9D7}"/>
              </a:ext>
            </a:extLst>
          </p:cNvPr>
          <p:cNvSpPr txBox="1"/>
          <p:nvPr/>
        </p:nvSpPr>
        <p:spPr>
          <a:xfrm>
            <a:off x="922552" y="5024677"/>
            <a:ext cx="341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memory region, system calls, and a set of privileges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914D1-9D01-C4CA-4015-EF7932EEECB6}"/>
              </a:ext>
            </a:extLst>
          </p:cNvPr>
          <p:cNvSpPr txBox="1"/>
          <p:nvPr/>
        </p:nvSpPr>
        <p:spPr>
          <a:xfrm>
            <a:off x="3003623" y="2873772"/>
            <a:ext cx="111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Dracula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D86E6-6787-5E8C-CA06-745A4A595258}"/>
              </a:ext>
            </a:extLst>
          </p:cNvPr>
          <p:cNvSpPr txBox="1"/>
          <p:nvPr/>
        </p:nvSpPr>
        <p:spPr>
          <a:xfrm>
            <a:off x="3038168" y="4299748"/>
            <a:ext cx="133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Hardware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250E5-A304-62F9-CA98-B5100DA574C1}"/>
              </a:ext>
            </a:extLst>
          </p:cNvPr>
          <p:cNvSpPr txBox="1"/>
          <p:nvPr/>
        </p:nvSpPr>
        <p:spPr>
          <a:xfrm>
            <a:off x="2234511" y="5633199"/>
            <a:ext cx="21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2542693693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Application-Level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information Flow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DC38C5-1134-20AA-6AB2-331117CD4E53}"/>
              </a:ext>
            </a:extLst>
          </p:cNvPr>
          <p:cNvSpPr txBox="1">
            <a:spLocks/>
          </p:cNvSpPr>
          <p:nvPr/>
        </p:nvSpPr>
        <p:spPr>
          <a:xfrm>
            <a:off x="864981" y="1638782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Focus on the behavior / Semantics of the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069D6-F6A4-74CE-6156-F2600A1D120F}"/>
              </a:ext>
            </a:extLst>
          </p:cNvPr>
          <p:cNvSpPr txBox="1"/>
          <p:nvPr/>
        </p:nvSpPr>
        <p:spPr>
          <a:xfrm>
            <a:off x="922552" y="2193468"/>
            <a:ext cx="787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Hopefully the right level of granularity for understanding a program’s security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D2260EC-CB30-2369-A08D-44DD42F597A4}"/>
              </a:ext>
            </a:extLst>
          </p:cNvPr>
          <p:cNvSpPr txBox="1">
            <a:spLocks/>
          </p:cNvSpPr>
          <p:nvPr/>
        </p:nvSpPr>
        <p:spPr>
          <a:xfrm>
            <a:off x="826881" y="2879267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Language-Based 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66E07-32DE-E5A6-2B00-6C3E7EAAEF29}"/>
              </a:ext>
            </a:extLst>
          </p:cNvPr>
          <p:cNvSpPr txBox="1"/>
          <p:nvPr/>
        </p:nvSpPr>
        <p:spPr>
          <a:xfrm>
            <a:off x="826881" y="3429000"/>
            <a:ext cx="5481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Definition</a:t>
            </a:r>
            <a:r>
              <a:rPr lang="en-US" dirty="0"/>
              <a:t> - a set of techniques to strengthen</a:t>
            </a:r>
          </a:p>
          <a:p>
            <a:r>
              <a:rPr lang="en-US" dirty="0"/>
              <a:t>the security of applications by using the properties of</a:t>
            </a:r>
          </a:p>
          <a:p>
            <a:r>
              <a:rPr lang="en-US" dirty="0"/>
              <a:t>programming languages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306BC9-4C95-47E2-9848-454A26930750}"/>
              </a:ext>
            </a:extLst>
          </p:cNvPr>
          <p:cNvSpPr txBox="1"/>
          <p:nvPr/>
        </p:nvSpPr>
        <p:spPr>
          <a:xfrm>
            <a:off x="826881" y="4554222"/>
            <a:ext cx="6800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“Hey, we’ve got all of these great tools to understand programs</a:t>
            </a:r>
          </a:p>
          <a:p>
            <a:r>
              <a:rPr lang="en-US" i="1" dirty="0"/>
              <a:t>for the sake of correctness / optimization, they’d work for</a:t>
            </a:r>
          </a:p>
          <a:p>
            <a:r>
              <a:rPr lang="en-US" i="1" dirty="0"/>
              <a:t>security too!”</a:t>
            </a:r>
          </a:p>
        </p:txBody>
      </p:sp>
    </p:spTree>
    <p:extLst>
      <p:ext uri="{BB962C8B-B14F-4D97-AF65-F5344CB8AC3E}">
        <p14:creationId xmlns:p14="http://schemas.microsoft.com/office/powerpoint/2010/main" val="1683805789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Application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Information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Practical Deployment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7DC972-1028-53BF-8DCB-A1F04CFD1BFD}"/>
                  </a:ext>
                </a:extLst>
              </p14:cNvPr>
              <p14:cNvContentPartPr/>
              <p14:nvPr/>
            </p14:nvContentPartPr>
            <p14:xfrm>
              <a:off x="800280" y="3724560"/>
              <a:ext cx="4290120" cy="1204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7DC972-1028-53BF-8DCB-A1F04CFD1B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920" y="3715200"/>
                <a:ext cx="4308840" cy="122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513082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The CIA Triad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5809804" y="2014343"/>
            <a:ext cx="578893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“The primary focus of information security” - Wikipedia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5809804" y="2819573"/>
            <a:ext cx="5480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Confidentiality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The control of access to data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28A92-CA0E-9EF1-AD9C-B3EA0E26F669}"/>
              </a:ext>
            </a:extLst>
          </p:cNvPr>
          <p:cNvSpPr txBox="1"/>
          <p:nvPr/>
        </p:nvSpPr>
        <p:spPr>
          <a:xfrm>
            <a:off x="5809804" y="4225152"/>
            <a:ext cx="4020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Availability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 The degree of consistent accessibility of data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F815ED-0B20-C26D-3CA1-D3F297A21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92" y="1858137"/>
            <a:ext cx="3924329" cy="32099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F470A3-C232-281D-4AD6-6A6FEDC43881}"/>
              </a:ext>
            </a:extLst>
          </p:cNvPr>
          <p:cNvSpPr txBox="1"/>
          <p:nvPr/>
        </p:nvSpPr>
        <p:spPr>
          <a:xfrm>
            <a:off x="5809804" y="3247789"/>
            <a:ext cx="4846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Integrity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 T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he consistency, accuracy and trustworthiness</a:t>
            </a:r>
          </a:p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of data over its entire lifecycle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57880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The CIA Triad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5809804" y="2014343"/>
            <a:ext cx="578893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“The primary focus of information security” - Wikipedia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5809804" y="2819573"/>
            <a:ext cx="5480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Confidentiality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The control of access to data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5809804" y="3247789"/>
            <a:ext cx="4846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Integrity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 T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he consistency, accuracy and trustworthiness</a:t>
            </a:r>
          </a:p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of data over its entire lifecycle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28A92-CA0E-9EF1-AD9C-B3EA0E26F669}"/>
              </a:ext>
            </a:extLst>
          </p:cNvPr>
          <p:cNvSpPr txBox="1"/>
          <p:nvPr/>
        </p:nvSpPr>
        <p:spPr>
          <a:xfrm>
            <a:off x="5809804" y="4225152"/>
            <a:ext cx="4020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Availability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 The degree of consistent accessibility of data</a:t>
            </a:r>
            <a:endParaRPr lang="en-US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CCC5A74-5DB9-84E5-993A-D9B5CD6D5456}"/>
              </a:ext>
            </a:extLst>
          </p:cNvPr>
          <p:cNvSpPr/>
          <p:nvPr/>
        </p:nvSpPr>
        <p:spPr>
          <a:xfrm>
            <a:off x="5366658" y="2911317"/>
            <a:ext cx="451757" cy="1187152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4170-12AC-F6DF-0E18-10D46993DABF}"/>
              </a:ext>
            </a:extLst>
          </p:cNvPr>
          <p:cNvSpPr txBox="1"/>
          <p:nvPr/>
        </p:nvSpPr>
        <p:spPr>
          <a:xfrm>
            <a:off x="2737750" y="3200885"/>
            <a:ext cx="262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(imperfect) </a:t>
            </a:r>
            <a:r>
              <a:rPr lang="en-US" dirty="0"/>
              <a:t>formulations</a:t>
            </a:r>
          </a:p>
          <a:p>
            <a:r>
              <a:rPr lang="en-US" dirty="0"/>
              <a:t>As dataflow properties</a:t>
            </a:r>
          </a:p>
        </p:txBody>
      </p:sp>
    </p:spTree>
    <p:extLst>
      <p:ext uri="{BB962C8B-B14F-4D97-AF65-F5344CB8AC3E}">
        <p14:creationId xmlns:p14="http://schemas.microsoft.com/office/powerpoint/2010/main" val="837168227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The CIA Triad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3447589" y="2819573"/>
            <a:ext cx="5480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Confidentiality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The control of access to data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3447589" y="3247789"/>
            <a:ext cx="4846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Integrity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 T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he consistency, accuracy and trustworthiness</a:t>
            </a:r>
          </a:p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of data over its entire lifecycle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28A92-CA0E-9EF1-AD9C-B3EA0E26F669}"/>
              </a:ext>
            </a:extLst>
          </p:cNvPr>
          <p:cNvSpPr txBox="1"/>
          <p:nvPr/>
        </p:nvSpPr>
        <p:spPr>
          <a:xfrm>
            <a:off x="3447589" y="4225152"/>
            <a:ext cx="4020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Availability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 The degree of consistent accessibility of data</a:t>
            </a:r>
            <a:endParaRPr lang="en-US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CCC5A74-5DB9-84E5-993A-D9B5CD6D5456}"/>
              </a:ext>
            </a:extLst>
          </p:cNvPr>
          <p:cNvSpPr/>
          <p:nvPr/>
        </p:nvSpPr>
        <p:spPr>
          <a:xfrm>
            <a:off x="3004443" y="2911317"/>
            <a:ext cx="451757" cy="1187152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4170-12AC-F6DF-0E18-10D46993DABF}"/>
              </a:ext>
            </a:extLst>
          </p:cNvPr>
          <p:cNvSpPr txBox="1"/>
          <p:nvPr/>
        </p:nvSpPr>
        <p:spPr>
          <a:xfrm>
            <a:off x="375535" y="3200885"/>
            <a:ext cx="262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(imperfect) </a:t>
            </a:r>
            <a:r>
              <a:rPr lang="en-US" dirty="0"/>
              <a:t>formulations</a:t>
            </a:r>
          </a:p>
          <a:p>
            <a:r>
              <a:rPr lang="en-US" dirty="0"/>
              <a:t>As dataflow properties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9C9F553-2D41-9186-CAA6-A2881E1D3642}"/>
              </a:ext>
            </a:extLst>
          </p:cNvPr>
          <p:cNvSpPr/>
          <p:nvPr/>
        </p:nvSpPr>
        <p:spPr>
          <a:xfrm>
            <a:off x="8409214" y="1861457"/>
            <a:ext cx="1235538" cy="1132114"/>
          </a:xfrm>
          <a:custGeom>
            <a:avLst/>
            <a:gdLst>
              <a:gd name="connsiteX0" fmla="*/ 16329 w 1235538"/>
              <a:gd name="connsiteY0" fmla="*/ 0 h 1132114"/>
              <a:gd name="connsiteX1" fmla="*/ 1235529 w 1235538"/>
              <a:gd name="connsiteY1" fmla="*/ 767443 h 1132114"/>
              <a:gd name="connsiteX2" fmla="*/ 0 w 1235538"/>
              <a:gd name="connsiteY2" fmla="*/ 1132114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5538" h="1132114">
                <a:moveTo>
                  <a:pt x="16329" y="0"/>
                </a:moveTo>
                <a:cubicBezTo>
                  <a:pt x="627290" y="289378"/>
                  <a:pt x="1238251" y="578757"/>
                  <a:pt x="1235529" y="767443"/>
                </a:cubicBezTo>
                <a:cubicBezTo>
                  <a:pt x="1232808" y="956129"/>
                  <a:pt x="616404" y="1044121"/>
                  <a:pt x="0" y="1132114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BD7459-1D1F-74BA-AE71-CE6E411A2F95}"/>
              </a:ext>
            </a:extLst>
          </p:cNvPr>
          <p:cNvSpPr txBox="1"/>
          <p:nvPr/>
        </p:nvSpPr>
        <p:spPr>
          <a:xfrm>
            <a:off x="4544790" y="1545769"/>
            <a:ext cx="381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Sensitive information in the program</a:t>
            </a:r>
          </a:p>
          <a:p>
            <a:r>
              <a:rPr lang="en-US" dirty="0"/>
              <a:t>touches an untrusted destination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D1853F-EF98-7AA5-16EB-BA0538B96E30}"/>
              </a:ext>
            </a:extLst>
          </p:cNvPr>
          <p:cNvSpPr txBox="1"/>
          <p:nvPr/>
        </p:nvSpPr>
        <p:spPr>
          <a:xfrm>
            <a:off x="7864933" y="4480949"/>
            <a:ext cx="4271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Untrusted data coming into the program</a:t>
            </a:r>
          </a:p>
          <a:p>
            <a:r>
              <a:rPr lang="en-US" dirty="0"/>
              <a:t>reaches a sensitive computation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3B037B-66CE-789C-C751-EB642B90D2C3}"/>
              </a:ext>
            </a:extLst>
          </p:cNvPr>
          <p:cNvSpPr/>
          <p:nvPr/>
        </p:nvSpPr>
        <p:spPr>
          <a:xfrm>
            <a:off x="7220020" y="3597729"/>
            <a:ext cx="1065074" cy="1251857"/>
          </a:xfrm>
          <a:custGeom>
            <a:avLst/>
            <a:gdLst>
              <a:gd name="connsiteX0" fmla="*/ 644909 w 1065074"/>
              <a:gd name="connsiteY0" fmla="*/ 1251857 h 1251857"/>
              <a:gd name="connsiteX1" fmla="*/ 8094 w 1065074"/>
              <a:gd name="connsiteY1" fmla="*/ 957942 h 1251857"/>
              <a:gd name="connsiteX2" fmla="*/ 1042237 w 1065074"/>
              <a:gd name="connsiteY2" fmla="*/ 440871 h 1251857"/>
              <a:gd name="connsiteX3" fmla="*/ 623137 w 1065074"/>
              <a:gd name="connsiteY3" fmla="*/ 0 h 125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074" h="1251857">
                <a:moveTo>
                  <a:pt x="644909" y="1251857"/>
                </a:moveTo>
                <a:cubicBezTo>
                  <a:pt x="293391" y="1172481"/>
                  <a:pt x="-58127" y="1093106"/>
                  <a:pt x="8094" y="957942"/>
                </a:cubicBezTo>
                <a:cubicBezTo>
                  <a:pt x="74315" y="822778"/>
                  <a:pt x="939730" y="600528"/>
                  <a:pt x="1042237" y="440871"/>
                </a:cubicBezTo>
                <a:cubicBezTo>
                  <a:pt x="1144744" y="281214"/>
                  <a:pt x="883940" y="140607"/>
                  <a:pt x="623137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69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Towards formalizing C and 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information Flow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DC38C5-1134-20AA-6AB2-331117CD4E53}"/>
              </a:ext>
            </a:extLst>
          </p:cNvPr>
          <p:cNvSpPr txBox="1">
            <a:spLocks/>
          </p:cNvSpPr>
          <p:nvPr/>
        </p:nvSpPr>
        <p:spPr>
          <a:xfrm>
            <a:off x="864981" y="1638782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Simple information “classes”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069D6-F6A4-74CE-6156-F2600A1D120F}"/>
              </a:ext>
            </a:extLst>
          </p:cNvPr>
          <p:cNvSpPr txBox="1"/>
          <p:nvPr/>
        </p:nvSpPr>
        <p:spPr>
          <a:xfrm>
            <a:off x="868122" y="1997524"/>
            <a:ext cx="810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Divide program data and functionality into “high security” and “low security”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66E07-32DE-E5A6-2B00-6C3E7EAAEF29}"/>
              </a:ext>
            </a:extLst>
          </p:cNvPr>
          <p:cNvSpPr txBox="1"/>
          <p:nvPr/>
        </p:nvSpPr>
        <p:spPr>
          <a:xfrm>
            <a:off x="826881" y="2923575"/>
            <a:ext cx="777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Integrity: </a:t>
            </a:r>
            <a:r>
              <a:rPr lang="en-US" u="sng" dirty="0"/>
              <a:t>low security</a:t>
            </a:r>
            <a:r>
              <a:rPr lang="en-US" dirty="0"/>
              <a:t> data should not influence </a:t>
            </a:r>
            <a:r>
              <a:rPr lang="en-US" u="sng" dirty="0"/>
              <a:t>high security</a:t>
            </a:r>
            <a:r>
              <a:rPr lang="en-US" dirty="0"/>
              <a:t> functionality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67C07-60CE-2D7B-F0F5-0BAC63DCF57F}"/>
              </a:ext>
            </a:extLst>
          </p:cNvPr>
          <p:cNvSpPr txBox="1"/>
          <p:nvPr/>
        </p:nvSpPr>
        <p:spPr>
          <a:xfrm>
            <a:off x="830022" y="2570005"/>
            <a:ext cx="860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Confidentiality: </a:t>
            </a:r>
            <a:r>
              <a:rPr lang="en-US" u="sng" dirty="0"/>
              <a:t>high security</a:t>
            </a:r>
            <a:r>
              <a:rPr lang="en-US" dirty="0"/>
              <a:t> data should not influence </a:t>
            </a:r>
            <a:r>
              <a:rPr lang="en-US" u="sng" dirty="0"/>
              <a:t>low security</a:t>
            </a:r>
            <a:r>
              <a:rPr lang="en-US" dirty="0"/>
              <a:t>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09524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8.xml><?xml version="1.0" encoding="utf-8"?>
<p:sld xmlns:a16="http://schemas.microsoft.com/office/drawing/2014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Towards formalizing C and 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information Flow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DC38C5-1134-20AA-6AB2-331117CD4E53}"/>
              </a:ext>
            </a:extLst>
          </p:cNvPr>
          <p:cNvSpPr txBox="1">
            <a:spLocks/>
          </p:cNvSpPr>
          <p:nvPr/>
        </p:nvSpPr>
        <p:spPr>
          <a:xfrm>
            <a:off x="864981" y="1638782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Simple information “classes”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069D6-F6A4-74CE-6156-F2600A1D120F}"/>
              </a:ext>
            </a:extLst>
          </p:cNvPr>
          <p:cNvSpPr txBox="1"/>
          <p:nvPr/>
        </p:nvSpPr>
        <p:spPr>
          <a:xfrm>
            <a:off x="868122" y="1997524"/>
            <a:ext cx="810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Divide program data and functionality into “high security” and “low security”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66E07-32DE-E5A6-2B00-6C3E7EAAEF29}"/>
              </a:ext>
            </a:extLst>
          </p:cNvPr>
          <p:cNvSpPr txBox="1"/>
          <p:nvPr/>
        </p:nvSpPr>
        <p:spPr>
          <a:xfrm>
            <a:off x="826881" y="5046944"/>
            <a:ext cx="777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Integrity: </a:t>
            </a:r>
            <a:r>
              <a:rPr lang="en-US" u="sng" dirty="0"/>
              <a:t>low security</a:t>
            </a:r>
            <a:r>
              <a:rPr lang="en-US" dirty="0"/>
              <a:t> data should not influence </a:t>
            </a:r>
            <a:r>
              <a:rPr lang="en-US" u="sng" dirty="0"/>
              <a:t>high security</a:t>
            </a:r>
            <a:r>
              <a:rPr lang="en-US" dirty="0"/>
              <a:t> functionality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67C07-60CE-2D7B-F0F5-0BAC63DCF57F}"/>
              </a:ext>
            </a:extLst>
          </p:cNvPr>
          <p:cNvSpPr txBox="1"/>
          <p:nvPr/>
        </p:nvSpPr>
        <p:spPr>
          <a:xfrm>
            <a:off x="830022" y="2570005"/>
            <a:ext cx="860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Confidentiality: </a:t>
            </a:r>
            <a:r>
              <a:rPr lang="en-US" u="sng" dirty="0"/>
              <a:t>high security</a:t>
            </a:r>
            <a:r>
              <a:rPr lang="en-US" dirty="0"/>
              <a:t> data should not influence </a:t>
            </a:r>
            <a:r>
              <a:rPr lang="en-US" u="sng" dirty="0"/>
              <a:t>low security</a:t>
            </a:r>
            <a:r>
              <a:rPr lang="en-US" dirty="0"/>
              <a:t> functionality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9FD19-3A71-DDCD-6A54-EBDFAF73AF5E}"/>
              </a:ext>
            </a:extLst>
          </p:cNvPr>
          <p:cNvSpPr txBox="1"/>
          <p:nvPr/>
        </p:nvSpPr>
        <p:spPr>
          <a:xfrm>
            <a:off x="2111829" y="3178628"/>
            <a:ext cx="4871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loc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getUserLocation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inKansas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print “Watch out for tornados!”;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writeToNetwork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0409B-6574-2108-818A-46AB7EDDA2DA}"/>
              </a:ext>
            </a:extLst>
          </p:cNvPr>
          <p:cNvSpPr txBox="1"/>
          <p:nvPr/>
        </p:nvSpPr>
        <p:spPr>
          <a:xfrm>
            <a:off x="2019299" y="5513622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readFromNetwork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setPassword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(“root”,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B4E057-A820-3C73-40BA-3F9B5E5E4867}"/>
                  </a:ext>
                </a:extLst>
              </p14:cNvPr>
              <p14:cNvContentPartPr/>
              <p14:nvPr/>
            </p14:nvContentPartPr>
            <p14:xfrm>
              <a:off x="2175480" y="4450320"/>
              <a:ext cx="2750760" cy="14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B4E057-A820-3C73-40BA-3F9B5E5E48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6120" y="4440960"/>
                <a:ext cx="2769480" cy="1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98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Sources and Sinks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information Flow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DC38C5-1134-20AA-6AB2-331117CD4E53}"/>
              </a:ext>
            </a:extLst>
          </p:cNvPr>
          <p:cNvSpPr txBox="1">
            <a:spLocks/>
          </p:cNvSpPr>
          <p:nvPr/>
        </p:nvSpPr>
        <p:spPr>
          <a:xfrm>
            <a:off x="864981" y="1638782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Simple information “classes”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069D6-F6A4-74CE-6156-F2600A1D120F}"/>
              </a:ext>
            </a:extLst>
          </p:cNvPr>
          <p:cNvSpPr txBox="1"/>
          <p:nvPr/>
        </p:nvSpPr>
        <p:spPr>
          <a:xfrm>
            <a:off x="868122" y="1997524"/>
            <a:ext cx="810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Divide program data and functionality into “high security” and “low security”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66E07-32DE-E5A6-2B00-6C3E7EAAEF29}"/>
              </a:ext>
            </a:extLst>
          </p:cNvPr>
          <p:cNvSpPr txBox="1"/>
          <p:nvPr/>
        </p:nvSpPr>
        <p:spPr>
          <a:xfrm>
            <a:off x="826881" y="5046944"/>
            <a:ext cx="777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Integrity: </a:t>
            </a:r>
            <a:r>
              <a:rPr lang="en-US" u="sng" dirty="0"/>
              <a:t>low security</a:t>
            </a:r>
            <a:r>
              <a:rPr lang="en-US" dirty="0"/>
              <a:t> data should not influence </a:t>
            </a:r>
            <a:r>
              <a:rPr lang="en-US" u="sng" dirty="0"/>
              <a:t>high security</a:t>
            </a:r>
            <a:r>
              <a:rPr lang="en-US" dirty="0"/>
              <a:t> functionality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67C07-60CE-2D7B-F0F5-0BAC63DCF57F}"/>
              </a:ext>
            </a:extLst>
          </p:cNvPr>
          <p:cNvSpPr txBox="1"/>
          <p:nvPr/>
        </p:nvSpPr>
        <p:spPr>
          <a:xfrm>
            <a:off x="830022" y="2570005"/>
            <a:ext cx="860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Confidentiality: </a:t>
            </a:r>
            <a:r>
              <a:rPr lang="en-US" u="sng" dirty="0"/>
              <a:t>high security</a:t>
            </a:r>
            <a:r>
              <a:rPr lang="en-US" dirty="0"/>
              <a:t> data should not influence </a:t>
            </a:r>
            <a:r>
              <a:rPr lang="en-US" u="sng" dirty="0"/>
              <a:t>low security</a:t>
            </a:r>
            <a:r>
              <a:rPr lang="en-US" dirty="0"/>
              <a:t> functionality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9FD19-3A71-DDCD-6A54-EBDFAF73AF5E}"/>
              </a:ext>
            </a:extLst>
          </p:cNvPr>
          <p:cNvSpPr txBox="1"/>
          <p:nvPr/>
        </p:nvSpPr>
        <p:spPr>
          <a:xfrm>
            <a:off x="2111829" y="3178628"/>
            <a:ext cx="4871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loc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getUserLocation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inKansas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print “Watch out for tornados!”;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writeToNetwork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0409B-6574-2108-818A-46AB7EDDA2DA}"/>
              </a:ext>
            </a:extLst>
          </p:cNvPr>
          <p:cNvSpPr txBox="1"/>
          <p:nvPr/>
        </p:nvSpPr>
        <p:spPr>
          <a:xfrm>
            <a:off x="2019299" y="5513622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readFromNetwork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setPassword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(“root”,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14455406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Information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Sources and sinks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information Flow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DC38C5-1134-20AA-6AB2-331117CD4E53}"/>
              </a:ext>
            </a:extLst>
          </p:cNvPr>
          <p:cNvSpPr txBox="1">
            <a:spLocks/>
          </p:cNvSpPr>
          <p:nvPr/>
        </p:nvSpPr>
        <p:spPr>
          <a:xfrm>
            <a:off x="864981" y="1638782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cap="smal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66E07-32DE-E5A6-2B00-6C3E7EAAEF29}"/>
              </a:ext>
            </a:extLst>
          </p:cNvPr>
          <p:cNvSpPr txBox="1"/>
          <p:nvPr/>
        </p:nvSpPr>
        <p:spPr>
          <a:xfrm>
            <a:off x="826881" y="5046944"/>
            <a:ext cx="777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Integrity: </a:t>
            </a:r>
            <a:r>
              <a:rPr lang="en-US" u="sng" dirty="0"/>
              <a:t>low security</a:t>
            </a:r>
            <a:r>
              <a:rPr lang="en-US" dirty="0"/>
              <a:t> data should not influence </a:t>
            </a:r>
            <a:r>
              <a:rPr lang="en-US" u="sng" dirty="0"/>
              <a:t>high security</a:t>
            </a:r>
            <a:r>
              <a:rPr lang="en-US" dirty="0"/>
              <a:t> functionality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67C07-60CE-2D7B-F0F5-0BAC63DCF57F}"/>
              </a:ext>
            </a:extLst>
          </p:cNvPr>
          <p:cNvSpPr txBox="1"/>
          <p:nvPr/>
        </p:nvSpPr>
        <p:spPr>
          <a:xfrm>
            <a:off x="830022" y="2570005"/>
            <a:ext cx="860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Confidentiality: </a:t>
            </a:r>
            <a:r>
              <a:rPr lang="en-US" u="sng" dirty="0"/>
              <a:t>high security</a:t>
            </a:r>
            <a:r>
              <a:rPr lang="en-US" dirty="0"/>
              <a:t> data should not influence </a:t>
            </a:r>
            <a:r>
              <a:rPr lang="en-US" u="sng" dirty="0"/>
              <a:t>low security</a:t>
            </a:r>
            <a:r>
              <a:rPr lang="en-US" dirty="0"/>
              <a:t> functionality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9FD19-3A71-DDCD-6A54-EBDFAF73AF5E}"/>
              </a:ext>
            </a:extLst>
          </p:cNvPr>
          <p:cNvSpPr txBox="1"/>
          <p:nvPr/>
        </p:nvSpPr>
        <p:spPr>
          <a:xfrm>
            <a:off x="2111829" y="3178628"/>
            <a:ext cx="4871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loc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getUserLocation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inKansas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print “Watch out for tornados!”;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writeToNetwork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0409B-6574-2108-818A-46AB7EDDA2DA}"/>
              </a:ext>
            </a:extLst>
          </p:cNvPr>
          <p:cNvSpPr txBox="1"/>
          <p:nvPr/>
        </p:nvSpPr>
        <p:spPr>
          <a:xfrm>
            <a:off x="2019299" y="5513622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readFromNetwork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setPassword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(“root”,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3AA40-91E4-7711-306D-9BE0C90627A4}"/>
              </a:ext>
            </a:extLst>
          </p:cNvPr>
          <p:cNvSpPr txBox="1"/>
          <p:nvPr/>
        </p:nvSpPr>
        <p:spPr>
          <a:xfrm>
            <a:off x="911663" y="1410672"/>
            <a:ext cx="860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 source </a:t>
            </a:r>
            <a:r>
              <a:rPr lang="en-US" dirty="0"/>
              <a:t>operation – an operation that generates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1FF54-8051-DE0E-AEC7-A13FAD927630}"/>
              </a:ext>
            </a:extLst>
          </p:cNvPr>
          <p:cNvSpPr txBox="1"/>
          <p:nvPr/>
        </p:nvSpPr>
        <p:spPr>
          <a:xfrm>
            <a:off x="922546" y="1710031"/>
            <a:ext cx="860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 sink </a:t>
            </a:r>
            <a:r>
              <a:rPr lang="en-US" dirty="0"/>
              <a:t>operation – an operation that consumes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082C2-FF0C-755E-B482-0CC769BA6E66}"/>
              </a:ext>
            </a:extLst>
          </p:cNvPr>
          <p:cNvSpPr txBox="1"/>
          <p:nvPr/>
        </p:nvSpPr>
        <p:spPr>
          <a:xfrm>
            <a:off x="933429" y="2014833"/>
            <a:ext cx="860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 flow </a:t>
            </a:r>
            <a:r>
              <a:rPr lang="en-US" dirty="0"/>
              <a:t>– a program path segment that begins at a source and ends at a sink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59A70A-DCCE-BBD4-64DF-548FC1C5064B}"/>
              </a:ext>
            </a:extLst>
          </p:cNvPr>
          <p:cNvGrpSpPr/>
          <p:nvPr/>
        </p:nvGrpSpPr>
        <p:grpSpPr>
          <a:xfrm>
            <a:off x="3875314" y="2938851"/>
            <a:ext cx="4713842" cy="555464"/>
            <a:chOff x="3875314" y="2938851"/>
            <a:chExt cx="4713842" cy="55546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03285F3-81EC-B483-6EEC-6B2815CB229B}"/>
                </a:ext>
              </a:extLst>
            </p:cNvPr>
            <p:cNvSpPr/>
            <p:nvPr/>
          </p:nvSpPr>
          <p:spPr>
            <a:xfrm>
              <a:off x="3875314" y="3194957"/>
              <a:ext cx="2422072" cy="29935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2E8B54-DE0A-2F62-86D7-CCB99AF7B6DB}"/>
                </a:ext>
              </a:extLst>
            </p:cNvPr>
            <p:cNvSpPr txBox="1"/>
            <p:nvPr/>
          </p:nvSpPr>
          <p:spPr>
            <a:xfrm>
              <a:off x="6355339" y="2938851"/>
              <a:ext cx="2233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High-security source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6CE75D-8C8B-8ECC-3F5D-11D403CB0DDC}"/>
              </a:ext>
            </a:extLst>
          </p:cNvPr>
          <p:cNvGrpSpPr/>
          <p:nvPr/>
        </p:nvGrpSpPr>
        <p:grpSpPr>
          <a:xfrm>
            <a:off x="2111829" y="4309724"/>
            <a:ext cx="4899279" cy="449691"/>
            <a:chOff x="2111829" y="4309724"/>
            <a:chExt cx="4899279" cy="44969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36287FD-797B-D6F0-0AC5-2532BC1216E8}"/>
                </a:ext>
              </a:extLst>
            </p:cNvPr>
            <p:cNvSpPr/>
            <p:nvPr/>
          </p:nvSpPr>
          <p:spPr>
            <a:xfrm>
              <a:off x="2111829" y="4309724"/>
              <a:ext cx="2922814" cy="29935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3EED6D-5BF6-B6C3-1FA0-622279A6E2F6}"/>
                </a:ext>
              </a:extLst>
            </p:cNvPr>
            <p:cNvSpPr txBox="1"/>
            <p:nvPr/>
          </p:nvSpPr>
          <p:spPr>
            <a:xfrm>
              <a:off x="5086350" y="4390083"/>
              <a:ext cx="1924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Low-security sink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315B2B-F169-B18F-8016-FBBC1D32B2EF}"/>
              </a:ext>
            </a:extLst>
          </p:cNvPr>
          <p:cNvGrpSpPr/>
          <p:nvPr/>
        </p:nvGrpSpPr>
        <p:grpSpPr>
          <a:xfrm>
            <a:off x="4223656" y="5370033"/>
            <a:ext cx="4614578" cy="441160"/>
            <a:chOff x="3875314" y="3025939"/>
            <a:chExt cx="4614578" cy="44116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3014C23-B696-70A0-CA4B-4426C2FD3349}"/>
                </a:ext>
              </a:extLst>
            </p:cNvPr>
            <p:cNvSpPr/>
            <p:nvPr/>
          </p:nvSpPr>
          <p:spPr>
            <a:xfrm>
              <a:off x="3875314" y="3234834"/>
              <a:ext cx="2422072" cy="232265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09F326-B41F-0AD2-6208-E01893684FA0}"/>
                </a:ext>
              </a:extLst>
            </p:cNvPr>
            <p:cNvSpPr txBox="1"/>
            <p:nvPr/>
          </p:nvSpPr>
          <p:spPr>
            <a:xfrm>
              <a:off x="6311795" y="3025939"/>
              <a:ext cx="2178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Low-security source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5EBD7E-9A5A-AA89-E289-1D3339B9704F}"/>
              </a:ext>
            </a:extLst>
          </p:cNvPr>
          <p:cNvGrpSpPr/>
          <p:nvPr/>
        </p:nvGrpSpPr>
        <p:grpSpPr>
          <a:xfrm>
            <a:off x="4788077" y="5879520"/>
            <a:ext cx="2609923" cy="543214"/>
            <a:chOff x="3858985" y="3216729"/>
            <a:chExt cx="2609923" cy="54321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46405BD-D12A-FB6A-502E-83365E0281EB}"/>
                </a:ext>
              </a:extLst>
            </p:cNvPr>
            <p:cNvSpPr/>
            <p:nvPr/>
          </p:nvSpPr>
          <p:spPr>
            <a:xfrm>
              <a:off x="3858985" y="3216729"/>
              <a:ext cx="867051" cy="20031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081B1D-A8DC-1D0E-A93E-02BFF88E21EA}"/>
                </a:ext>
              </a:extLst>
            </p:cNvPr>
            <p:cNvSpPr txBox="1"/>
            <p:nvPr/>
          </p:nvSpPr>
          <p:spPr>
            <a:xfrm>
              <a:off x="4488429" y="3390611"/>
              <a:ext cx="1980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High-security sink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4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Find the Dataflow!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information Flow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DC38C5-1134-20AA-6AB2-331117CD4E53}"/>
              </a:ext>
            </a:extLst>
          </p:cNvPr>
          <p:cNvSpPr txBox="1">
            <a:spLocks/>
          </p:cNvSpPr>
          <p:nvPr/>
        </p:nvSpPr>
        <p:spPr>
          <a:xfrm>
            <a:off x="864981" y="1638782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cap="smal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F66E07-32DE-E5A6-2B00-6C3E7EAAEF29}"/>
              </a:ext>
            </a:extLst>
          </p:cNvPr>
          <p:cNvSpPr txBox="1"/>
          <p:nvPr/>
        </p:nvSpPr>
        <p:spPr>
          <a:xfrm>
            <a:off x="826881" y="5046944"/>
            <a:ext cx="777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Integrity: </a:t>
            </a:r>
            <a:r>
              <a:rPr lang="en-US" u="sng" dirty="0"/>
              <a:t>low security</a:t>
            </a:r>
            <a:r>
              <a:rPr lang="en-US" dirty="0"/>
              <a:t> data should not influence </a:t>
            </a:r>
            <a:r>
              <a:rPr lang="en-US" u="sng" dirty="0"/>
              <a:t>high security</a:t>
            </a:r>
            <a:r>
              <a:rPr lang="en-US" dirty="0"/>
              <a:t> functionality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67C07-60CE-2D7B-F0F5-0BAC63DCF57F}"/>
              </a:ext>
            </a:extLst>
          </p:cNvPr>
          <p:cNvSpPr txBox="1"/>
          <p:nvPr/>
        </p:nvSpPr>
        <p:spPr>
          <a:xfrm>
            <a:off x="830022" y="2570005"/>
            <a:ext cx="860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Confidentiality: </a:t>
            </a:r>
            <a:r>
              <a:rPr lang="en-US" u="sng" dirty="0"/>
              <a:t>high security</a:t>
            </a:r>
            <a:r>
              <a:rPr lang="en-US" dirty="0"/>
              <a:t> data should not influence </a:t>
            </a:r>
            <a:r>
              <a:rPr lang="en-US" u="sng" dirty="0"/>
              <a:t>low security</a:t>
            </a:r>
            <a:r>
              <a:rPr lang="en-US" dirty="0"/>
              <a:t> functionality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9FD19-3A71-DDCD-6A54-EBDFAF73AF5E}"/>
              </a:ext>
            </a:extLst>
          </p:cNvPr>
          <p:cNvSpPr txBox="1"/>
          <p:nvPr/>
        </p:nvSpPr>
        <p:spPr>
          <a:xfrm>
            <a:off x="2111829" y="3178628"/>
            <a:ext cx="4871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loc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getUserLocation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inKansas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print “Watch out for tornados!”;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writeToNetwork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0409B-6574-2108-818A-46AB7EDDA2DA}"/>
              </a:ext>
            </a:extLst>
          </p:cNvPr>
          <p:cNvSpPr txBox="1"/>
          <p:nvPr/>
        </p:nvSpPr>
        <p:spPr>
          <a:xfrm>
            <a:off x="2019299" y="5513622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readFromNetwork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setPassword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(“root”,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3AA40-91E4-7711-306D-9BE0C90627A4}"/>
              </a:ext>
            </a:extLst>
          </p:cNvPr>
          <p:cNvSpPr txBox="1"/>
          <p:nvPr/>
        </p:nvSpPr>
        <p:spPr>
          <a:xfrm>
            <a:off x="911663" y="1410672"/>
            <a:ext cx="860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 source </a:t>
            </a:r>
            <a:r>
              <a:rPr lang="en-US" dirty="0"/>
              <a:t>operation – an operation that generates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1FF54-8051-DE0E-AEC7-A13FAD927630}"/>
              </a:ext>
            </a:extLst>
          </p:cNvPr>
          <p:cNvSpPr txBox="1"/>
          <p:nvPr/>
        </p:nvSpPr>
        <p:spPr>
          <a:xfrm>
            <a:off x="922546" y="1710031"/>
            <a:ext cx="860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 sink </a:t>
            </a:r>
            <a:r>
              <a:rPr lang="en-US" dirty="0"/>
              <a:t>operation – an operation that consumes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082C2-FF0C-755E-B482-0CC769BA6E66}"/>
              </a:ext>
            </a:extLst>
          </p:cNvPr>
          <p:cNvSpPr txBox="1"/>
          <p:nvPr/>
        </p:nvSpPr>
        <p:spPr>
          <a:xfrm>
            <a:off x="933429" y="2014833"/>
            <a:ext cx="8606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b="1" dirty="0"/>
              <a:t> flow </a:t>
            </a:r>
            <a:r>
              <a:rPr lang="en-US" dirty="0"/>
              <a:t>– a program path segment that begins at a source and ends at a sink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59A70A-DCCE-BBD4-64DF-548FC1C5064B}"/>
              </a:ext>
            </a:extLst>
          </p:cNvPr>
          <p:cNvGrpSpPr/>
          <p:nvPr/>
        </p:nvGrpSpPr>
        <p:grpSpPr>
          <a:xfrm>
            <a:off x="3875314" y="2938851"/>
            <a:ext cx="4713842" cy="555464"/>
            <a:chOff x="3875314" y="2938851"/>
            <a:chExt cx="4713842" cy="55546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03285F3-81EC-B483-6EEC-6B2815CB229B}"/>
                </a:ext>
              </a:extLst>
            </p:cNvPr>
            <p:cNvSpPr/>
            <p:nvPr/>
          </p:nvSpPr>
          <p:spPr>
            <a:xfrm>
              <a:off x="3875314" y="3194957"/>
              <a:ext cx="2422072" cy="29935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2E8B54-DE0A-2F62-86D7-CCB99AF7B6DB}"/>
                </a:ext>
              </a:extLst>
            </p:cNvPr>
            <p:cNvSpPr txBox="1"/>
            <p:nvPr/>
          </p:nvSpPr>
          <p:spPr>
            <a:xfrm>
              <a:off x="6355339" y="2938851"/>
              <a:ext cx="2233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High-security source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6CE75D-8C8B-8ECC-3F5D-11D403CB0DDC}"/>
              </a:ext>
            </a:extLst>
          </p:cNvPr>
          <p:cNvGrpSpPr/>
          <p:nvPr/>
        </p:nvGrpSpPr>
        <p:grpSpPr>
          <a:xfrm>
            <a:off x="2111829" y="4309724"/>
            <a:ext cx="4899279" cy="449691"/>
            <a:chOff x="2111829" y="4309724"/>
            <a:chExt cx="4899279" cy="44969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36287FD-797B-D6F0-0AC5-2532BC1216E8}"/>
                </a:ext>
              </a:extLst>
            </p:cNvPr>
            <p:cNvSpPr/>
            <p:nvPr/>
          </p:nvSpPr>
          <p:spPr>
            <a:xfrm>
              <a:off x="2111829" y="4309724"/>
              <a:ext cx="2922814" cy="29935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3EED6D-5BF6-B6C3-1FA0-622279A6E2F6}"/>
                </a:ext>
              </a:extLst>
            </p:cNvPr>
            <p:cNvSpPr txBox="1"/>
            <p:nvPr/>
          </p:nvSpPr>
          <p:spPr>
            <a:xfrm>
              <a:off x="5086350" y="4390083"/>
              <a:ext cx="1924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Low-security sink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315B2B-F169-B18F-8016-FBBC1D32B2EF}"/>
              </a:ext>
            </a:extLst>
          </p:cNvPr>
          <p:cNvGrpSpPr/>
          <p:nvPr/>
        </p:nvGrpSpPr>
        <p:grpSpPr>
          <a:xfrm>
            <a:off x="4223656" y="5370033"/>
            <a:ext cx="4614578" cy="441160"/>
            <a:chOff x="3875314" y="3025939"/>
            <a:chExt cx="4614578" cy="44116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3014C23-B696-70A0-CA4B-4426C2FD3349}"/>
                </a:ext>
              </a:extLst>
            </p:cNvPr>
            <p:cNvSpPr/>
            <p:nvPr/>
          </p:nvSpPr>
          <p:spPr>
            <a:xfrm>
              <a:off x="3875314" y="3234834"/>
              <a:ext cx="2422072" cy="232265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09F326-B41F-0AD2-6208-E01893684FA0}"/>
                </a:ext>
              </a:extLst>
            </p:cNvPr>
            <p:cNvSpPr txBox="1"/>
            <p:nvPr/>
          </p:nvSpPr>
          <p:spPr>
            <a:xfrm>
              <a:off x="6311795" y="3025939"/>
              <a:ext cx="2178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Low-security source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5EBD7E-9A5A-AA89-E289-1D3339B9704F}"/>
              </a:ext>
            </a:extLst>
          </p:cNvPr>
          <p:cNvGrpSpPr/>
          <p:nvPr/>
        </p:nvGrpSpPr>
        <p:grpSpPr>
          <a:xfrm>
            <a:off x="4788077" y="5879520"/>
            <a:ext cx="2609923" cy="543214"/>
            <a:chOff x="3858985" y="3216729"/>
            <a:chExt cx="2609923" cy="54321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46405BD-D12A-FB6A-502E-83365E0281EB}"/>
                </a:ext>
              </a:extLst>
            </p:cNvPr>
            <p:cNvSpPr/>
            <p:nvPr/>
          </p:nvSpPr>
          <p:spPr>
            <a:xfrm>
              <a:off x="3858985" y="3216729"/>
              <a:ext cx="867051" cy="20031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081B1D-A8DC-1D0E-A93E-02BFF88E21EA}"/>
                </a:ext>
              </a:extLst>
            </p:cNvPr>
            <p:cNvSpPr txBox="1"/>
            <p:nvPr/>
          </p:nvSpPr>
          <p:spPr>
            <a:xfrm>
              <a:off x="4488429" y="3390611"/>
              <a:ext cx="1980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High-security sink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361814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information 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9FD19-3A71-DDCD-6A54-EBDFAF73AF5E}"/>
              </a:ext>
            </a:extLst>
          </p:cNvPr>
          <p:cNvSpPr txBox="1"/>
          <p:nvPr/>
        </p:nvSpPr>
        <p:spPr>
          <a:xfrm>
            <a:off x="228590" y="1583862"/>
            <a:ext cx="4871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loc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getUserLocation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inKansas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print “Watch out for tornados!”;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writeToNetwork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(loc);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59A70A-DCCE-BBD4-64DF-548FC1C5064B}"/>
              </a:ext>
            </a:extLst>
          </p:cNvPr>
          <p:cNvGrpSpPr/>
          <p:nvPr/>
        </p:nvGrpSpPr>
        <p:grpSpPr>
          <a:xfrm>
            <a:off x="1992075" y="1344085"/>
            <a:ext cx="4713842" cy="555464"/>
            <a:chOff x="3875314" y="2938851"/>
            <a:chExt cx="4713842" cy="55546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03285F3-81EC-B483-6EEC-6B2815CB229B}"/>
                </a:ext>
              </a:extLst>
            </p:cNvPr>
            <p:cNvSpPr/>
            <p:nvPr/>
          </p:nvSpPr>
          <p:spPr>
            <a:xfrm>
              <a:off x="3875314" y="3194957"/>
              <a:ext cx="2422072" cy="29935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2E8B54-DE0A-2F62-86D7-CCB99AF7B6DB}"/>
                </a:ext>
              </a:extLst>
            </p:cNvPr>
            <p:cNvSpPr txBox="1"/>
            <p:nvPr/>
          </p:nvSpPr>
          <p:spPr>
            <a:xfrm>
              <a:off x="6355339" y="2938851"/>
              <a:ext cx="2233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High-security source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6CE75D-8C8B-8ECC-3F5D-11D403CB0DDC}"/>
              </a:ext>
            </a:extLst>
          </p:cNvPr>
          <p:cNvGrpSpPr/>
          <p:nvPr/>
        </p:nvGrpSpPr>
        <p:grpSpPr>
          <a:xfrm>
            <a:off x="228590" y="2714958"/>
            <a:ext cx="4899279" cy="449691"/>
            <a:chOff x="2111829" y="4309724"/>
            <a:chExt cx="4899279" cy="44969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36287FD-797B-D6F0-0AC5-2532BC1216E8}"/>
                </a:ext>
              </a:extLst>
            </p:cNvPr>
            <p:cNvSpPr/>
            <p:nvPr/>
          </p:nvSpPr>
          <p:spPr>
            <a:xfrm>
              <a:off x="2111829" y="4309724"/>
              <a:ext cx="2922814" cy="29935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3EED6D-5BF6-B6C3-1FA0-622279A6E2F6}"/>
                </a:ext>
              </a:extLst>
            </p:cNvPr>
            <p:cNvSpPr txBox="1"/>
            <p:nvPr/>
          </p:nvSpPr>
          <p:spPr>
            <a:xfrm>
              <a:off x="5086350" y="4390083"/>
              <a:ext cx="1924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Low-security sink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551169E-74E0-D64E-8E41-54C80BBA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840"/>
          <a:stretch/>
        </p:blipFill>
        <p:spPr>
          <a:xfrm>
            <a:off x="742940" y="3981277"/>
            <a:ext cx="4238656" cy="5827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2B6976-107C-0D59-3405-AF3BFF1F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965" b="34180"/>
          <a:stretch/>
        </p:blipFill>
        <p:spPr>
          <a:xfrm>
            <a:off x="742940" y="4558570"/>
            <a:ext cx="4238656" cy="5279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714C65-EAB3-ED10-551E-19C18E48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840"/>
          <a:stretch/>
        </p:blipFill>
        <p:spPr>
          <a:xfrm>
            <a:off x="742940" y="5078435"/>
            <a:ext cx="4238656" cy="58273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83B83AAF-CF9C-0EAB-F6AD-1D6F6F2C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Find the Dataflow!</a:t>
            </a:r>
          </a:p>
        </p:txBody>
      </p:sp>
    </p:spTree>
    <p:extLst>
      <p:ext uri="{BB962C8B-B14F-4D97-AF65-F5344CB8AC3E}">
        <p14:creationId xmlns:p14="http://schemas.microsoft.com/office/powerpoint/2010/main" val="126982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</p:sld>
</file>

<file path=ppt/slides/slide23.xml><?xml version="1.0" encoding="utf-8"?>
<p:sld xmlns:a16="http://schemas.microsoft.com/office/drawing/2014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information 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9FD19-3A71-DDCD-6A54-EBDFAF73AF5E}"/>
              </a:ext>
            </a:extLst>
          </p:cNvPr>
          <p:cNvSpPr txBox="1"/>
          <p:nvPr/>
        </p:nvSpPr>
        <p:spPr>
          <a:xfrm>
            <a:off x="228590" y="1583862"/>
            <a:ext cx="4871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 loc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getUserLocation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inKansas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print “Watch out for tornados!”;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writeToNetwork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(loc);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59A70A-DCCE-BBD4-64DF-548FC1C5064B}"/>
              </a:ext>
            </a:extLst>
          </p:cNvPr>
          <p:cNvGrpSpPr/>
          <p:nvPr/>
        </p:nvGrpSpPr>
        <p:grpSpPr>
          <a:xfrm>
            <a:off x="1992075" y="1344085"/>
            <a:ext cx="4713842" cy="555464"/>
            <a:chOff x="3875314" y="2938851"/>
            <a:chExt cx="4713842" cy="55546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03285F3-81EC-B483-6EEC-6B2815CB229B}"/>
                </a:ext>
              </a:extLst>
            </p:cNvPr>
            <p:cNvSpPr/>
            <p:nvPr/>
          </p:nvSpPr>
          <p:spPr>
            <a:xfrm>
              <a:off x="3875314" y="3194957"/>
              <a:ext cx="2422072" cy="29935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2E8B54-DE0A-2F62-86D7-CCB99AF7B6DB}"/>
                </a:ext>
              </a:extLst>
            </p:cNvPr>
            <p:cNvSpPr txBox="1"/>
            <p:nvPr/>
          </p:nvSpPr>
          <p:spPr>
            <a:xfrm>
              <a:off x="6355339" y="2938851"/>
              <a:ext cx="2233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High-security source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6CE75D-8C8B-8ECC-3F5D-11D403CB0DDC}"/>
              </a:ext>
            </a:extLst>
          </p:cNvPr>
          <p:cNvGrpSpPr/>
          <p:nvPr/>
        </p:nvGrpSpPr>
        <p:grpSpPr>
          <a:xfrm>
            <a:off x="228590" y="2714958"/>
            <a:ext cx="4899279" cy="449691"/>
            <a:chOff x="2111829" y="4309724"/>
            <a:chExt cx="4899279" cy="44969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36287FD-797B-D6F0-0AC5-2532BC1216E8}"/>
                </a:ext>
              </a:extLst>
            </p:cNvPr>
            <p:cNvSpPr/>
            <p:nvPr/>
          </p:nvSpPr>
          <p:spPr>
            <a:xfrm>
              <a:off x="2111829" y="4309724"/>
              <a:ext cx="2922814" cy="299358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3EED6D-5BF6-B6C3-1FA0-622279A6E2F6}"/>
                </a:ext>
              </a:extLst>
            </p:cNvPr>
            <p:cNvSpPr txBox="1"/>
            <p:nvPr/>
          </p:nvSpPr>
          <p:spPr>
            <a:xfrm>
              <a:off x="5086350" y="4390083"/>
              <a:ext cx="1924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Low-security sink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551169E-74E0-D64E-8E41-54C80BBAB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840"/>
          <a:stretch/>
        </p:blipFill>
        <p:spPr>
          <a:xfrm>
            <a:off x="742940" y="3514472"/>
            <a:ext cx="4238656" cy="5827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2B6976-107C-0D59-3405-AF3BFF1F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965" b="34180"/>
          <a:stretch/>
        </p:blipFill>
        <p:spPr>
          <a:xfrm>
            <a:off x="3541368" y="4791378"/>
            <a:ext cx="4238656" cy="5279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714C65-EAB3-ED10-551E-19C18E48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840"/>
          <a:stretch/>
        </p:blipFill>
        <p:spPr>
          <a:xfrm>
            <a:off x="742940" y="5986300"/>
            <a:ext cx="4238656" cy="58273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83B83AAF-CF9C-0EAB-F6AD-1D6F6F2C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Find the Dataflow!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59E5B-E377-A9AD-2803-9154D8609632}"/>
              </a:ext>
            </a:extLst>
          </p:cNvPr>
          <p:cNvSpPr txBox="1"/>
          <p:nvPr/>
        </p:nvSpPr>
        <p:spPr>
          <a:xfrm>
            <a:off x="8352339" y="1301024"/>
            <a:ext cx="302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Fact Lattice (confidentiality)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833AE-8392-F603-0B12-86B8ECA69FE1}"/>
              </a:ext>
            </a:extLst>
          </p:cNvPr>
          <p:cNvSpPr txBox="1"/>
          <p:nvPr/>
        </p:nvSpPr>
        <p:spPr>
          <a:xfrm>
            <a:off x="8638810" y="1768561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┬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41D8C6-8CA4-4D6B-8BCB-33EC938D8CF8}"/>
              </a:ext>
            </a:extLst>
          </p:cNvPr>
          <p:cNvSpPr txBox="1"/>
          <p:nvPr/>
        </p:nvSpPr>
        <p:spPr>
          <a:xfrm>
            <a:off x="8792235" y="2968849"/>
            <a:ext cx="360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┴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0237F-9E41-4B15-54E0-F98A54CBDA52}"/>
              </a:ext>
            </a:extLst>
          </p:cNvPr>
          <p:cNvSpPr txBox="1"/>
          <p:nvPr/>
        </p:nvSpPr>
        <p:spPr>
          <a:xfrm>
            <a:off x="9653365" y="1822660"/>
            <a:ext cx="80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Secret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A30C5-C9FA-5464-56CF-BA553F623446}"/>
              </a:ext>
            </a:extLst>
          </p:cNvPr>
          <p:cNvSpPr txBox="1"/>
          <p:nvPr/>
        </p:nvSpPr>
        <p:spPr>
          <a:xfrm>
            <a:off x="9659504" y="287652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EBA1A6-8B27-84D2-B702-693EB2FE904A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flipH="1">
            <a:off x="10052401" y="2191992"/>
            <a:ext cx="2132" cy="6845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1404FBD-2641-B078-0281-C931E043346E}"/>
              </a:ext>
            </a:extLst>
          </p:cNvPr>
          <p:cNvSpPr/>
          <p:nvPr/>
        </p:nvSpPr>
        <p:spPr>
          <a:xfrm>
            <a:off x="8984440" y="1869902"/>
            <a:ext cx="724156" cy="500378"/>
          </a:xfrm>
          <a:custGeom>
            <a:avLst/>
            <a:gdLst>
              <a:gd name="connsiteX0" fmla="*/ 0 w 724156"/>
              <a:gd name="connsiteY0" fmla="*/ 155279 h 500378"/>
              <a:gd name="connsiteX1" fmla="*/ 220929 w 724156"/>
              <a:gd name="connsiteY1" fmla="*/ 498946 h 500378"/>
              <a:gd name="connsiteX2" fmla="*/ 533912 w 724156"/>
              <a:gd name="connsiteY2" fmla="*/ 38678 h 500378"/>
              <a:gd name="connsiteX3" fmla="*/ 724156 w 724156"/>
              <a:gd name="connsiteY3" fmla="*/ 57089 h 50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156" h="500378">
                <a:moveTo>
                  <a:pt x="0" y="155279"/>
                </a:moveTo>
                <a:cubicBezTo>
                  <a:pt x="65972" y="336829"/>
                  <a:pt x="131944" y="518379"/>
                  <a:pt x="220929" y="498946"/>
                </a:cubicBezTo>
                <a:cubicBezTo>
                  <a:pt x="309914" y="479513"/>
                  <a:pt x="450041" y="112321"/>
                  <a:pt x="533912" y="38678"/>
                </a:cubicBezTo>
                <a:cubicBezTo>
                  <a:pt x="617783" y="-34965"/>
                  <a:pt x="670969" y="11062"/>
                  <a:pt x="724156" y="57089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633B91C-2AB5-04FC-8085-12E21DE82404}"/>
              </a:ext>
            </a:extLst>
          </p:cNvPr>
          <p:cNvSpPr/>
          <p:nvPr/>
        </p:nvSpPr>
        <p:spPr>
          <a:xfrm>
            <a:off x="9150139" y="2722197"/>
            <a:ext cx="515501" cy="370807"/>
          </a:xfrm>
          <a:custGeom>
            <a:avLst/>
            <a:gdLst>
              <a:gd name="connsiteX0" fmla="*/ 0 w 515501"/>
              <a:gd name="connsiteY0" fmla="*/ 370807 h 370807"/>
              <a:gd name="connsiteX1" fmla="*/ 220929 w 515501"/>
              <a:gd name="connsiteY1" fmla="*/ 2592 h 370807"/>
              <a:gd name="connsiteX2" fmla="*/ 515501 w 515501"/>
              <a:gd name="connsiteY2" fmla="*/ 235795 h 3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501" h="370807">
                <a:moveTo>
                  <a:pt x="0" y="370807"/>
                </a:moveTo>
                <a:cubicBezTo>
                  <a:pt x="67506" y="197950"/>
                  <a:pt x="135012" y="25094"/>
                  <a:pt x="220929" y="2592"/>
                </a:cubicBezTo>
                <a:cubicBezTo>
                  <a:pt x="306846" y="-19910"/>
                  <a:pt x="411173" y="107942"/>
                  <a:pt x="515501" y="235795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9D0296-D53A-1BFB-C217-DCD6C8494CDD}"/>
              </a:ext>
            </a:extLst>
          </p:cNvPr>
          <p:cNvCxnSpPr>
            <a:stCxn id="27" idx="2"/>
            <a:endCxn id="28" idx="0"/>
          </p:cNvCxnSpPr>
          <p:nvPr/>
        </p:nvCxnSpPr>
        <p:spPr>
          <a:xfrm>
            <a:off x="2862268" y="4097208"/>
            <a:ext cx="2798428" cy="6941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5FD485-F9FA-58F8-E1DC-0CDD52E34B31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>
            <a:off x="2862268" y="4097208"/>
            <a:ext cx="0" cy="18890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42F3549-543D-14F4-75A5-6299FE3119DA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flipH="1">
            <a:off x="2862268" y="5319335"/>
            <a:ext cx="2798428" cy="6669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5107DB3-EBF1-9860-1299-2FBAE4FF7597}"/>
              </a:ext>
            </a:extLst>
          </p:cNvPr>
          <p:cNvSpPr txBox="1"/>
          <p:nvPr/>
        </p:nvSpPr>
        <p:spPr>
          <a:xfrm>
            <a:off x="4926283" y="3318689"/>
            <a:ext cx="254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Loc: Public, </a:t>
            </a:r>
            <a:r>
              <a:rPr lang="en-US" dirty="0" err="1"/>
              <a:t>inKS</a:t>
            </a:r>
            <a:r>
              <a:rPr lang="en-US" dirty="0"/>
              <a:t>: Public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F23CC-3C37-D564-8645-D794D18615C4}"/>
              </a:ext>
            </a:extLst>
          </p:cNvPr>
          <p:cNvSpPr txBox="1"/>
          <p:nvPr/>
        </p:nvSpPr>
        <p:spPr>
          <a:xfrm>
            <a:off x="4906332" y="3889051"/>
            <a:ext cx="25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Loc: Secret, </a:t>
            </a:r>
            <a:r>
              <a:rPr lang="en-US" dirty="0" err="1"/>
              <a:t>inKS</a:t>
            </a:r>
            <a:r>
              <a:rPr lang="en-US" dirty="0"/>
              <a:t>: Secret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B95A8-EF5A-969D-2D2E-34CD31CA7468}"/>
              </a:ext>
            </a:extLst>
          </p:cNvPr>
          <p:cNvSpPr txBox="1"/>
          <p:nvPr/>
        </p:nvSpPr>
        <p:spPr>
          <a:xfrm>
            <a:off x="239827" y="4637837"/>
            <a:ext cx="25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Loc: Secret, </a:t>
            </a:r>
            <a:r>
              <a:rPr lang="en-US" dirty="0" err="1"/>
              <a:t>inKS</a:t>
            </a:r>
            <a:r>
              <a:rPr lang="en-US" dirty="0"/>
              <a:t>: Secret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73DC2-793C-39F1-4E44-FA6BE6C0EF02}"/>
              </a:ext>
            </a:extLst>
          </p:cNvPr>
          <p:cNvSpPr txBox="1"/>
          <p:nvPr/>
        </p:nvSpPr>
        <p:spPr>
          <a:xfrm>
            <a:off x="4876884" y="5501314"/>
            <a:ext cx="25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Loc: Secret, </a:t>
            </a:r>
            <a:r>
              <a:rPr lang="en-US" dirty="0" err="1"/>
              <a:t>inKS</a:t>
            </a:r>
            <a:r>
              <a:rPr lang="en-US" dirty="0"/>
              <a:t>: Secret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5AA3457-80CB-E69A-8B71-07C707B7E0A7}"/>
                  </a:ext>
                </a:extLst>
              </p14:cNvPr>
              <p14:cNvContentPartPr/>
              <p14:nvPr/>
            </p14:nvContentPartPr>
            <p14:xfrm>
              <a:off x="4713480" y="3526200"/>
              <a:ext cx="3783960" cy="11977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5AA3457-80CB-E69A-8B71-07C707B7E0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4120" y="3516840"/>
                <a:ext cx="3802680" cy="12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8479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2" grpId="0"/>
      <p:bldP spid="21" grpId="0" animBg="1"/>
      <p:bldP spid="22" grpId="0" animBg="1"/>
      <p:bldP spid="2" grpId="0"/>
      <p:bldP spid="4" grpId="0"/>
      <p:bldP spid="7" grpId="0"/>
      <p:bldP spid="14" grpId="0"/>
    </p:bldLst>
  </p:timing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Application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Information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Practical Deployment</a:t>
            </a:r>
          </a:p>
        </p:txBody>
      </p:sp>
    </p:spTree>
    <p:extLst>
      <p:ext uri="{BB962C8B-B14F-4D97-AF65-F5344CB8AC3E}">
        <p14:creationId xmlns:p14="http://schemas.microsoft.com/office/powerpoint/2010/main" val="25704774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Source/Sink Identification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do we know what should be a source and a sink?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312437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Idea #1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Programmer annotations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864981" y="368866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Idea #2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– Build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annotations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into the system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B25C1-91A2-9BC1-4B75-ABBBC35480DB}"/>
              </a:ext>
            </a:extLst>
          </p:cNvPr>
          <p:cNvSpPr txBox="1"/>
          <p:nvPr/>
        </p:nvSpPr>
        <p:spPr>
          <a:xfrm>
            <a:off x="864981" y="4304234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Idea #3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– something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something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inferencing handwave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889D7-CC27-1558-0BE3-8DBC6CC7C6A5}"/>
              </a:ext>
            </a:extLst>
          </p:cNvPr>
          <p:cNvSpPr txBox="1"/>
          <p:nvPr/>
        </p:nvSpPr>
        <p:spPr>
          <a:xfrm>
            <a:off x="864981" y="240809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Mind that semantic gap!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6840695"/>
      </p:ext>
    </p:extLst>
  </p:cSld>
  <p:clrMapOvr>
    <a:masterClrMapping/>
  </p:clrMapOvr>
</p:sld>
</file>

<file path=ppt/slides/slide2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Programmer Annotations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DFEF4B5-AEDD-391E-D0C9-8B2E4FBBB418}"/>
              </a:ext>
            </a:extLst>
          </p:cNvPr>
          <p:cNvSpPr txBox="1">
            <a:spLocks/>
          </p:cNvSpPr>
          <p:nvPr/>
        </p:nvSpPr>
        <p:spPr>
          <a:xfrm>
            <a:off x="864981" y="152666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273983-A7FA-1E28-659D-2C937BB2B76D}"/>
              </a:ext>
            </a:extLst>
          </p:cNvPr>
          <p:cNvSpPr txBox="1"/>
          <p:nvPr/>
        </p:nvSpPr>
        <p:spPr>
          <a:xfrm>
            <a:off x="864981" y="1988993"/>
            <a:ext cx="6104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Ask the programmer to say what’s a source and sink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Auxiliary file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Inline annotations within the program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939A4E-FCA2-1872-5396-07A9CF4F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0" y="3201189"/>
            <a:ext cx="4793611" cy="32427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03CBF8-03EE-5780-FFA3-363466BF24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0" t="82153" r="49290" b="85"/>
          <a:stretch>
            <a:fillRect/>
          </a:stretch>
        </p:blipFill>
        <p:spPr>
          <a:xfrm>
            <a:off x="5968681" y="3891145"/>
            <a:ext cx="5723805" cy="8582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C6B372-4D5E-DF9C-7FEE-A87AF2600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681" y="2472914"/>
            <a:ext cx="6316533" cy="10932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1684AD-03B7-70AA-F908-60013EF996AC}"/>
                  </a:ext>
                </a:extLst>
              </p14:cNvPr>
              <p14:cNvContentPartPr/>
              <p14:nvPr/>
            </p14:nvContentPartPr>
            <p14:xfrm>
              <a:off x="3339360" y="3087360"/>
              <a:ext cx="506160" cy="57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1684AD-03B7-70AA-F908-60013EF996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0000" y="3078000"/>
                <a:ext cx="524880" cy="5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84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Programmer Annotations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utility of programmer effort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376794-31A8-3B28-D179-4451CA872E52}"/>
              </a:ext>
            </a:extLst>
          </p:cNvPr>
          <p:cNvSpPr/>
          <p:nvPr/>
        </p:nvSpPr>
        <p:spPr>
          <a:xfrm>
            <a:off x="7556981" y="2479162"/>
            <a:ext cx="65902" cy="324757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CC3EBF-4078-1BA8-0CC6-67A18927521F}"/>
              </a:ext>
            </a:extLst>
          </p:cNvPr>
          <p:cNvSpPr/>
          <p:nvPr/>
        </p:nvSpPr>
        <p:spPr>
          <a:xfrm rot="5400000">
            <a:off x="9285280" y="3932540"/>
            <a:ext cx="65902" cy="352249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B4A072-FD76-2B76-6BAD-7493944B7F51}"/>
              </a:ext>
            </a:extLst>
          </p:cNvPr>
          <p:cNvSpPr/>
          <p:nvPr/>
        </p:nvSpPr>
        <p:spPr>
          <a:xfrm>
            <a:off x="7612380" y="2871698"/>
            <a:ext cx="3421380" cy="2675662"/>
          </a:xfrm>
          <a:custGeom>
            <a:avLst/>
            <a:gdLst>
              <a:gd name="connsiteX0" fmla="*/ 0 w 3421380"/>
              <a:gd name="connsiteY0" fmla="*/ 2981512 h 2981512"/>
              <a:gd name="connsiteX1" fmla="*/ 1737360 w 3421380"/>
              <a:gd name="connsiteY1" fmla="*/ 2092 h 2981512"/>
              <a:gd name="connsiteX2" fmla="*/ 2613660 w 3421380"/>
              <a:gd name="connsiteY2" fmla="*/ 2516692 h 2981512"/>
              <a:gd name="connsiteX3" fmla="*/ 3421380 w 3421380"/>
              <a:gd name="connsiteY3" fmla="*/ 2973892 h 2981512"/>
              <a:gd name="connsiteX0" fmla="*/ 0 w 3421380"/>
              <a:gd name="connsiteY0" fmla="*/ 2342316 h 2342316"/>
              <a:gd name="connsiteX1" fmla="*/ 1539240 w 3421380"/>
              <a:gd name="connsiteY1" fmla="*/ 2976 h 2342316"/>
              <a:gd name="connsiteX2" fmla="*/ 2613660 w 3421380"/>
              <a:gd name="connsiteY2" fmla="*/ 1877496 h 2342316"/>
              <a:gd name="connsiteX3" fmla="*/ 3421380 w 3421380"/>
              <a:gd name="connsiteY3" fmla="*/ 2334696 h 2342316"/>
              <a:gd name="connsiteX0" fmla="*/ 0 w 3421380"/>
              <a:gd name="connsiteY0" fmla="*/ 2339344 h 2339344"/>
              <a:gd name="connsiteX1" fmla="*/ 777240 w 3421380"/>
              <a:gd name="connsiteY1" fmla="*/ 1889764 h 2339344"/>
              <a:gd name="connsiteX2" fmla="*/ 1539240 w 3421380"/>
              <a:gd name="connsiteY2" fmla="*/ 4 h 2339344"/>
              <a:gd name="connsiteX3" fmla="*/ 2613660 w 3421380"/>
              <a:gd name="connsiteY3" fmla="*/ 1874524 h 2339344"/>
              <a:gd name="connsiteX4" fmla="*/ 3421380 w 3421380"/>
              <a:gd name="connsiteY4" fmla="*/ 2331724 h 2339344"/>
              <a:gd name="connsiteX0" fmla="*/ 0 w 3421380"/>
              <a:gd name="connsiteY0" fmla="*/ 2559168 h 2559168"/>
              <a:gd name="connsiteX1" fmla="*/ 777240 w 3421380"/>
              <a:gd name="connsiteY1" fmla="*/ 2109588 h 2559168"/>
              <a:gd name="connsiteX2" fmla="*/ 1539240 w 3421380"/>
              <a:gd name="connsiteY2" fmla="*/ 219828 h 2559168"/>
              <a:gd name="connsiteX3" fmla="*/ 2613660 w 3421380"/>
              <a:gd name="connsiteY3" fmla="*/ 2094348 h 2559168"/>
              <a:gd name="connsiteX4" fmla="*/ 3421380 w 3421380"/>
              <a:gd name="connsiteY4" fmla="*/ 2551548 h 2559168"/>
              <a:gd name="connsiteX0" fmla="*/ 0 w 3421380"/>
              <a:gd name="connsiteY0" fmla="*/ 2341844 h 2341844"/>
              <a:gd name="connsiteX1" fmla="*/ 777240 w 3421380"/>
              <a:gd name="connsiteY1" fmla="*/ 1892264 h 2341844"/>
              <a:gd name="connsiteX2" fmla="*/ 1539240 w 3421380"/>
              <a:gd name="connsiteY2" fmla="*/ 2504 h 2341844"/>
              <a:gd name="connsiteX3" fmla="*/ 3421380 w 3421380"/>
              <a:gd name="connsiteY3" fmla="*/ 2334224 h 2341844"/>
              <a:gd name="connsiteX0" fmla="*/ 0 w 3421380"/>
              <a:gd name="connsiteY0" fmla="*/ 2675662 h 2675662"/>
              <a:gd name="connsiteX1" fmla="*/ 777240 w 3421380"/>
              <a:gd name="connsiteY1" fmla="*/ 2226082 h 2675662"/>
              <a:gd name="connsiteX2" fmla="*/ 1539240 w 3421380"/>
              <a:gd name="connsiteY2" fmla="*/ 336322 h 2675662"/>
              <a:gd name="connsiteX3" fmla="*/ 3421380 w 3421380"/>
              <a:gd name="connsiteY3" fmla="*/ 2668042 h 2675662"/>
              <a:gd name="connsiteX0" fmla="*/ 0 w 3421380"/>
              <a:gd name="connsiteY0" fmla="*/ 2675662 h 2675662"/>
              <a:gd name="connsiteX1" fmla="*/ 777240 w 3421380"/>
              <a:gd name="connsiteY1" fmla="*/ 2226082 h 2675662"/>
              <a:gd name="connsiteX2" fmla="*/ 1539240 w 3421380"/>
              <a:gd name="connsiteY2" fmla="*/ 336322 h 2675662"/>
              <a:gd name="connsiteX3" fmla="*/ 3421380 w 3421380"/>
              <a:gd name="connsiteY3" fmla="*/ 2668042 h 267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1380" h="2675662">
                <a:moveTo>
                  <a:pt x="0" y="2675662"/>
                </a:moveTo>
                <a:cubicBezTo>
                  <a:pt x="36830" y="2586762"/>
                  <a:pt x="520700" y="2615972"/>
                  <a:pt x="777240" y="2226082"/>
                </a:cubicBezTo>
                <a:cubicBezTo>
                  <a:pt x="1033780" y="1836192"/>
                  <a:pt x="1220470" y="-948918"/>
                  <a:pt x="1539240" y="336322"/>
                </a:cubicBezTo>
                <a:cubicBezTo>
                  <a:pt x="1858010" y="1621562"/>
                  <a:pt x="1375728" y="2647087"/>
                  <a:pt x="3421380" y="266804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F223A-F572-AAA4-4EF8-79C2D9700EC1}"/>
              </a:ext>
            </a:extLst>
          </p:cNvPr>
          <p:cNvSpPr txBox="1"/>
          <p:nvPr/>
        </p:nvSpPr>
        <p:spPr>
          <a:xfrm>
            <a:off x="5871328" y="3622673"/>
            <a:ext cx="165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Analysis Utility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3D8ED-4708-0036-F440-6110768BE376}"/>
              </a:ext>
            </a:extLst>
          </p:cNvPr>
          <p:cNvSpPr txBox="1"/>
          <p:nvPr/>
        </p:nvSpPr>
        <p:spPr>
          <a:xfrm>
            <a:off x="8672134" y="5755230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Analyst Effort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4424DF-AF47-6957-74C1-2F0E27E8A84F}"/>
              </a:ext>
            </a:extLst>
          </p:cNvPr>
          <p:cNvSpPr txBox="1"/>
          <p:nvPr/>
        </p:nvSpPr>
        <p:spPr>
          <a:xfrm>
            <a:off x="7040880" y="6153052"/>
            <a:ext cx="3911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totally-made-up conceptual graph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F5ADC-F249-C3DD-6389-14AC0E5FF6E0}"/>
              </a:ext>
            </a:extLst>
          </p:cNvPr>
          <p:cNvSpPr txBox="1"/>
          <p:nvPr/>
        </p:nvSpPr>
        <p:spPr>
          <a:xfrm>
            <a:off x="864981" y="2446193"/>
            <a:ext cx="362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 frequent struggle in analysis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B1173C-DF53-CBB8-3854-960021619618}"/>
              </a:ext>
            </a:extLst>
          </p:cNvPr>
          <p:cNvSpPr txBox="1">
            <a:spLocks/>
          </p:cNvSpPr>
          <p:nvPr/>
        </p:nvSpPr>
        <p:spPr>
          <a:xfrm>
            <a:off x="804021" y="3203063"/>
            <a:ext cx="497193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of human intervention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3ADA3-3EAE-DD99-8DED-FDE2D2B9660E}"/>
              </a:ext>
            </a:extLst>
          </p:cNvPr>
          <p:cNvSpPr txBox="1"/>
          <p:nvPr/>
        </p:nvSpPr>
        <p:spPr>
          <a:xfrm>
            <a:off x="804021" y="4328333"/>
            <a:ext cx="362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Incorrect annotations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6AEC63-F1B6-031E-8D42-C16732AA6512}"/>
              </a:ext>
            </a:extLst>
          </p:cNvPr>
          <p:cNvSpPr txBox="1"/>
          <p:nvPr/>
        </p:nvSpPr>
        <p:spPr>
          <a:xfrm>
            <a:off x="804021" y="3589193"/>
            <a:ext cx="3623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Ultimately, we’re trying to solve a limitation of human behavior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6E5E7B-670D-ABFF-167D-DA089CAB982B}"/>
              </a:ext>
            </a:extLst>
          </p:cNvPr>
          <p:cNvSpPr txBox="1"/>
          <p:nvPr/>
        </p:nvSpPr>
        <p:spPr>
          <a:xfrm>
            <a:off x="796401" y="5044613"/>
            <a:ext cx="4118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Reactive SSE goes out the window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904A70-7061-EE00-A279-A1FD0508CF67}"/>
              </a:ext>
            </a:extLst>
          </p:cNvPr>
          <p:cNvSpPr txBox="1"/>
          <p:nvPr/>
        </p:nvSpPr>
        <p:spPr>
          <a:xfrm>
            <a:off x="796401" y="4686473"/>
            <a:ext cx="362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Laziness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4421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Built-In “Annotations”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Enrich the system with notions of behavior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F5ADC-F249-C3DD-6389-14AC0E5FF6E0}"/>
              </a:ext>
            </a:extLst>
          </p:cNvPr>
          <p:cNvSpPr txBox="1"/>
          <p:nvPr/>
        </p:nvSpPr>
        <p:spPr>
          <a:xfrm>
            <a:off x="864981" y="2933873"/>
            <a:ext cx="6869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Analysis developer retrofits annotations into the analysis engine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1" y="2461433"/>
            <a:ext cx="565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Platform developer bakes capabilities into the system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909B5B-C37F-BBC4-2BA6-2DAE2D3DE820}"/>
              </a:ext>
            </a:extLst>
          </p:cNvPr>
          <p:cNvSpPr txBox="1">
            <a:spLocks/>
          </p:cNvSpPr>
          <p:nvPr/>
        </p:nvSpPr>
        <p:spPr>
          <a:xfrm>
            <a:off x="804021" y="3660263"/>
            <a:ext cx="497193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of Semantic Gap again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AB976-D115-0048-5976-64FE98AA9A40}"/>
              </a:ext>
            </a:extLst>
          </p:cNvPr>
          <p:cNvSpPr txBox="1"/>
          <p:nvPr/>
        </p:nvSpPr>
        <p:spPr>
          <a:xfrm>
            <a:off x="880220" y="4161396"/>
            <a:ext cx="5650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Can be quite hard to predict what becomes security-relevant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259E6-C66F-8448-C838-ECE440BB9CD9}"/>
              </a:ext>
            </a:extLst>
          </p:cNvPr>
          <p:cNvSpPr txBox="1"/>
          <p:nvPr/>
        </p:nvSpPr>
        <p:spPr>
          <a:xfrm>
            <a:off x="880219" y="4825039"/>
            <a:ext cx="5650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Analysis engine needs to be kept in lockstep with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1" grpId="0"/>
    </p:bldLst>
  </p:timing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Inferencing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You could try to automatically discover “</a:t>
            </a:r>
            <a:r>
              <a:rPr lang="en-US" sz="2400" cap="small" dirty="0" err="1"/>
              <a:t>Sourcelike</a:t>
            </a:r>
            <a:r>
              <a:rPr lang="en-US" sz="2400" cap="small" dirty="0"/>
              <a:t>” and “</a:t>
            </a:r>
            <a:r>
              <a:rPr lang="en-US" sz="2400" cap="small" dirty="0" err="1"/>
              <a:t>Sinklike</a:t>
            </a:r>
            <a:r>
              <a:rPr lang="en-US" sz="2400" cap="small" dirty="0"/>
              <a:t>”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1" y="3002453"/>
            <a:ext cx="5650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we can detect UI asking for credit card?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6E949-AAD6-DA0E-5FB3-09BDFCA07FBF}"/>
              </a:ext>
            </a:extLst>
          </p:cNvPr>
          <p:cNvSpPr txBox="1"/>
          <p:nvPr/>
        </p:nvSpPr>
        <p:spPr>
          <a:xfrm>
            <a:off x="880221" y="4215116"/>
            <a:ext cx="2270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Machine learning??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A26C8-7136-26EC-FA2A-EA5D87E2F751}"/>
              </a:ext>
            </a:extLst>
          </p:cNvPr>
          <p:cNvSpPr txBox="1"/>
          <p:nvPr/>
        </p:nvSpPr>
        <p:spPr>
          <a:xfrm>
            <a:off x="895461" y="3505373"/>
            <a:ext cx="5650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we can write an analysis that looks for even more fundamental core behavior?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6103B-8592-E150-72FE-0A738019C6E3}"/>
              </a:ext>
            </a:extLst>
          </p:cNvPr>
          <p:cNvSpPr txBox="1"/>
          <p:nvPr/>
        </p:nvSpPr>
        <p:spPr>
          <a:xfrm>
            <a:off x="2876550" y="4215116"/>
            <a:ext cx="575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!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?!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EA8BC-99B6-00D4-2B5A-EDF77CB1D50B}"/>
              </a:ext>
            </a:extLst>
          </p:cNvPr>
          <p:cNvSpPr txBox="1"/>
          <p:nvPr/>
        </p:nvSpPr>
        <p:spPr>
          <a:xfrm>
            <a:off x="3272790" y="4215116"/>
            <a:ext cx="728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!</a:t>
            </a:r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?!?!?!?!?!?!?!?!?!?!?!?!?!?!?!?!?!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Formalizing Dataflow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Abstract Interpretation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4757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Guarantees we’d like to extract from our analysis Engine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F55F4-C68E-EB77-1041-EB3BF6C52ABC}"/>
              </a:ext>
            </a:extLst>
          </p:cNvPr>
          <p:cNvSpPr txBox="1"/>
          <p:nvPr/>
        </p:nvSpPr>
        <p:spPr>
          <a:xfrm>
            <a:off x="847894" y="2345891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Termination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DD1D0-EC6E-5B11-9094-7CEAC5DE1192}"/>
              </a:ext>
            </a:extLst>
          </p:cNvPr>
          <p:cNvSpPr txBox="1"/>
          <p:nvPr/>
        </p:nvSpPr>
        <p:spPr>
          <a:xfrm>
            <a:off x="837007" y="2732338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Completeness (in the analysis sense)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56709-C938-0985-B0BC-381118536A8B}"/>
              </a:ext>
            </a:extLst>
          </p:cNvPr>
          <p:cNvSpPr txBox="1"/>
          <p:nvPr/>
        </p:nvSpPr>
        <p:spPr>
          <a:xfrm>
            <a:off x="837007" y="3149530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Precision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D8F369E-CEDD-F379-A2E5-686C3C1DAFD1}"/>
              </a:ext>
            </a:extLst>
          </p:cNvPr>
          <p:cNvSpPr txBox="1">
            <a:spLocks/>
          </p:cNvSpPr>
          <p:nvPr/>
        </p:nvSpPr>
        <p:spPr>
          <a:xfrm>
            <a:off x="864220" y="3647105"/>
            <a:ext cx="3321337" cy="447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Sufficient Conditions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5B85F-AE13-D91A-39ED-EAD042A700CA}"/>
              </a:ext>
            </a:extLst>
          </p:cNvPr>
          <p:cNvSpPr txBox="1"/>
          <p:nvPr/>
        </p:nvSpPr>
        <p:spPr>
          <a:xfrm>
            <a:off x="864220" y="4148238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Overapproximate, monotonic update functions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5DBCD9-EEA3-F496-2A1E-E328AD856F0B}"/>
              </a:ext>
            </a:extLst>
          </p:cNvPr>
          <p:cNvSpPr txBox="1"/>
          <p:nvPr/>
        </p:nvSpPr>
        <p:spPr>
          <a:xfrm>
            <a:off x="891433" y="4573535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 finite-height, complete lattice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Case Study: Android Permissions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1701923"/>
            <a:ext cx="894957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Mobile phones sure collect a lot of private information!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2" y="2232833"/>
            <a:ext cx="7936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that information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rises to the level of confidentiality?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6E949-AAD6-DA0E-5FB3-09BDFCA07FBF}"/>
              </a:ext>
            </a:extLst>
          </p:cNvPr>
          <p:cNvSpPr txBox="1"/>
          <p:nvPr/>
        </p:nvSpPr>
        <p:spPr>
          <a:xfrm>
            <a:off x="880221" y="2660636"/>
            <a:ext cx="6854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Maybe this is a good application of an information flow analysis?</a:t>
            </a:r>
            <a:endParaRPr lang="en-US" dirty="0"/>
          </a:p>
        </p:txBody>
      </p:sp>
      <p:pic>
        <p:nvPicPr>
          <p:cNvPr id="15" name="Picture 14" descr="A green robot on a cell phone&#10;&#10;Description automatically generated">
            <a:extLst>
              <a:ext uri="{FF2B5EF4-FFF2-40B4-BE49-F238E27FC236}">
                <a16:creationId xmlns:a16="http://schemas.microsoft.com/office/drawing/2014/main" id="{099B1563-2BBF-234E-A589-AC2E93AC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599" y="3302882"/>
            <a:ext cx="3372802" cy="337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96183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Case Study: Android Permissions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source/Sink Identification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1701923"/>
            <a:ext cx="67032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Hybrid case of Built-In annotations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17250-BF58-54E7-FCB6-410D7B8708A3}"/>
              </a:ext>
            </a:extLst>
          </p:cNvPr>
          <p:cNvSpPr txBox="1"/>
          <p:nvPr/>
        </p:nvSpPr>
        <p:spPr>
          <a:xfrm>
            <a:off x="880222" y="2232833"/>
            <a:ext cx="4183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System has a built-in capability model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C6E949-AAD6-DA0E-5FB3-09BDFCA07FBF}"/>
              </a:ext>
            </a:extLst>
          </p:cNvPr>
          <p:cNvSpPr txBox="1"/>
          <p:nvPr/>
        </p:nvSpPr>
        <p:spPr>
          <a:xfrm>
            <a:off x="880221" y="266063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Surprisingly hard to map those capabilities to system functions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769185-E8EA-2022-00E0-30B8BC13D3CC}"/>
              </a:ext>
            </a:extLst>
          </p:cNvPr>
          <p:cNvSpPr txBox="1">
            <a:spLocks/>
          </p:cNvSpPr>
          <p:nvPr/>
        </p:nvSpPr>
        <p:spPr>
          <a:xfrm>
            <a:off x="834501" y="3622163"/>
            <a:ext cx="455283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Modelgen</a:t>
            </a:r>
            <a:endParaRPr lang="en-US" sz="2400" cap="smal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C86CAC-4771-32B6-805A-D3CC8675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679" y="1432154"/>
            <a:ext cx="3907779" cy="5086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6347B6-6CE2-6ECA-677F-4FF58A7DBD0D}"/>
              </a:ext>
            </a:extLst>
          </p:cNvPr>
          <p:cNvSpPr txBox="1"/>
          <p:nvPr/>
        </p:nvSpPr>
        <p:spPr>
          <a:xfrm>
            <a:off x="864981" y="473917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- Do a dynamic analysis of the Android system to discover capabilities uses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AE7B1-A636-CB12-1943-015CA5A9A151}"/>
              </a:ext>
            </a:extLst>
          </p:cNvPr>
          <p:cNvSpPr txBox="1"/>
          <p:nvPr/>
        </p:nvSpPr>
        <p:spPr>
          <a:xfrm>
            <a:off x="849741" y="399069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- Manually annotate capabilities as sources or sinks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3D7C21-0B9F-5A07-B939-8F52EA761303}"/>
              </a:ext>
            </a:extLst>
          </p:cNvPr>
          <p:cNvSpPr txBox="1"/>
          <p:nvPr/>
        </p:nvSpPr>
        <p:spPr>
          <a:xfrm>
            <a:off x="849741" y="5432596"/>
            <a:ext cx="493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- Do a static dataflow analysis of the Android system to discover capabilities 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99797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Granularity of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Precision/Sanitization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Data is Complex!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49953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What happens when a field of a struct is tainted?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E163-DE63-9399-1D53-B6280E107E81}"/>
              </a:ext>
            </a:extLst>
          </p:cNvPr>
          <p:cNvSpPr txBox="1"/>
          <p:nvPr/>
        </p:nvSpPr>
        <p:spPr>
          <a:xfrm>
            <a:off x="864981" y="292666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What happens when an index of an array is tainted?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30314"/>
      </p:ext>
    </p:extLst>
  </p:cSld>
  <p:clrMapOvr>
    <a:masterClrMapping/>
  </p:clrMapOvr>
</p:sld>
</file>

<file path=ppt/slides/slide3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Sanitization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Considerations – Precision/Sanitization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1" y="2014343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also want to provide some exceptions to the flow rules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499533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i.e. tainted data is encrypted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D82790-87D1-A695-09A5-A60D8A28E2F7}"/>
                  </a:ext>
                </a:extLst>
              </p14:cNvPr>
              <p14:cNvContentPartPr/>
              <p14:nvPr/>
            </p14:nvContentPartPr>
            <p14:xfrm>
              <a:off x="3283920" y="3375000"/>
              <a:ext cx="5042160" cy="2622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D82790-87D1-A695-09A5-A60D8A28E2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4560" y="3365640"/>
                <a:ext cx="5060880" cy="26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8872990"/>
      </p:ext>
    </p:extLst>
  </p:cSld>
  <p:clrMapOvr>
    <a:masterClrMapping/>
  </p:clrMapOvr>
</p:sld>
</file>

<file path=ppt/slides/slide3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9922359"/>
      </p:ext>
    </p:extLst>
  </p:cSld>
  <p:clrMapOvr>
    <a:masterClrMapping/>
  </p:clrMapOvr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Evading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3566076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Practical Considerations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Abstract Interpretation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84757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Guarantees we’d like to extract from our analysis Engine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F55F4-C68E-EB77-1041-EB3BF6C52ABC}"/>
              </a:ext>
            </a:extLst>
          </p:cNvPr>
          <p:cNvSpPr txBox="1"/>
          <p:nvPr/>
        </p:nvSpPr>
        <p:spPr>
          <a:xfrm>
            <a:off x="847894" y="2345891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Termination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DD1D0-EC6E-5B11-9094-7CEAC5DE1192}"/>
              </a:ext>
            </a:extLst>
          </p:cNvPr>
          <p:cNvSpPr txBox="1"/>
          <p:nvPr/>
        </p:nvSpPr>
        <p:spPr>
          <a:xfrm>
            <a:off x="837007" y="2732338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Completeness (in the analysis sense)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56709-C938-0985-B0BC-381118536A8B}"/>
              </a:ext>
            </a:extLst>
          </p:cNvPr>
          <p:cNvSpPr txBox="1"/>
          <p:nvPr/>
        </p:nvSpPr>
        <p:spPr>
          <a:xfrm>
            <a:off x="837007" y="3149530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Precision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D8F369E-CEDD-F379-A2E5-686C3C1DAFD1}"/>
              </a:ext>
            </a:extLst>
          </p:cNvPr>
          <p:cNvSpPr txBox="1">
            <a:spLocks/>
          </p:cNvSpPr>
          <p:nvPr/>
        </p:nvSpPr>
        <p:spPr>
          <a:xfrm>
            <a:off x="864220" y="3647105"/>
            <a:ext cx="3321337" cy="447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Sufficient Conditions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5B85F-AE13-D91A-39ED-EAD042A700CA}"/>
              </a:ext>
            </a:extLst>
          </p:cNvPr>
          <p:cNvSpPr txBox="1"/>
          <p:nvPr/>
        </p:nvSpPr>
        <p:spPr>
          <a:xfrm>
            <a:off x="864220" y="4148238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Overapproximate, monotonic update functions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5DBCD9-EEA3-F496-2A1E-E328AD856F0B}"/>
              </a:ext>
            </a:extLst>
          </p:cNvPr>
          <p:cNvSpPr txBox="1"/>
          <p:nvPr/>
        </p:nvSpPr>
        <p:spPr>
          <a:xfrm>
            <a:off x="891433" y="4573535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 finite-height, complete lattice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6F57C3-8BF6-3692-4968-BEBF770E15BF}"/>
              </a:ext>
            </a:extLst>
          </p:cNvPr>
          <p:cNvSpPr txBox="1"/>
          <p:nvPr/>
        </p:nvSpPr>
        <p:spPr>
          <a:xfrm>
            <a:off x="5865181" y="3198753"/>
            <a:ext cx="357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Problem: lattice may be very tall!</a:t>
            </a:r>
          </a:p>
        </p:txBody>
      </p:sp>
      <p:pic>
        <p:nvPicPr>
          <p:cNvPr id="1026" name="Picture 2" descr="What Does &quot;TMI&quot; Mean, and How Do You Use It?">
            <a:extLst>
              <a:ext uri="{FF2B5EF4-FFF2-40B4-BE49-F238E27FC236}">
                <a16:creationId xmlns:a16="http://schemas.microsoft.com/office/drawing/2014/main" id="{30966180-03AC-9411-FDBD-5621DBA2B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7" t="13852" r="26857" b="6487"/>
          <a:stretch/>
        </p:blipFill>
        <p:spPr bwMode="auto">
          <a:xfrm>
            <a:off x="6711044" y="3580227"/>
            <a:ext cx="1921329" cy="18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5D68BE-7943-BF35-991C-C185D2534F65}"/>
              </a:ext>
            </a:extLst>
          </p:cNvPr>
          <p:cNvSpPr/>
          <p:nvPr/>
        </p:nvSpPr>
        <p:spPr>
          <a:xfrm>
            <a:off x="1137557" y="4610100"/>
            <a:ext cx="1284514" cy="32732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48529-1E2A-D9C2-D9EA-24AE4ADCC5AB}"/>
              </a:ext>
            </a:extLst>
          </p:cNvPr>
          <p:cNvSpPr txBox="1"/>
          <p:nvPr/>
        </p:nvSpPr>
        <p:spPr>
          <a:xfrm>
            <a:off x="672221" y="5114332"/>
            <a:ext cx="519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Note: finiteness NOT implied by a complete lattice</a:t>
            </a:r>
          </a:p>
        </p:txBody>
      </p:sp>
    </p:spTree>
    <p:extLst>
      <p:ext uri="{BB962C8B-B14F-4D97-AF65-F5344CB8AC3E}">
        <p14:creationId xmlns:p14="http://schemas.microsoft.com/office/powerpoint/2010/main" val="41966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Abstract Domain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Abstract Interpretation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D8F369E-CEDD-F379-A2E5-686C3C1DAFD1}"/>
              </a:ext>
            </a:extLst>
          </p:cNvPr>
          <p:cNvSpPr txBox="1">
            <a:spLocks/>
          </p:cNvSpPr>
          <p:nvPr/>
        </p:nvSpPr>
        <p:spPr>
          <a:xfrm>
            <a:off x="837007" y="1747537"/>
            <a:ext cx="84757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Sufficient Conditions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5B85F-AE13-D91A-39ED-EAD042A700CA}"/>
              </a:ext>
            </a:extLst>
          </p:cNvPr>
          <p:cNvSpPr txBox="1"/>
          <p:nvPr/>
        </p:nvSpPr>
        <p:spPr>
          <a:xfrm>
            <a:off x="837007" y="2248670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Overapproximate, monotonic update functions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5DBCD9-EEA3-F496-2A1E-E328AD856F0B}"/>
              </a:ext>
            </a:extLst>
          </p:cNvPr>
          <p:cNvSpPr txBox="1"/>
          <p:nvPr/>
        </p:nvSpPr>
        <p:spPr>
          <a:xfrm>
            <a:off x="837007" y="2673967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 finite-height, complete lattice 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02340B-D199-87F7-0E63-09843530CE11}"/>
              </a:ext>
            </a:extLst>
          </p:cNvPr>
          <p:cNvSpPr txBox="1">
            <a:spLocks/>
          </p:cNvSpPr>
          <p:nvPr/>
        </p:nvSpPr>
        <p:spPr>
          <a:xfrm>
            <a:off x="837006" y="3211666"/>
            <a:ext cx="640199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Track “properties” of the data, instead of concrete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77BDC0-4104-E525-16A9-255F4AC771AF}"/>
              </a:ext>
            </a:extLst>
          </p:cNvPr>
          <p:cNvSpPr txBox="1"/>
          <p:nvPr/>
        </p:nvSpPr>
        <p:spPr>
          <a:xfrm>
            <a:off x="837006" y="3881517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More workable lattice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71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BAB8F-5EE8-A9A7-54D8-FCDD79A04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6440" y="465454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Let’s read a paper!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E2D76-3ECD-9600-8074-416CB3899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40" y="830579"/>
            <a:ext cx="4118609" cy="54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D5501-4BCC-AD1D-012F-3C1197D03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80536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Application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Information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Practical Deployment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semantic Gap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information 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83A160-C9BE-7C09-2910-02A38EE84089}"/>
              </a:ext>
            </a:extLst>
          </p:cNvPr>
          <p:cNvSpPr txBox="1"/>
          <p:nvPr/>
        </p:nvSpPr>
        <p:spPr>
          <a:xfrm>
            <a:off x="922552" y="2011151"/>
            <a:ext cx="10534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Semantic gap: </a:t>
            </a:r>
            <a:r>
              <a:rPr lang="en-US" dirty="0"/>
              <a:t>“The difference between descriptions of an object by different linguistic representations”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D54A83-AB0A-AA29-F7DE-DCE565C152E9}"/>
              </a:ext>
            </a:extLst>
          </p:cNvPr>
          <p:cNvSpPr txBox="1">
            <a:spLocks/>
          </p:cNvSpPr>
          <p:nvPr/>
        </p:nvSpPr>
        <p:spPr>
          <a:xfrm>
            <a:off x="864981" y="1475499"/>
            <a:ext cx="905337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Generic 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F80C4-0573-543F-D37C-F8B1B381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900" y="3028258"/>
            <a:ext cx="6030261" cy="3405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67020A-3433-6A04-9110-1183749C1F4A}"/>
              </a:ext>
            </a:extLst>
          </p:cNvPr>
          <p:cNvSpPr txBox="1"/>
          <p:nvPr/>
        </p:nvSpPr>
        <p:spPr>
          <a:xfrm>
            <a:off x="517071" y="2487380"/>
            <a:ext cx="839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Computer Science, our focus is on different symbolic / abstract representations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D63A1D-9786-184F-F58F-590D095D5B47}"/>
              </a:ext>
            </a:extLst>
          </p:cNvPr>
          <p:cNvGrpSpPr/>
          <p:nvPr/>
        </p:nvGrpSpPr>
        <p:grpSpPr>
          <a:xfrm>
            <a:off x="6609418" y="1001810"/>
            <a:ext cx="4252010" cy="1065981"/>
            <a:chOff x="6609418" y="1001810"/>
            <a:chExt cx="4252010" cy="10659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DE2D6A-6B52-E9FD-DA62-F9A818E30AA6}"/>
                </a:ext>
              </a:extLst>
            </p:cNvPr>
            <p:cNvSpPr txBox="1"/>
            <p:nvPr/>
          </p:nvSpPr>
          <p:spPr>
            <a:xfrm>
              <a:off x="7445493" y="1001810"/>
              <a:ext cx="34159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chemeClr val="accent2"/>
                  </a:solidFill>
                </a:rPr>
                <a:t>For Computer Science, our </a:t>
              </a:r>
            </a:p>
            <a:p>
              <a:r>
                <a:rPr lang="en-US" b="1" i="1" dirty="0">
                  <a:solidFill>
                    <a:schemeClr val="accent2"/>
                  </a:solidFill>
                </a:rPr>
                <a:t>objects of interest are programs</a:t>
              </a:r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2DC3A0BF-62B8-F6F3-1986-683388DC8A1F}"/>
                </a:ext>
              </a:extLst>
            </p:cNvPr>
            <p:cNvSpPr/>
            <p:nvPr/>
          </p:nvSpPr>
          <p:spPr>
            <a:xfrm>
              <a:off x="6609418" y="1688523"/>
              <a:ext cx="2832076" cy="379268"/>
            </a:xfrm>
            <a:custGeom>
              <a:avLst/>
              <a:gdLst>
                <a:gd name="connsiteX0" fmla="*/ 2570950 w 2832076"/>
                <a:gd name="connsiteY0" fmla="*/ 0 h 379268"/>
                <a:gd name="connsiteX1" fmla="*/ 2825527 w 2832076"/>
                <a:gd name="connsiteY1" fmla="*/ 93518 h 379268"/>
                <a:gd name="connsiteX2" fmla="*/ 191432 w 2832076"/>
                <a:gd name="connsiteY2" fmla="*/ 36368 h 379268"/>
                <a:gd name="connsiteX3" fmla="*/ 409641 w 2832076"/>
                <a:gd name="connsiteY3" fmla="*/ 379268 h 37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076" h="379268">
                  <a:moveTo>
                    <a:pt x="2570950" y="0"/>
                  </a:moveTo>
                  <a:cubicBezTo>
                    <a:pt x="2896531" y="43728"/>
                    <a:pt x="2825527" y="93518"/>
                    <a:pt x="2825527" y="93518"/>
                  </a:cubicBezTo>
                  <a:cubicBezTo>
                    <a:pt x="2428941" y="99579"/>
                    <a:pt x="594080" y="-11257"/>
                    <a:pt x="191432" y="36368"/>
                  </a:cubicBezTo>
                  <a:cubicBezTo>
                    <a:pt x="-211216" y="83993"/>
                    <a:pt x="99212" y="231630"/>
                    <a:pt x="409641" y="37926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18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9689</TotalTime>
  <Words>1544</Words>
  <Application>Microsoft Office PowerPoint</Application>
  <PresentationFormat>Widescreen</PresentationFormat>
  <Paragraphs>302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Tenorite</vt:lpstr>
      <vt:lpstr>Times New Roman</vt:lpstr>
      <vt:lpstr>Monoline</vt:lpstr>
      <vt:lpstr>Exercise 15</vt:lpstr>
      <vt:lpstr>Information Flow</vt:lpstr>
      <vt:lpstr>Formalizing Dataflow</vt:lpstr>
      <vt:lpstr>Practical Considerations</vt:lpstr>
      <vt:lpstr>The Abstract Domain</vt:lpstr>
      <vt:lpstr>Administrivia and  Announcements</vt:lpstr>
      <vt:lpstr>Administrivia and  Announcements</vt:lpstr>
      <vt:lpstr>Lecture Outline</vt:lpstr>
      <vt:lpstr>The semantic Gap</vt:lpstr>
      <vt:lpstr>The semantic Gap</vt:lpstr>
      <vt:lpstr>The Semantic Gap</vt:lpstr>
      <vt:lpstr>Application-Level Analysis</vt:lpstr>
      <vt:lpstr>Lecture Outline</vt:lpstr>
      <vt:lpstr>Recall: The CIA Triad</vt:lpstr>
      <vt:lpstr>Recall: The CIA Triad</vt:lpstr>
      <vt:lpstr>Recall: The CIA Triad</vt:lpstr>
      <vt:lpstr>Towards formalizing C and I</vt:lpstr>
      <vt:lpstr>Towards formalizing C and I</vt:lpstr>
      <vt:lpstr>Sources and Sinks</vt:lpstr>
      <vt:lpstr>Sources and sinks</vt:lpstr>
      <vt:lpstr>Find the Dataflow!</vt:lpstr>
      <vt:lpstr>Find the Dataflow!</vt:lpstr>
      <vt:lpstr>Find the Dataflow!</vt:lpstr>
      <vt:lpstr>Lecture Outline</vt:lpstr>
      <vt:lpstr>Source/Sink Identification</vt:lpstr>
      <vt:lpstr>Programmer Annotations</vt:lpstr>
      <vt:lpstr>Programmer Annotations</vt:lpstr>
      <vt:lpstr>Built-In “Annotations”</vt:lpstr>
      <vt:lpstr>Inferencing</vt:lpstr>
      <vt:lpstr>Case Study: Android Permissions</vt:lpstr>
      <vt:lpstr>Case Study: Android Permissions</vt:lpstr>
      <vt:lpstr>Granularity of analysis</vt:lpstr>
      <vt:lpstr>Sanitization</vt:lpstr>
      <vt:lpstr>Wrap-up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49</cp:revision>
  <dcterms:created xsi:type="dcterms:W3CDTF">2023-08-21T14:00:41Z</dcterms:created>
  <dcterms:modified xsi:type="dcterms:W3CDTF">2025-09-22T19:54:51Z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