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.xml" ContentType="application/vnd.openxmlformats-officedocument.presentationml.notesSlide+xml"/>
  <Override PartName="/ppt/ink/ink4.xml" ContentType="application/inkml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6" r:id="rId4"/>
  </p:sldMasterIdLst>
  <p:notesMasterIdLst>
    <p:notesMasterId r:id="rId45"/>
  </p:notesMasterIdLst>
  <p:handoutMasterIdLst>
    <p:handoutMasterId r:id="rId46"/>
  </p:handoutMasterIdLst>
  <p:sldIdLst>
    <p:sldId id="296" r:id="rId5"/>
    <p:sldId id="256" r:id="rId6"/>
    <p:sldId id="318" r:id="rId7"/>
    <p:sldId id="295" r:id="rId8"/>
    <p:sldId id="277" r:id="rId9"/>
    <p:sldId id="298" r:id="rId10"/>
    <p:sldId id="300" r:id="rId11"/>
    <p:sldId id="323" r:id="rId12"/>
    <p:sldId id="302" r:id="rId13"/>
    <p:sldId id="303" r:id="rId14"/>
    <p:sldId id="304" r:id="rId15"/>
    <p:sldId id="306" r:id="rId16"/>
    <p:sldId id="315" r:id="rId17"/>
    <p:sldId id="340" r:id="rId18"/>
    <p:sldId id="317" r:id="rId19"/>
    <p:sldId id="319" r:id="rId20"/>
    <p:sldId id="320" r:id="rId21"/>
    <p:sldId id="322" r:id="rId22"/>
    <p:sldId id="324" r:id="rId23"/>
    <p:sldId id="325" r:id="rId24"/>
    <p:sldId id="326" r:id="rId25"/>
    <p:sldId id="346" r:id="rId26"/>
    <p:sldId id="347" r:id="rId27"/>
    <p:sldId id="327" r:id="rId28"/>
    <p:sldId id="307" r:id="rId29"/>
    <p:sldId id="316" r:id="rId30"/>
    <p:sldId id="311" r:id="rId31"/>
    <p:sldId id="329" r:id="rId32"/>
    <p:sldId id="342" r:id="rId33"/>
    <p:sldId id="343" r:id="rId34"/>
    <p:sldId id="332" r:id="rId35"/>
    <p:sldId id="328" r:id="rId36"/>
    <p:sldId id="345" r:id="rId37"/>
    <p:sldId id="333" r:id="rId38"/>
    <p:sldId id="348" r:id="rId39"/>
    <p:sldId id="344" r:id="rId40"/>
    <p:sldId id="335" r:id="rId41"/>
    <p:sldId id="334" r:id="rId42"/>
    <p:sldId id="336" r:id="rId43"/>
    <p:sldId id="337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6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E9639D4-E3E2-4D34-9284-5A2195B3D0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91" autoAdjust="0"/>
    <p:restoredTop sz="94660"/>
  </p:normalViewPr>
  <p:slideViewPr>
    <p:cSldViewPr snapToGrid="0">
      <p:cViewPr varScale="1">
        <p:scale>
          <a:sx n="78" d="100"/>
          <a:sy n="78" d="100"/>
        </p:scale>
        <p:origin x="55" y="555"/>
      </p:cViewPr>
      <p:guideLst>
        <p:guide orient="horz" pos="33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F6ED8B-CF52-4A64-BACC-61D9C1041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7022B2-02C5-4E03-99BC-0BA3C57AC4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2A77B-D33C-49B3-A83C-450AA2ED72B3}" type="datetimeFigureOut">
              <a:rPr lang="en-US" smtClean="0"/>
              <a:t>8/18/2025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3FEE8C-8D38-4F2A-950E-071C6823E2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567A6D-959B-4552-AB8D-4CCA819CAA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9A36D-7FAC-478F-9944-F324014F6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467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440.95355" units="1/cm"/>
          <inkml:channelProperty channel="Y" name="resolution" value="1176.03821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8-18T19:10:18.49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5094 12874 46 0,'0'0'0'0,"0"0"30"0,0 0-15 0,0 0 3 0,0-18 23 0,0 18-2 0,0 0-5 0,0 0-19 0,0 0-1 0,0 0-2 0,0 0 9 0,0 0 0 0,0 0-13 0,0 0 1 16,0 0 5-16,0 0-7 0,0 0 0 0,0 0 0 0,0 0 7 0,0 0-1 0,-20 0-2 16,20 0-5-16,0 0-3 0,-20 0 2 0,20 0-3 0,0 0 2 15,0 0-1-15,-18 0 3 0,18 0-5 0,-17 0 6 0,17 0-4 16,-22 18 4-16,2-18-5 0,20 0-2 0,-17 19 0 0,-3 0 4 16,20 0-2-16,-18 0-1 0,18 1-3 0,-19-2 4 0,19 2-1 15,-20 17 3-15,20-18-5 0,0 19 1 0,0 1 2 0,0-39 0 16,0 39 0-16,0-22-1 0,20 21-6 0,-20-20 3 0,19 2 1 15,-19 1 3-15,18-21-2 0,2 17 1 0,-3 2 0 16,-17-19-1-16,20 0 6 0,2 0-5 0,-22 0 0 16,17-19 1-16,1 2-1 0,-18-24 1 0,20 41 0 0,-20-37-1 15,20 1 2-15,-20-3-1 0,0 19-1 0,17 1 1 0,-17-19-2 0,0 19 1 16,0 1-1-16,20-21 4 0,-20 21-5 0,0-21 3 0,0 39-2 16,0-19 3-16,0 0 1 0,0 19-1 15,0 0 5-15,0 0-6 0,0 0 5 0,0 19-3 0,0-19 0 0,0 19 6 0,0 20-1 16,17-39-5-16,-17 38 0 0,0-19 1 0,0-1-4 0,20 1 0 15,-20 19 1-15,0-19 0 0,20 19 4 0,2-17-2 16,-22 34-3-16,15-17-3 0,5-38 0 0,-20 38-3 0,40-19-3 16,-40 19-12-16,0-38 5 0,17 19-28 0,0 0 17 0,-17-19-4 0,0 0-3 15,20 19-54-15,0-19-33 0,-20 0 10 0,22 0 38 16</inkml:trace>
  <inkml:trace contextRef="#ctx0" brushRef="#br0" timeOffset="300.17">5530 12950 53 0,'0'0'0'0,"-20"0"72"0,20 0-47 0,0 0 24 16,0 0-8-16,0 0-7 0,0 0-22 0,0 0-3 0,0 0 4 16,0 0-7-16,0 0-1 0,0 0 11 0,0 0-11 0,0 0-2 0,0 20 0 15,0-20-2-15,0 0 1 0,0 18-1 0,0-18 1 0,20 20-3 0,-20-1 1 16,0-19 2-16,0 0-1 0,0 37 0 0,0 1 1 16,20 1-1-16,-20-21-1 0,0 20-1 0,17-38 3 15,-17 19 0-15,0 0-2 0,0-1 2 0,20 2 2 16,-20-20 0-16,0 0 9 0,17 0-1 0,3 0 1 0,-20 0-8 15,0 0 3-15,23-20-4 0,-6 2 5 0,-17 18-3 0,17-19 4 16,3 19-3-16,0-19 2 0,-20 19-6 0,17 0 7 16,-17 0-6-16,20 0 6 0,-3 0-2 0,-17 0-5 0,20 0 2 15,-20 0-3-15,23 19 6 0,-6-19-5 0,-17 19 2 0,0-19-3 0,0 38-2 0,17-38 1 16,-17 38 0-16,20-19-1 0,-20 1-1 0,0-20-2 0,20 18-4 16,-20 1-15-16,0 0-11 0,0-19 12 0,0 19-38 0,17-19 21 0,-17 19-54 15,0-19 31-15,0 0 2 0,0 0 10 0,20 0-38 0</inkml:trace>
  <inkml:trace contextRef="#ctx0" brushRef="#br0" timeOffset="592.82">6117 13121 63 0,'0'0'38'0,"0"0"43"0,0 0-43 0,0 0-5 0,0 0 20 0,0 0-31 16,0 0-4-16,0 0 15 0,0 0-20 0,0 0 10 0,0 0-13 0,0 0 5 16,0 20-9-16,0-20-3 0,0 18 3 0,0 3-3 0,0-21-2 0,0 36 3 15,-17-17-1-15,17-19-3 0,0 38 1 16,0-38-2-16,0 21 0 0,0-4 2 0,0 2 0 0,0-19 1 15,0 0 1-15,0 20-2 0,0-2-6 0,0-18 5 16,0 19 1-16,0-19 2 0,0 0-4 0,0-19 3 16,0 19 0-16,17-18 1 0,-17-2 2 0,0 20-5 0,0 0 0 15,0-19-1-15,0 19 3 0,20-17 6 0,-20 17-6 0,0-21-2 0,0 1 1 16,20 20 3-16,-20-18 0 0,0 18 1 16,0 0-3-16,0 0-1 0,0 0 1 0,23 0 6 0,-23 18-1 15,0-18-5-15,14 41 0 0,-14-41-2 0,0 36 0 16,20 2 4-16,-20-19-5 0,17 0-3 0,-17 19-10 15,0-38 4-15,0 20-3 0,0-20 0 0,0 18-7 0,23 2-31 0,-23-20 18 16,0 0-6-16,0 19-5 0,17-19-75 0,-17 0 60 0,0 0-33 0</inkml:trace>
  <inkml:trace contextRef="#ctx0" brushRef="#br0" timeOffset="817.17">6422 12474 135 0,'0'0'50'0,"0"0"31"0,0 0-24 0,0 0-35 15,0 0 15-15,0 0-22 0,0 0 9 0,0 0-14 16,0 20 5-16,0-20-7 0,0 19-2 0,0-19 0 0,0 38 6 0,0-38-4 16,0 37 1-16,0 2-4 0,0-20-1 0,23 20 4 15,-23-21-7-15,0 20 1 0,0 0-3 0,0-19 3 0,0 19 1 0,0 0-2 0,17-19-3 16,-17 0 3-16,0 39 3 0,0 74-3 16,0-93-1-16,0 36 0 0,0-56 0 0,0 40-4 0,0-23 1 15,0 2-12-15,0 0 5 0,0 0-23 0,0-18 10 0,0-2-2 16,0 2-43-16,0-1 29 0,0-1-9 0,0 1-64 0,0-19 62 0,0 20-44 15</inkml:trace>
  <inkml:trace contextRef="#ctx0" brushRef="#br0" timeOffset="1095.4">6670 13197 34 0,'0'0'13'16,"0"0"5"-16,0 19 31 0,0-19-7 15,0 0-23-15,0 0-1 0,0 0 14 0,0 0-16 0,0 19 14 0,0-19-17 16,0 0 14-16,0 0-15 0,0 18 9 0,0-18-1 16,0 20-3-16,0-20-11 0,20 0 0 0,-20 21 3 0,0-4-2 15,17-17-2-15,-17 19 4 0,20 1-1 0,-20-2-5 0,17-18-1 0,-17 19 1 16,0 0 0-16,20-19-1 0,-20 19-1 0,0 0-4 0,0-19 1 15,20 20-14-15,-20-2 4 0,0-18-6 0,23 20-32 0,-9-1-19 16,-14-19-30-16,0 18 46 0,20-18-70 16</inkml:trace>
  <inkml:trace contextRef="#ctx0" brushRef="#br0" timeOffset="1312.41">6992 13008 122 0,'0'0'49'0,"-14"0"29"0,14 0-48 0,0 0-3 15,0 19 41-15,-23-19-52 0,23 0-2 0,0 18-4 0,0 1 10 0,0 19-12 16,-20 1 5-16,20 0-4 0,0-22-5 0,0 2 1 16,-20 59 5-16,3-42-6 0,0 59 7 0,-23-18-4 0,20-40-6 15,6 40 5-15,-9-40-3 0,3 40 0 0,0-39-1 0,3 39 0 16,-3-41 0-16,3 22 3 0,-3-1 4 0,0 19-7 16,3-57-4-16,17 20-2 0,0-21-2 0,-17-18 2 0,17 19-16 15,0 1-6-15,0-3-9 0,-23-17 14 0,23 0-26 16,0 0-11-16,23 0 23 0,-23 0-6 0,0 0-6 0,17-17-47 0,-17 17 60 15,37-20-32-15</inkml:trace>
  <inkml:trace contextRef="#ctx0" brushRef="#br0" timeOffset="1617.35">7260 13159 60 0,'0'0'0'0,"0"0"102"0,0 0-36 0,0 0-11 0,-17 0 6 16,17 0-43-16,0 0 9 0,0 0-12 0,0 0-4 16,-23 0 12-16,23 21-4 0,0-21-9 0,-20 17 8 0,20 21-2 15,-17-20-12-15,-3 2 0 0,20 1 0 16,0 35-2-16,-17-19 2 0,17-18-2 16,0-19 0-16,0 19-2 0,0 0-1 0,0 1 3 0,0-2 0 0,0-18 0 0,17 39-1 15,-17-39 2-15,20 18 3 0,-20 1-1 0,17-19-2 16,-17 20 0-16,0-20 1 0,20 18 0 0,-20-18-3 0,23 0-3 0,-23 20 5 15,0-20 4-15,17 0-2 0,-17 19 2 0,0-19-7 0,17 18 1 16,-17-18 0-16,0 20 2 0,0-20 0 0,0 0-4 0,0 19 0 16,0-19-4-16,0 0-19 0,0 18 3 0,0-18-7 0,0 0-43 15,0 0-83-15,0 0 18 0,-17-37 37 0,17 37 53 16</inkml:trace>
  <inkml:trace contextRef="#ctx0" brushRef="#br0" timeOffset="1798.48">7488 13235 109 0,'0'0'42'0,"0"0"-3"0,0 0-5 0,0 0-4 0,0 0-1 16,0 0-4-16,17 0 21 0,-17 0-28 0,0 18 12 0,0 2-6 15,0-20-13-15,0 57 13 0,0-19-13 0,20 0-5 16,-20 38-4-16,0-37-3 0,0-2-7 16,0-17-13-16,0-2 5 0,0 21-27 0,0-39-16 15,0 18-21-15,-20 2 30 0,20-20-5 0,0 0-32 0,0 0 60 16,0 0-6-16</inkml:trace>
  <inkml:trace contextRef="#ctx0" brushRef="#br0" timeOffset="1922.3">7562 12759 97 0,'0'0'86'0,"0"0"-25"0,0 0-29 16,0 0-14-16,0 0-12 0,0 0-2 0,0 20-1 16,0-1-2-16,0-19-5 0,0 19-5 0,0-19-7 0,0 19-7 0,0 1-42 15,0-2 25-15,0 1-30 0,0 0 45 0,0 0-31 16</inkml:trace>
  <inkml:trace contextRef="#ctx0" brushRef="#br0" timeOffset="2137.54">7827 13197 104 0,'0'0'47'0,"0"0"40"0,0 0-53 16,0 0-4-16,0 0-3 0,0 0 19 0,0 0-13 0,0 19-19 16,0-19-2-16,0 19 11 0,0-1-14 0,0-18-6 15,-17 20 4-15,17-20-5 0,0 0-1 0,0 21 1 0,0-4 2 16,-20-17-4-16,20 19 1 0,0 1-2 0,0-20 2 0,0 18-3 15,0 1 1-15,0-19 2 0,0 38 2 0,0 1-5 16,0-1 2-16,0-38 3 0,0 19-2 16,0-1-1-16,-14 1-4 0,14 1 1 0,0-2-13 0,0-18 3 15,0 20-20-15,-23-20 10 0,23 19-38 0,0-19-20 0,0 0-29 16,-20 0 58-16,0-19-41 0</inkml:trace>
  <inkml:trace contextRef="#ctx0" brushRef="#br0" timeOffset="2939.04">8988 13082 83 0,'0'0'68'0,"0"0"-3"0,0 0-36 0,0 0 20 0,0 0-27 0,0-18 31 0,0 18-37 0,0 0-2 0,0 0 8 0,0 0-12 0,0 0 10 0,0 0-10 0,0 0-3 0,0 0 10 16,0 0-12-16,0 0 1 0,0 0 4 0,0 0-1 15,0 0-5-15,0 18 0 0,0-18 2 0,0 20-2 0,0-1 4 0,0 1-5 16,0-20-2-16,0 39-3 0,0-22 6 0,0 21 2 0,0-20-4 16,0 23-4-16,0-24 1 0,0 22 4 0,0-21-2 15,0 1-2-15,0 0 1 0,0 0-1 0,0-19 0 0,0 19 0 0,0 1 4 16,22-20-2-16,-22 0 0 0,0 0-3 0,18 0 3 16,-18 0-1-16,17 0 2 0,3 0-3 0,-20-39 2 0,20 20 1 0,-3 0-2 15,3-18 3-15,-3-2-1 0,3 1 1 0,0 38-2 16,17-57-2-16,-37 38-1 0,20 2 2 0,0 17 3 0,-20 0-3 15,20-21 3-15,-20 21-1 0,0 0 3 0,17 0-2 16,-17 0-1-16,17 21 4 0,-17-4-2 0,0-17-1 0,20 19 6 16,-20 0-7-16,0-19 2 0,20 18-2 0,2 23 4 0,-22-41-3 0,0 36 0 15,15-16-4-15,-15-2 2 0,20-18-6 16,-20 19 8-16,17-19-5 0,-17 19 8 0,23 0-6 0,-23-19 0 16,0 0-1-16,17 0 0 0,-17 0 2 0,0 0 0 0,0 0-1 0,0 0-1 15,20 0-2-15,-3 0-19 0,-17 0 8 0,0-19-3 0,20 19-45 16,-20 0 25-16,0-19-46 0,20 0-21 0,-20 19 40 0,17-18-60 15,-17 18 81-15,0 0-11 0</inkml:trace>
  <inkml:trace contextRef="#ctx0" brushRef="#br0" timeOffset="3123.21">9766 13235 153 0,'-17'0'90'0,"17"0"-60"0,0 0 38 0,0 0-13 16,0 0-28-16,0 0-8 0,0 0-15 0,0 0 7 15,0 0-7-15,0 0-2 0,0 18-2 0,0 2 6 0,0 1-3 16,0-21-1-16,0 36-2 0,0 2-2 0,0-19 2 0,0 0-3 16,0 0-1-16,0-19-4 0,0 39-15 0,0-1-10 0,0-38 10 15,0 37-45-15,-20-18-36 0,20-19-8 0,0 20 70 0,0-20-10 16</inkml:trace>
  <inkml:trace contextRef="#ctx0" brushRef="#br0" timeOffset="3276.61">9729 12856 123 0,'0'0'107'0,"0"-20"-27"0,0 20-50 0,0-19 21 0,0 19-31 16,0 0-2-16,0-19 6 0,0 19-16 0,0 0-3 0,0 0 0 0,0 0 2 16,0 19-5-16,0-19 0 0,0 19-1 0,0 1 1 15,0-2 0-15,0 1-7 0,0 0-13 0,0 0-9 16,0-19 9-16,0 19-41 0,0 1-29 0,20-20-33 0,-20 18 24 16,0-18 43-16</inkml:trace>
  <inkml:trace contextRef="#ctx0" brushRef="#br0" timeOffset="3458.29">10128 12417 112 0,'0'0'101'0,"0"0"-29"0,0 0-23 0,0 0-28 15,0 0 14-15,0 0-19 0,0 0-5 0,0 0 5 0,0 0-9 0,0 0 1 16,0 0 1-16,0 19-7 0,0 1 2 0,0-2 3 0,0 2 0 16,0 18-4-16,0 0 1 0,20-20-2 0,-20 40 0 15,0-19-2-15,0 35 1 0,0 3 0 0,23-39 0 0,-23 38-2 16,0 19-4-16,0-58 1 0,0 2-1 0,0 56-15 0,0-17-12 15,0-4-12-15,0-36 16 0,0 0-6 0,0 20-61 16,0-39 38-16,0 38-38 0,0-19 24 0</inkml:trace>
  <inkml:trace contextRef="#ctx0" brushRef="#br0" timeOffset="3630.48">10091 13180 94 0,'0'0'85'0,"-17"-21"-19"15,17 21-39-15,-20-18 24 0,0-2-10 16,20 20-9-16,0-19-19 0,-20-1 47 15,40 20-57-15,0 20 3 0,0-20 1 0,-20 19-5 16,17 1 1-16,0-20-1 0,3 18-1 0,-20 3-2 0,43-21-7 16,-29 17-17-16,6 2-21 0,-20-19 14 0,17 0-47 15,6 0-30-15,-6 0 2 0,3-36 21 0</inkml:trace>
  <inkml:trace contextRef="#ctx0" brushRef="#br0" timeOffset="3863.85">10393 12494 126 0,'-17'0'99'0,"17"0"-61"0,0 0 19 0,0 0-13 0,0 0-11 0,0 0-21 16,0 19 4-16,0-19-9 0,0 0-2 0,0 19 4 0,0 0-5 16,0 0-1-16,0-1 4 0,0 21-3 0,17-1-4 0,-17 0 4 15,0 0 4-15,20 19-2 0,-20-19-1 0,0 0-4 0,0 19 2 16,0-18-3-16,23-1 1 0,-23 36 1 0,17-15 0 16,-17 16-2-16,17-56-1 0,-17 57 1 0,0-19 3 0,0-19-2 15,20-19-1-15,-20 58 1 0,0-40-1 0,20 20 8 16,-20-37-6-16,0-20-1 0,0 0 0 0,17 19-1 15,-17-1-1-15,0-18 2 0,0 20-1 0,0-20 4 0,20 0-7 16,-20 0 0-16,17 19-10 0,-17-19-12 16,20 0 7-16,-20 0-27 0,23-19-17 0,-23 19-23 15,0 0 28-15,0 0-2 0,17 0-31 0,-17-20 34 0</inkml:trace>
  <inkml:trace contextRef="#ctx0" brushRef="#br0" timeOffset="4254.96">10906 13273 21 0,'0'0'15'0,"0"0"-11"0,0 0-1 0,0 0 0 0,0 0 3 16,0 0-4-16,0 0 1 0,0 0-1 0,0 0 1 16,0 0 11-16,0 0-11 0,0 0 0 0,0 0 1 0,0 0 5 0,0 0-4 15,0 0 9-15,0 0-7 0,0-20 20 0,0 20-17 16,0 0 0-16,0 0 10 0,0 0-11 0,0 0 0 0,0 0 6 0,0 0 0 16,-17-18-8-16,17 18 0 0,0 0 17 15,0-19-7-15,0 19-3 0,0 0-10 0,0 0 3 16,0-19-2-16,0 19 8 0,0 0-2 0,-17 0-7 15,17 0 1-15,0 0-1 0,0 0 7 0,-20 0-9 16,20 0 0-16,0 0 0 0,0 0-1 16,0 0-1-16,0 0-1 0,0 0-3 0,0-17-14 0,0 17 4 15,-20 0-115-15,20 0-42 16,-20 0 132-16</inkml:trace>
  <inkml:trace contextRef="#ctx0" brushRef="#br0" timeOffset="4644.6">10490 13464 67 0,'0'0'50'0,"0"0"8"0,0 0-30 15,0 0 19-15,0 0-27 0,0 0-3 0,0 0-3 0,0 0 9 16,0 0-4-16,0 0-12 0,0 0 2 0,0 0-3 0,0-20 1 0,0 20-4 16,0 0 17-16,0-19-13 0,0 19 3 0,0-19-4 15,20 19-1-15,-20 0 6 0,0-19-7 0,17 0 5 16,3 1-2-16,-3 18 2 0,-17-20-4 16,20 1 5-16,3 2-2 0,-23 17-4 0,34-21 9 15,-34 1-10-15,20 20 3 0,0-18 10 0,-3 18-6 0,3 0 0 16,-20 0-6-16,17 18 3 0,-17 2-4 0,20-20-1 15,-20 38 7-15,20-19-3 0,-20 1-3 0,0-20-1 0,23 37 4 16,-23-37-6-16,0 38 3 0,14 1 0 0,6-1 0 0,-20-38-3 16,0 19-1-16,0 18-2 0,0 1 1 0,20-18-1 0,-20 37-29 15,0-38 26-15,0-1-24 0,0 2 11 0,0-2-28 16,0-18-14-16,0 20 24 0,0-20-6 0,20 0-5 0,-20 0-70 0,0 0 65 16,0-20-14-16,17 20 38 0</inkml:trace>
  <inkml:trace contextRef="#ctx0" brushRef="#br0" timeOffset="5019.53">11137 13216 43 0,'0'0'15'0,"0"0"25"15,0 0 27-15,0 0-7 0,-20 0-43 0,20 19 0 16,0-19 10-16,0 0 6 0,-20 18-25 0,20-18 11 15,0 20-1-15,-17 1-4 0,17-4-8 0,0 2 5 16,0 1-5-16,0-2-1 0,-20 1 6 0,20 19-2 0,0-19-7 16,0 1 3-16,0 18 0 0,0-1 1 0,0-18 1 0,0 1-3 15,0-2 1-15,0 21 1 0,0-21 3 16,20 2-1-16,-20-20-3 0,17 0 6 0,-17 0-6 0,20 0-3 16,-20 0 2-16,20 0 1 0,-20-20 2 0,17 2-4 15,-17 18-1-15,20-39 1 0,-20 21 5 0,17-21-4 16,-17 39-2-16,0-37 3 0,20 17 0 0,-20-37-3 0,0 19 3 15,0 19-4-15,0 1-2 0,0-2-3 16,0 20-7-16,0 0-6 0,-20 0-4 0,20 0 8 16,0 0-1-16,0 0-19 0,0 0-4 0,0 20-4 0,0-20 18 15,0 18-24-15,0 1 19 0,0 0-85 0,0 0 72 16,0-19 7-16,0 39-18 0,0-21 20 16</inkml:trace>
  <inkml:trace contextRef="#ctx0" brushRef="#br0" timeOffset="5342.31">11405 13387 63 0,'0'0'0'0,"0"0"73"0,0 0-31 0,0-19 28 0,0 19-18 16,0 0 84-1,0 0-116-15,-23 0 8 0,23 0-24 16,0 0 4-16,0 19-5 0,0-19-1 0,-20 19 4 0,20 0-3 0,0 0 0 16,0 19 1-16,0-38-3 0,0 20 2 0,0 17 0 15,0-18-3-15,0 1 4 0,0 37 7 0,0-39-9 16,0 2 3-16,0-1-3 0,0-19 0 0,0 18 5 0,20 2-3 15,-20-20 7-15,0 0-7 0,23 0-4 0,-23-20 2 16,17 2 1-16,-17-1 1 0,17-1-1 0,3-17 0 0,-20 17-2 16,37-55-1-16,-37 56 3 0,20-1-4 0,-20-18 3 0,17 0 0 15,-17 0-3-15,0 20 1 0,0-2 3 16,20 20-2-16,-20 0 1 0,0-19-2 0,0 19 0 16,0 0 3-16,0 19 0 0,0-19-2 0,0 57 3 15,0-19-4-15,20 1 5 0,-20-1-5 0,23 38-3 16,-23-19 6-16,0 0-2 0,14-19-13 15,-14 19-14-15,20-19-21 0,-20-18 16 0,20 16-42 16,-20-15-13-16,20-4 37 0,-3-17-184 16,-17 0 170-16</inkml:trace>
  <inkml:trace contextRef="#ctx0" brushRef="#br0" timeOffset="5578.75">12032 12703 88 0,'0'0'38'0,"0"0"60"16,0 0-47-16,-23 0 9 0,23 19-30 16,0 0-7-16,0-1-6 0,0 21 10 0,0-1-11 15,0 38-1-15,0-57-13 16,23 95 6-16,-23 76 1 0,17-152-8 16,-17 76 3-16,0-37-4 0,0 94-22 15,0-76-28-15,0-57 25 0,0 39-68 16,0-60 54-16,0 2-6 0,-17 2-48 0,17-4 29 15,0-17 40-15,0 0 16 0,0 0-16 0</inkml:trace>
  <inkml:trace contextRef="#ctx0" brushRef="#br0" timeOffset="5715.1">11781 13180 56 0,'0'0'0'0,"0"0"33"0,0 0 63 0,0-39 2 16,0 39-31-16,-14-20 2 0,14 20-53 0,0 0 0 0,0 0 9 16,0 0-6-16,14 20 9 0,-14-20-22 15,37 18 3-15,-14-18-2 0,-6 21-5 0,40-21 1 16,-57 17-2-16,74 2-4 0,3-19-90 15,-37 19 62-15,57-19-233 16,-23 0 146-16,-57 0 102 0</inkml:trace>
  <inkml:trace contextRef="#ctx0" brushRef="#br0" timeOffset="6243.41">13606 12912 119 0,'0'0'96'0,"0"0"-31"0,0 0-15 0,0 0-29 0,0 19 13 0,-20 0-11 0,20 19 0 0,0-38-17 0,0 39 1 0,0-2 1 16,0-19-6-16,0 59 4 0,0-56-6 0,0-4 1 0,0 80 5 15,0-61-4-15,0 2-2 0,0-38 2 16,0 38 2-16,0-19-1 0,0-19 1 0,20 19 15 0,-20 1-13 16,0-20 14-16,0 0-16 0,0-20 1 0,23 20 4 15,-6-38 0-15,0 19 2 0,3 0-6 0,-20 1-1 16,20-2-2-16,-3-37 3 0,3 37-4 0,-3-17-1 0,3 1 4 15,3 15-4-15,-6 3 1 0,0-21 1 0,3 19-1 16,-20 2-5-16,20 18 3 0,-20 0-2 0,17 0-17 0,3 0 9 16,-20 0-3-16,17 0-48 0,-17 0 33 0,20 0-45 0,-20 0 29 15,0 0-7-15,0 0-10 0,0 18-54 0,0-18 19 0</inkml:trace>
  <inkml:trace contextRef="#ctx0" brushRef="#br0" timeOffset="6573.87">14139 13141 125 0,'0'0'86'0,"0"0"-25"16,0 0-10-16,0 0-10 0,0 0-26 0,-20 0 13 15,20 18-5-15,0-18-15 0,0 21 5 0,-20-4-3 0,20 2-3 16,0 0-4-16,0-19-2 0,-17 38 3 0,17-38-3 0,0 21 1 16,0-4 0-16,0 2 3 0,0 1-1 0,0-2 0 0,0 20 5 15,0-19-6-15,0 0 6 0,0 1-6 0,17-20 1 16,-17 38 12-16,20-38-10 0,-20 19 0 0,20-19 8 15,3 0-2-15,-9 0-9 0,6 0 2 0,-20-19 2 16,20-1 1-16,0 20-6 0,-3-18 4 16,-17-2-2-16,20-18-2 0,-20 38-3 0,17-19 3 0,-17 0 0 15,0 19-2-15,20 0 1 0,-20-18 0 0,0 18-4 0,20 0 5 16,-20 0 4-16,0 18-10 0,0-18 7 16,0 19-7-16,17-19 6 0,-17 38-5 0,0-19 4 0,0 19 3 15,0 1-15-15,0-39 5 16,0 57-33-16,0-39-10 0,20 2-17 0,-20-1-17 0,0-1-24 15,0-18 42-15,0 20 3 0,17-1-72 16</inkml:trace>
  <inkml:trace contextRef="#ctx0" brushRef="#br0" timeOffset="7036.84">14575 13273 72 0,'0'0'59'0,"0"0"-29"16,0 0 19-16,0 21-29 0,0-21-3 0,-20 0 22 0,20 0-30 15,0 0-1-15,0 17 2 0,0-17-2 0,-17 0 4 16,17 19-8-16,0-19 6 0,0 0 3 0,0 20-4 16,0-20-3-16,0 18 7 0,0-18-9 0,0 19 8 0,0 0-2 15,0-19-5-15,0 19 7 0,0 0-9 0,0 1 3 16,0-20-5-16,0 0 2 0,0 18 1 0,0 2 7 0,0-1-2 16,0-19-1-16,0 0-3 0,0 18-4 0,0-18 6 0,0 0-4 15,0 19 0-15,17-19 0 0,-17 0 1 0,0 0-2 0,0 0 5 16,20 0-2-16,-20 0-6 0,0 0 1 0,0 0 1 15,0 0 2-15,23-19 0 0,-23 1-4 0,17 18 3 0,-17 0-3 0,17-39 6 16,-17 39-4-16,20-38 0 0,-20 38-2 0,0-19 1 16,20 0 4-16,-20 0-4 0,17 19 2 0,-17-37 4 15,20 17-7-15,-20 20 4 0,0 0-1 0,0-19 2 16,17 19-1-16,-17-17-1 0,0 17 1 0,0 0-1 16,0-21 3-16,20 21-4 0,-20 0 2 0,0 0 0 0,0 0-1 15,20 21 7-15,-20-21-4 0,0 0-3 16,0 0-1-16,0 17-1 0,0-17 0 0,0 19 2 0,0-19 1 0,0 0-1 0,0 20 1 15,0-20-3-15,0 18 2 0,0 20-3 0,0-38 3 0,0 19-3 0,0 0 2 0,0-19-2 16,0 20 4-16,0-2 0 0,0 21-4 0,0-39-2 16,0 18-1-16,0 1 2 15,0 19-13-15,0-38 10 0,0 20-8 0,0-20 7 0,0 19-19 16,0-19 15-16,0 0-9 0,0 18-11 0,0-18-13 16,0 0 16-16,0 0-36 0,0 0-78 0,0 0 85 15,0 0-28-15,0 0 60 0,0 0-12 0</inkml:trace>
  <inkml:trace contextRef="#ctx0" brushRef="#br0" timeOffset="7435.46">14974 13368 71 0,'0'0'0'0,"0"0"100"0,0 0-65 0,0 0-5 0,0 0-2 0,0 0-1 0,0 0 17 0,0 0-9 0,0 0-21 0,0 0 15 0,20 0-9 0,-20 19-1 0,0 0 2 0,0-19-7 0,0 19-7 15,0 0 4-15,0 1-7 0,0-20-1 0,0 38 3 0,0-19 4 16,0-1-7-16,0 1-2 0,0 1 0 0,0-2 2 16,0 2-2-16,0-1 6 0,20-1-2 0,-20-18-2 15,0 20-1-15,0-20 4 0,20-20 2 0,-20 20-1 16,0-18-5-16,17-1 1 0,-17-19 2 0,17 38-1 15,3-57 2-15,0 18-6 0,-20 39 0 16,0-18 1-16,0-2 2 0,20 20-1 0,-3-19 2 0,-17 19-1 0,20-19 2 16,-20 19-3-16,17 0 2 0,-17 0 7 0,20 0-6 0,-20 0 1 15,23 19-9-15,-6 0 7 0,0 19 14 16,-17-18-17-16,0 17 0 0,20-18-5 0,-20 1 3 0,0 18-6 16,0-19-14-16,0 19 3 0,0-38-3 0,0 37-34 0,0 21-98 15,0-58 104-15,0 19-72 0,0-19 56 16,0 19-29-16,20 0 41 0</inkml:trace>
  <inkml:trace contextRef="#ctx0" brushRef="#br0" timeOffset="7590.59">15507 13330 54 0,'0'0'221'0,"17"0"-189"0,-17 0 23 16,0 0-8-16,0 20 12 0,0-2-29 16,0 20-3-16,0 0-1 0,0 76 17 15,0-37-35-15,0-20-1 0,0-39-8 16,-17 97-20-16,17-95-19 0,0 16 13 0,0-36-40 15,-20 21-15-15,20-21 35 0,0 17-7 0,0-17-126 16,-17-17 144-16,17 17 18 0</inkml:trace>
  <inkml:trace contextRef="#ctx0" brushRef="#br0" timeOffset="7720.92">15587 13045 56 0,'0'0'39'0,"0"0"0"0,0-18 48 0,0-1-19 0,0 19-39 16,0-38 19-16,0 38-8 0,14-20-8 0,-14 20-8 15,0 0-15-15,20 0 3 0,-20 20-2 0,0 18-4 16,0-1-7-16,0-37-2 0,0 76-25 0,0-76 8 15,0 76-74-15,0-57 49 0,-20 0-7 0,20 19-64 0,0 19 35 16,0-37 22-16</inkml:trace>
  <inkml:trace contextRef="#ctx0" brushRef="#br0" timeOffset="8167.99">15812 13330 240 0,'0'0'150'0,"0"0"-118"0,0 20 11 15,0-2-6-15,0 1-9 0,0 0-15 16,0 0-5-16,0 0-3 0,20 19 5 0,-20-18-9 0,0-1 0 15,0 38 0-15,17-57-2 0,-17 38-7 0,0-1-9 16,0 2-1-16,17-21 6 0,-17 2 0 0,0-2-3 0,0-18 0 0,0 39-21 16,0-20 18-16,0-19-2 0,0 39-41 0,0-39 20 15,0 0 4-15,0 0 20 0,20 0 3 0,-20-39-12 0,0 20 2 16,0 0 7-16,20-57-48 0,0 37 34 0,-20 21 23 16,0-21 5-16,17 21 2 0,-17-2 1 0,20-36 3 0,-3 36 0 0,3 2 8 15,3-40 22-15,-23 39-15 0,17 19 5 0,-17 0-1 16,0-19 0-16,17 19 17 0,-17 0 8 0,0 0-16 0,20 0 0 15,-20 19 0-15,0 0-2 0,0 39-3 16,0-20-4-16,0 38-2 0,0-38-14 0,-20 56 4 0,20-56-6 16,0 39-2-16,0 0 0 0,0-20 12 0,0 0-4 15,0-21-10-15,0-16 0 0,0-1 0 0,0-19 2 16,20 0 0-16,-20 0 0 0,0 0-1 16,0 0 1-16,20-58-9 0,-20 21 0 0,17 0 8 0,-17-20-3 15,20-77 6-15,-20 96-4 0,0-39 2 0,0 40-1 16,0-1 0-16,0-1 2 0,0-18 2 0,17 0 3 15,-17 38-3-15,0 19 1 0,0-19 8 0,0 19-7 0,20 0 2 0,-20 0 9 16,23 38 7-16,-23 1-14 0,0 55 20 16,17 40-23-16,-17-58-5 0,0 1 5 0,0-3-1 0,-17 98 1 0,-6-20-7 15,23-76 5-15,-37 77 2 0,17-79-11 0,20-16 0 0,-37 56-1 16,37-75 0-16,-37 56-18 0,37-78 1 0,-40 24-30 0,20-41-12 16,20 17 24-16,-37-17-10 0,37 0-2 0,-17 0-6 0,-3-17-79 15,-20-3 15-15,40-18 85 0,-34-18-8 0</inkml:trace>
  <inkml:trace contextRef="#ctx0" brushRef="#br0" timeOffset="8974.45">18153 13064 84 0,'0'0'28'0,"0"0"29"0,-23 0-8 0,23 0-6 0,0 0-9 0,0 0-6 0,0 0-17 0,0 0 1 0,0 0-1 0,0 18 10 15,0-18-13-15,0 39 6 0,0-39-5 0,0 38 6 0,0-38-9 16,0 38 4-16,0-19-5 0,23 18 3 0,-23-17-5 0,0 37 3 16,0-37-3-16,14 17 0 0,-14 1-1 0,20 19 2 0,0-18-2 0,0 75 3 15,-20-76-5-15,17 37 2 0,-17-36-2 0,17 36 0 16,-17-56 0-16,0 59 0 0,0-61 5 0,0 40 4 0,0-38-4 15,0 20-4-15,0-39 0 0,0 19 0 0,20 19-9 0,-20-38 3 0,0 19-14 16,0 1-12-16,0-20-14 0,0 0 16 0,0 0-7 16,0 0-61-16,0 0-15 0,-20-39 42 0,20 39 37 0</inkml:trace>
  <inkml:trace contextRef="#ctx0" brushRef="#br0" timeOffset="9212.68">18261 13045 63 0,'0'0'0'0,"0"-18"55"0,0-1-11 0,0 19-23 16,0-38 16-16,0 18-12 0,0 1-5 0,0 19-11 16,0-19 9-16,0 0-9 0,0 19 8 0,20-19 1 0,-20 19-9 15,20 19 18-15,0 0-4 0,-3 0-17 16,3 20 5-16,-20-39-4 0,20 38 7 0,-20-1-6 0,17 0 4 16,-17-17-8-16,23 37 4 0,-23-36-5 0,0 15 3 0,17 21 0 15,-17-36-4-15,0-4-1 0,0 40 2 0,-17-19 0 16,17-19-3-16,0 20 2 0,-23-21-4 0,23 2-2 0,-17 17-39 15,-3-37 5-15,0 0-21 0,20 0 26 0,-17 0-6 16,17 0-4-16,-20-18-6 0,20-1 1 0,-20-1-21 0,20-37 5 16</inkml:trace>
  <inkml:trace contextRef="#ctx0" brushRef="#br0" timeOffset="9428.11">18737 13197 88 0,'0'0'0'0,"0"0"108"0,0 0-73 0,0 0 51 0,0 19-65 0,0-19-2 15,0 19 11-15,0 19-8 0,0-17-14 0,0 15 5 0,0-36-10 16,0 57 5-16,0-19 0 0,0-19-7 0,0 19 1 0,0-18 2 16,0 17-2-16,0-18-2 0,0 19 2 0,0-38-2 15,0 0 4-15,0 20 0 0,0-20 5 0,20-20 8 0,3 20-11 16,-23-38 1-16,0 38-2 0,34-56 7 0,-34 18-5 16,20 38-6-16,0-39-2 0,-3 1 1 0,-17 38-5 0,17-37-15 0,3 17 2 15,-20 20-4-15,43-19-36 0,-43 2 21 0,34-24-108 16,6 41 31-16,-40-18 73 0,34-1-30 0</inkml:trace>
  <inkml:trace contextRef="#ctx0" brushRef="#br0" timeOffset="9739.23">19290 13216 113 0,'0'0'0'0,"-20"0"41"0,20 0 34 16,0 0-14-16,0 0 7 16,0 0-38-16,0 0-18 0,-20 0-1 0,20 0 10 0,0 0-4 0,-17 0 1 15,17 0-13-15,0 19 6 0,0-1-7 0,0 2 7 16,-17-20-8-16,17 38 2 0,0-19 9 0,0 19-12 0,-23-38 0 15,6 57 10-15,17-18-12 0,0-39 2 0,0 94 0 16,0-74 0-16,0-2-3 16,0-18 7-16,0 20-5 0,17-20 1 15,-17-20 2-15,0 20 1 0,23-38 3 0,-23 38-5 0,17-19 5 0,0-56 6 16,3 36-8-16,-20 20-2 0,0 0-1 0,20-18 3 16,-20 17-5-16,0 20 0 0,0-36-1 0,0-5 0 0,0 41 0 0,17-37 0 15,-17 37-4-15,0-19-9 0,0 19 9 16,0 0-10-16,0 0-8 0,0 0 9 0,-17 0-14 0,17 19-2 15,0-19 14-15,0 19 0 0,0-1-17 0,0 2 13 16,-20 1-22-16,20 15-33 0,0-16 44 0,0-2-45 0,0-18 33 16,0 19 3-16,0 19-66 0</inkml:trace>
  <inkml:trace contextRef="#ctx0" brushRef="#br0" timeOffset="10087.62">19652 13311 107 0,'0'0'47'0,"0"0"41"0,0 0-26 0,0-17-35 16,0-4 31-16,0 21-29 0,0-20-5 16,-20 20-6-16,20 0-12 0,0 0 4 0,-20-18-3 0,20 18-2 15,-20 0-2-15,20 0 1 0,-14 0 0 0,-9 0-4 16,23 0 1-16,0 18-1 0,-20 2 1 0,20 1-1 0,0-21 1 0,-20 17 1 16,20 22 2-16,0-2-1 0,-17 1-1 0,17 1-3 15,0-39 3-15,0 18-3 0,0 21 3 0,0-21-2 0,0-18-1 16,0 19 2-16,17 1 1 0,-17-20-2 0,20 0-1 0,0 0 3 0,-20 0-2 15,23-20 3-15,-9-17 3 0,6-2-3 16,-20 39-1-16,0-38 1 0,20 0-3 0,-20 0 2 0,20 20 0 16,-20-21 2-16,17 39 0 0,-17-17-4 0,0 17 1 0,0-21 0 15,17 21 3-15,-17 0-3 0,0 21 4 0,20 15 0 0,-20 2-1 16,0 0 6-16,0 0-9 0,0 57 7 0,-37 96 20 16,20-96-25-16,-23-1 3 0,20 3 14 15,-17-22-15-15,17-18-7 0,0-18-6 0,20-3-3 16,-17-36-1-16,17 0 0 0,-20 20-4 0,3-20-22 0,17 0 12 0,0 0-32 15,-20 0 25-15,20 0 2 0,-20 0-3 0,20-20-5 0,0 1-5 0,-17 2-77 0,17-22 66 16,0 39 12-16,-17-57-21 0</inkml:trace>
  <inkml:trace contextRef="#ctx0" brushRef="#br0" timeOffset="10361.59">19991 13368 49 0,'0'0'31'0,"0"0"15"0,0 0 4 16,0 0-26-16,0 0-2 0,0 0-1 0,0 0 14 0,0 19-20 0,0-19 15 15,0 0 0-15,0 19-4 0,0 0-4 0,0-19-3 16,0 19-4-16,0 1-6 0,0-20-3 0,0 18 5 0,0 2-3 16,0-1 3-16,-17-1-2 0,17-18-3 15,0 19-3-15,0 1 12 0,0-20-10 0,0 0 4 0,0 0-4 0,0 0-1 0,17 0 2 16,-17 0 1-16,23 0-3 0,-23 0-2 0,17-39 2 0,-17 39-2 15,17-18 0-15,3-21 0 0,17-18-12 16,1 38-8-16,-38 19 5 0,42-38-23 0,-42 20-12 16,17-2 17-16,0 20-47 0,-17-19 26 0,40 2-126 0,-23 17 112 15,-17-21 31-15</inkml:trace>
  <inkml:trace contextRef="#ctx0" brushRef="#br0" timeOffset="10646.2">20485 13253 81 0,'0'0'54'0,"0"0"45"0,0 0-62 0,0 0 70 0,-18 0-68 16,18 0-12-16,0 0-15 0,0 0-2 0,-17 20 11 0,17-20-11 16,0 0-3-16,0 0-1 0,-20 21 4 0,20-4-7 0,0 2 1 0,-20 1 3 15,20 17-4-15,-19-37-3 0,19 38 0 0,0 1 5 0,-15-1 0 16,15-19-3-16,0-1 0 0,0 21-1 0,-23-21 2 16,23 2-1-16,0-1 0 0,0 19-1 0,0-1 3 0,0 1-3 15,0-18 0-15,0-20-1 0,23 19 3 0,-23-19 0 16,15 0 0-16,4 0 5 0,-19 0-5 0,20-19 2 0,0-1 0 15,-20-18 1-15,17 38-3 0,-17-18-1 0,18-1 0 16,-18-1 3-16,20 2-2 0,0-21-1 0,-20 39 0 0,22-38-2 16,-7 19-1-16,5 1-7 0,-20 18 6 15,0 0-5-15,0 0-10 0,0 18 3 0,0 1-22 0,0 1 14 16,0-20-2-16,0 38-39 0,0-19-15 0,0-1 33 0,0 21-168 16,0-1 122-16</inkml:trace>
  <inkml:trace contextRef="#ctx0" brushRef="#br0" timeOffset="11004.94">20790 13425 197 0,'0'0'0'0,"0"0"131"0,0 0-79 0,0 0-30 16,0 0 1-16,0 0 27 0,0 0-27 0,0 0 0 0,0 0-9 0,0 19 13 15,0-19-17-15,0 20 3 0,0 18 6 0,0-38-16 0,0 37 2 0,0 2-7 16,0-21 7-16,0 21 1 0,0 18-2 0,0-19-5 16,0 0 0-16,0-19-4 0,-17 39-9 0,17-22 1 0,0-15 7 15,0 16-12-15,0-17 12 0,-20 17-12 0,20-17 2 0,0-20 13 16,0 17-7-16,0-17 2 0,0 0 2 0,0 0-2 0,0-37-4 15,0 37 13-15,20-57 2 0,-20 37 0 0,17-18-4 16,5-37 1-16,33-21 3 0,-35 59-1 0,-3-20 4 0,3 19-3 16,-20 18-1-16,37-17 4 0,-37-2 0 0,22 39-1 0,-22 0-3 15,0-18 3-15,18-2 10 0,-1 20-7 0,-17 0-3 16,0 20 2-16,0-2-3 0,20 2 3 0,-20 36 0 0,0-36-5 16,0 55 4-16,0-36-7 0,0 37 0 0,0-19 1 0,-20-1 0 15,20-18 7-15,0 19 8 0,0-17-9 0,0-4-8 16,0-36 2-16,0 20 1 0,0-20 1 0,0 0-1 0,20 0 1 15,-20 0-9-15,0 0 7 0,20-20-4 0,-20 20 5 0,0-19-3 16,17 2 1-16,3 17-5 0,-3-20-17 0,3 0-3 16,-20 20 8-16,20-17-26 0,2 17 22 0,-7 0-24 15,-15 0-7-15,20 0 24 0,0 17-50 0,-20 3-80 16,20 17 60-16</inkml:trace>
  <inkml:trace contextRef="#ctx0" brushRef="#br0" timeOffset="12317.26">5262 9167 42 0,'0'0'10'0,"0"0"-1"0,0 0 3 0,0 0 19 0,0 0 37 0,0-20-40 0,0 20-14 0,0 0 11 0,0 0-15 0,0 0 10 0,0 0-10 0,0 0 19 0,0 0-19 15,0 0 1-15,0 0 7 0,0 0-9 0,0 0 6 0,0 0-6 16,0 0 7-16,0 0-7 0,0 0 0 0,0 0-2 0,0 0 0 0,0 0 4 16,0 0-1-16,0 0-7 0,0 0 5 0,0 20-1 0,0-2 0 15,23 1-6-15,-23 1 3 0,0-2-3 0,0 0-1 16,0-18 1-16,0 21-2 0,17 16 3 0,-17-37-1 0,0 39 2 0,0-21-1 15,17 2-3-15,-17-3 2 0,0 24-1 0,20-23 1 16,0 20 0-16,-20-20-2 0,22 2 1 16,-22-20 2-16,15 19-1 0,-15-19 1 0,20 0-1 0,-20 0-1 0,17 0 1 0,-17-19 0 15,40-19 2-15,-40 18-2 16,0 20-2-16,20-36 5 0,-3 15-3 0,-17-16 1 0,20 17-2 0,-20 2-1 16,20-1 3-16,-20-19-5 0,17-2 1 0,3 40 3 15,-20 0-2-15,0-18 2 0,0 18 0 0,17 0 0 16,-17 0 1-16,0 18-1 0,0-18 0 0,20 21 0 0,-20-21 2 15,0 19 3-15,0 19 6 0,23-1-5 16,-23-37-5-16,17 20 2 0,-17-3-1 0,0 3 0 0,17 1 0 0,-17-21-1 16,0 18 2-16,20 0 2 0,-20-18-1 0,0 0-2 0,37 20 7 15,-37-20-9-15,0 18 0 0,20-18 2 0,-3 0 1 0,-17 0-2 16,20 0-3-16,-20-18 2 0,40 18-1 0,-40-20 0 0,17 2 3 16,3 18 2-16,-20 0-6 0,20-39 0 0,-20 39-4 0,17-20-9 15,3 3-13-15,-3-3-7 0,-17 20 14 0,20-18-28 0,0-1-12 16,3 19-12-16,-23-20-16 0,14 20-18 15,-14-18 62-15,20 18-39 0</inkml:trace>
  <inkml:trace contextRef="#ctx0" brushRef="#br0" timeOffset="12593.21">6214 9432 83 0,'0'0'0'0,"0"0"57"0,0 0-6 0,-20 0 18 0,20 0-51 0,0 0-2 0,0 0-1 0,-14 0 36 0,14 0-32 0,0 0 1 0,0 0 0 0,0 0-4 0,0 0 1 0,14 0 0 16,6 0 6-16,-3 0-8 0,-17 0-13 16,23 0 4-16,-6 0 0 0,3-20-2 0,-20 20-3 0,74-17 12 15,-74-3-14-15,37 20 5 0,-17-18 0 16,3 18-2-16,-23-19 0 0,0 19-3 0,34 0-4 0,-34-20-1 15,0 20-1-15,20 0-3 0,-20 0-4 0,20-18-27 0,-20 18-16 16,17 0 21-16,-17-19-60 0,20 19-33 0,-20 0 73 16,17 0-36-16</inkml:trace>
  <inkml:trace contextRef="#ctx0" brushRef="#br0" timeOffset="12770.8">6841 9318 113 0,'0'0'0'0,"-20"0"69"0,20 0-42 0,0 0 25 0,0 0-28 15,0 0 19-15,0 0-11 0,0 20-19 0,0-20-2 0,-14 0 7 16,14 0-10-16,0 19 7 0,0-1-10 0,0-18 0 0,0 37 3 16,-23-37-5-16,23 41 1 0,0-41-2 0,0 36-1 0,0-36 1 0,0 20-3 15,0-2 1-15,0 2-5 0,0-1-5 0,0-2-24 0,0-17-26 16,0 21-37-16,0-21-28 0,0 0 76 16,0-21-25-16</inkml:trace>
  <inkml:trace contextRef="#ctx0" brushRef="#br0" timeOffset="13076.3">6898 8502 138 0,'0'0'46'0,"0"0"-8"0,0 0-7 0,0-20 42 16,-17 20-35-16,17 0-25 0,0 0 9 0,0 0-5 15,0 0-4-15,-23 0-10 0,23 0 5 0,0 0-7 16,0 0 1-16,0 0-1 0,0 20 2 0,0-20 1 0,0 17-2 16,0-17-3-16,0 0 3 0,0 19-1 0,0-19-2 15,23 0-3-15,-23 0 0 0,0 21-13 0,0-21 5 0,17 0-19 16,0 0-7-16,-17 0 18 0,20 0-19 0,0 0 5 0,3 0 9 15,11 0 13-15,-34 0 8 0,40-21 5 0,-23 21 9 16,3 0 29 0,-3 0-29-16,-17 0 9 0,20 0-1 0,-20 21-9 0,0-21 0 0,20 37 7 15,-20 0-3-15,17 20 8 0,-17-36-14 16,0 55 6-16,20 19-2 0,-20-1-1 0,0 1-1 0,0 1-1 16,17-3-4-16,-17-35-4 0,0-19 1 0,0 57-1 15,0-22-7-15,0 3-15 0,0-40 5 0,0 40-28 0,0 0-55 16,0-40 12-16,0-37 46 0,0 0 7 15,0 20-5-15,0-3-6 0</inkml:trace>
  <inkml:trace contextRef="#ctx0" brushRef="#br0" timeOffset="13305.85">7012 9204 64 0,'0'0'0'0,"0"0"48"0,-20 0 6 0,20 0-2 15,0 0-29-15,0-19-3 0,-14 19 31 0,14 0-21 16,-23 0-17-16,23-18 11 0,0 18-2 0,0 0-12 0,0 0 2 15,-20 0-2-15,20 0 6 0,0 0-8 0,0 0 6 0,0 0-3 16,0 0-6-16,43-20 16 0,-29 20-6 16,23 0-10-16,-14 0-2 0,-6 0-1 0,3 0 2 15,-3 0-3-15,23 0-1 0,-23 0 0 0,3 0 2 0,-3 0 0 0,26 0-1 16,-9 0-2-16,-14 0 0 0,-20-17-4 0,37 17-11 16,-17 0 2-16,17 0-37 0,-14-21 0 0,-6 21-16 15,0 0 24-15,3 0-9 0,-20 0-8 0,37-20-45 0,-37 20 28 16</inkml:trace>
  <inkml:trace contextRef="#ctx0" brushRef="#br0" timeOffset="13563.34">7582 9242 45 0,'0'0'19'0,"0"0"8"0,0 18 9 0,0 3 0 16,0-2-4-16,0-19-18 0,0 18-1 0,23-18 0 0,-23 20-2 16,14-20 7-16,-14 0-11 0,20 19-1 0,-3-19 5 0,-17 0-5 15,0 18 1-15,23-18 1 0,-6 0 0 0,-17 0-3 0,17 0 7 0,-17 0-6 16,0-18 0-16,20 18-2 0,-20 0-1 0,0-39 5 0,20 21 0 15,-20-1-3-15,0-2 3 0,0 3-4 0,0 18 1 0,0-38 6 16,0 38-4-16,0-19-2 0,0 19 4 0,0-18 6 0,0 18-5 0,0-20 6 16,0 20 1-16,-20 0-9 0,20 0-1 0,-20 0 7 0,3 38 1 15,0 1-10-15,-6-21-2 0,6 21 1 0,-3 18-1 16,20-38-4-16,-14 19 2 0,14-21 1 0,0 3-2 0,0 19 0 16,0-1-1-16,0-20-1 0,0 21-5 0,14-1-9 15,23-18-41-15,-14-3 22 0,11-17-48 0,-34 0 37 16,40 0-7-16,-3 0-64 0,0 0 76 0,60-17 11 0,-40-3 27 15,57-37-16-15,-40 37-13 0</inkml:trace>
  <inkml:trace contextRef="#ctx0" brushRef="#br0" timeOffset="14176.04">9407 8901 37 0,'0'0'19'0,"0"0"11"0,0 0-9 0,0 0 2 0,0-19 26 0,0 19 19 0,0 0-48 0,0 0-3 0,0 0 29 0,0 0-32 0,0 0 10 0,0 0-14 0,0 0 8 0,0 0 9 16,0 0-12-16,0 0-4 0,0 19 1 16,0-19-6-16,-20 37 7 0,20-37-8 0,0 19 1 0,0 20 4 15,0-20-1-15,-15-2 0 0,15 4-3 0,0 35 6 0,0-35-8 0,0 16-3 16,-22 20 4-16,22-21-5 0,-20 42 4 0,20-21-2 0,0 19 1 16,-20 0 3-16,20 1-1 0,20-3 4 0,0-54-5 15,-20 16-5-15,22-36 0 0,-22 22 3 0,15-3 5 0,22-19-5 16,-14 0 3-16,-6 0 2 0,-17-19-4 15,37 19-1-15,-37 0 2 0,20-22 1 0,0 22-2 0,-3-17-1 0,3 17 0 16,-20 0 0-16,37-19-1 0,-37 19 2 0,23 0-1 0,-23 0-2 0,17 0 1 16,-17 0 0-16,0 0 1 0,0 0-2 0,0 0 3 0,0 19-3 0,0-19 3 15,0 0-3-15,-17 17 1 0,17-17-3 0,-23 0-3 0,-34 0-15 16,20 22-1-16,37-22 9 0,-57 0-40 16,17-22 35-16,3 22-62 0,22-17 23 0,-7-2 0 15,22 19 25-15,-20-20-40 0,20 3-9 0,0 17 42 16,0 0-12-16,20-20 28 0,-20 20-7 0</inkml:trace>
  <inkml:trace contextRef="#ctx0" brushRef="#br0" timeOffset="14526.53">9786 9566 33 0,'0'0'10'0,"0"0"10"0,0 0-3 0,0-19 29 16,23 19-20-16,-23 0 18 0,0 0-28 0,0 0-2 0,17-20 14 16,-17 20-1-16,0 0 3 0,0 0-14 0,0 0 12 0,0 0-2 15,0 39 29-15,0-22-34 16,0 4-11-16,-17-1 5 0,17-3-10 0,-23 3 8 0,23 0-10 15,0-3 3-15,-20 3-2 0,20-1 2 0,-17-2 1 0,17 5-4 16,0-22 1-16,0 36 3 0,0-36-6 0,-20 20 0 16,20-20 1-16,0 20 5 0,0-3-5 15,0-17-1-15,20 0 3 0,-20-17-3 0,17-3 0 0,-17 20 3 0,20-37-3 16,-20 18 0-16,0-3 0 0,23 5-1 0,-23-2-1 16,17-1 6-16,-17 3-3 0,17-3-4 0,-17 0 4 15,20 20 0-15,-20-17-3 0,0 17 1 0,0 0 1 16,0 0 3-16,20 0-1 0,-20 17 3 0,0-17-2 0,0 20 0 15,0 17 1-15,17 2 2 0,-17-39-1 0,0 39-5 16,0-39 2-16,0 36 0 0,20-16 0 0,-20 0-3 0,0-3-1 16,0 3 0-16,0-20 1 0,0 18 0 0,17-18-2 0,-17 20-6 15,20 0-7-15,-20-1 7 0,0-19-2 0,0 0-5 0,20 0 0 0,-20 0-4 16,0 0-22-16,23 0 17 0,-23 0-31 0,14 0-2 0,-14-19 24 16,20 19-4-16,-20-20-56 0,20-18-4 0,0 18 42 0,-20 3 42 15,17-3-12-15</inkml:trace>
  <inkml:trace contextRef="#ctx0" brushRef="#br0" timeOffset="15335.98">9256 9053 30 0,'0'0'20'0,"0"0"-12"0,0 0 15 0,0 0 5 0,0 0-12 0,0 0 11 0,0 0-16 0,0 0 0 0,0 0 11 0,0 0-10 0,0 0 11 0,0 0-14 0,0 0 8 0,0 0 3 16,0 0-7-16,0 0 13 0,0 18-2 0,0-18-2 16,0 0 5-16,0 0-20 0,0 18 6 15,0 2 1-15,0-20-7 0,0 21 3 0,0-21-6 0,0 17-1 16,0 3 6-16,0-2 1 0,0 1-6 0,0 1 5 0,0 16-3 15,0 4 1-15,0-22-3 0,20 39 5 0,-20-20-5 16,0 4-2-16,0 33 4 0,17 23 0 0,0-3-1 0,3 0 1 16,-20-17-1-16,0 17 3 0,0-17-5 15,0-39-4-15,20 0 3 0,-20 38 0 0,0-37-2 0,0-1 0 0,22 37 2 16,-22-56 1-16,0 20-4 0,0 17 3 0,0 0 2 0,0-15-2 16,0-4 0-16,0-1-4 0,0-15 0 0,0-21-10 15,0 18-2-15,0 0 7 0,0-18-13 0,0 20 6 0,0-20-3 16,-22 0-2-16,22 0-27 0,-20-20-35 0,0-16-26 15,20 15 62-15,0-15-43 0,-17-1 40 0,17 16 38 16,-17-55-25-16</inkml:trace>
  <inkml:trace contextRef="#ctx0" brushRef="#br0" timeOffset="15564.62">9216 9509 37 0,'0'-20'29'0,"0"20"-15"16,0-18 3-16,0 0-1 0,0-3 1 0,0 21-1 0,0-37 0 0,0 17-1 0,0-17 13 15,0-1-7-15,0 19-13 0,0-2 0 0,0-15 8 0,20-3 3 16,-20 39-10-16,20-18 12 0,-20-19-11 0,37 16 18 15,-37 1-20-15,0 20 3 0,17 0 12 0,3 0-12 0,-20 0 6 0,20 0 2 16,2 0-9-16,-7 41 9 0,-15-41-11 0,20 37 7 16,-3-19-7-16,6 39 3 0,-6 1 6 0,3-20-7 0,-20-1-5 0,37 20 2 15,-37-18-5-15,0 37 3 0,20-40-3 0,-20 42 3 0,0-41-2 16,0 41 0-16,-20-59-2 0,20 18 0 0,0 20 4 0,-37-19-5 16,17 18-1-16,20-35 0 0,-40-3-13 0,40 0 0 15,0 2 3-15,-17-20-4 0,17 0-26 0,-20 0 16 16,20 0-2-16,-15 0-38 0,-7 0 27 0,2-20-61 0,0 20 43 15,20-18 3-15,0 18 13 0,-17-18-3 0,17-3 15 0</inkml:trace>
  <inkml:trace contextRef="#ctx0" brushRef="#br0" timeOffset="15950.44">10282 9357 66 0,'0'0'0'0,"0"0"55"0,0 0-29 0,0 0-3 16,0 0-1-16,0 0 1 0,0 0 40 0,-20-19-30 0,20 19-7 15,0 0-15-15,0 0 0 0,0 0-1 0,-17 0 11 0,17 0 1 16,0 0-11-16,-23 0 12 0,23 0-2 0,-17 0-4 0,17 19-10 15,-20-19-1-15,20 18-1 0,0-18 2 0,-14 37 3 0,14-37-7 16,0 20-1-16,-23 19 2 0,3-1 1 0,20 0-3 0,0-38 0 16,0 36 1-16,0 5-1 0,-20-24-1 0,20 23 3 15,0-3-1-15,0-18-2 0,20 20 1 0,0-20 4 16,3 18-1-16,-23-17-4 0,14-3 4 0,-14 3-3 0,20-2 5 0,-20 22 1 16,17-21-6-16,-17-19 2 0,0 38 0 0,0-38-1 15,0 18-1-15,23 0 0 0,-23 2-2 0,0-2 1 0,-23 22-3 0,23-40-2 16,0 18-20-16,-17 0-20 0,17-18 15 0,-20 0-6 0,6 0-46 15,14 0-21-15,-23-36-26 0,3 16 70 0,20 0 16 16,-20-18-14-16</inkml:trace>
  <inkml:trace contextRef="#ctx0" brushRef="#br0" timeOffset="16311.7">10681 8957 94 0,'0'0'44'0,"0"0"-2"0,0 0 19 0,0 0-13 0,0 19-13 0,0-19-21 16,0 20 14-16,0-20-15 0,0 36 7 0,0-36-12 0,0 21-1 0,17 15 8 16,-17-16-7-16,0 1 0 0,0 16 6 0,20-19-7 0,-20 57 14 15,0-17-7-15,0-19-7 0,0-1-3 0,0-1 2 0,0 40-1 16,0-39-2-16,0-2-1 0,0 22 0 0,0 38 4 0,0-57-6 16,-20-3 1-16,20 21-5 0,-17 21-8 0,17-21-13 0,0-39 5 15,-20 0-3-15,20 2-5 0,0 18-34 0,-20 0-6 0,20-38 33 16,0 18-32-16,0-18 37 0,-17 0-45 0,17 0 60 15,-17 0 6-15,17 0 3 0,0-36 2 0,-23 36 4 0,3-78 11 0,20 60 1 16,-17 0 5-16,17-3 2 0,0 4 2 0,-37-97 64 16,17 74-72-16,0 4 19 0,20-3 4 0,0 20-19 0,0-18 12 15,0 17-15-15,0 0-1 0,0-17 8 0,0 16-12 0,20 4 5 16,-20-2-8-16,37-1 3 0,-37 20-5 0,20-38 0 0,-3 38 0 16,3 0-1-16,20-18-3 0,-3 18 2 0,-17 0-3 0,-3 0-3 0,3 0-3 15,60 0-54-15,-26-18-25 0,-17 18 26 0,0 0-63 0,6 0 79 16,-9 0-19-16</inkml:trace>
  <inkml:trace contextRef="#ctx0" brushRef="#br0" timeOffset="16935.04">12788 8633 56 0,'0'0'0'0,"0"0"29"0,0 0-12 0,0 0 22 0,0 0 1 0,0-18-2 0,-17-1-3 0,17 19-5 0,0-20-6 0,0 20-11 0,-20 0 9 0,20 0-11 15,0 0 0-15,0-17 20 0,0 17-12 0,0 0-10 0,0 0 1 16,0 0 7-16,0 0 0 0,0 17-8 0,0-17-2 0,0 20 7 16,20-1-9-16,-20 19 3 0,0-1 0 0,17 3 0 15,-17 17-2-15,0-19-2 0,20 38-3 0,-20-39 4 0,0 21 0 16,22 17 4-16,-22-37-8 0,17 57-1 0,-17-57 0 0,18 38 1 16,-18-37 1-16,20 36-1 0,-20-54-1 0,0 15 1 0,20 2 0 15,-20-18 0-15,17 37 0 0,3-20-1 0,-20 3 2 0,17-40 0 16,-17 0 0-16,0 17 2 0,77-34 4 15,-77-23-4-15,20 40 0 0,0-17-1 0,-3-3 1 16,20-18-2-16,-37 38 0 0,0 0-1 0,20-39 6 0,-20 39-4 16,20 0 0-16,-20-18-1 0,22 18 1 0,-22 0 4 0,0 0-3 0,0 0 1 15,0 0-3-15,0 0-6 0,-22 18 5 0,2-18 4 0,0 39 4 16,3-22-8-16,-20 4 0 0,-3-1 0 0,5-3-4 16,-158 40-236-1,173-57 149-15,20 0 35 16,-17-17-68-16,17-3 35 0,0 20 32 0</inkml:trace>
  <inkml:trace contextRef="#ctx0" brushRef="#br0" timeOffset="17225.79">13532 9375 63 0,'0'0'39'0,"0"0"33"0,0 0-41 0,0 0-4 15,0-18-2-15,0 18 17 0,0-19-13 0,0 19-18 0,-20 0-1 16,20 0-3-16,0-20 6 0,0 20-1 0,-20 0-5 0,20 0 5 15,-17 0-8-15,-3 20 4 0,20-20-3 0,-17 19 3 0,17-1-4 16,-20-18-1-16,20 20 2 0,-20 17 4 0,20 2 5 0,0-21-6 0,-20 2-1 16,20-2 0-16,-15 21 4 0,15-1-1 0,0-1-2 0,0 3-5 15,0-23 1-15,0-17-1 0,0 39 0 0,0-22-3 16,0 5 6-16,0-22-2 0,35 19 3 0,-35-19-6 0,0 0 1 16,20 0 1-16,0 0 5 0,-3-41-3 0,3 24-3 0,-3-22 0 15,3 22-3-15,-20-3 2 0,20-17 0 0,-20-4 1 0,17 41-3 16,-17-36 0-16,0 36-1 0,20-38-3 0,-3 0-7 15,-17-1-20-15,0 39 18 0,0-20 1 0,0 20-3 0,0-17-51 16,0-3 37-16,0 20-41 0,0 0 29 0,0 0-5 0,0 0-4 0,0 0 4 16,0 0-14-16,0 0 6 0</inkml:trace>
  <inkml:trace contextRef="#ctx0" brushRef="#br0" timeOffset="17555.98">13740 9432 51 0,'0'0'35'0,"0"0"-9"15,0 0 30-15,0 0-31 0,0-20 12 0,0 20-22 0,0 0 16 16,0 0-15-16,0-17-2 0,0 17 10 0,0 0-12 0,0 0-1 0,0-20 13 16,0 20-3-16,0 0-5 0,0 0-2 0,0 0 2 15,0 20-8-15,0-20 6 0,0 17-6 0,0-17-1 0,0 20 0 16,0 1 5-16,0-21-5 0,0 36 7 0,0-16-5 0,0 18-1 16,0-19-4-16,0-2-2 0,0 4 0 0,0-1 0 0,0 17 6 15,0 0-4-15,17-37-2 0,-17 39-1 16,0-39-1-16,20 0 3 0,-20 17 2 0,23-17-1 0,-6 0 0 15,0 0-1-15,-17-17 0 0,20 17-2 16,0-39 3-16,-20 39-3 0,17-37 3 0,-17 17-3 0,0 20 0 0,20-17 0 0,-20-3 2 16,17-1-6-16,-17 4 5 0,0 17-1 0,0-19 1 0,0 19-2 15,20-20 0-15,-20 20 2 0,0 0-4 0,0 0-1 16,0 20 3-16,20-1-3 0,-20-2 1 16,0 4-2-16,0-1-2 0,0-3-13 0,0 3-7 0,0 0-12 15,0 36-75 1,23-17-131-16,-23-39 195 0,0 0-9 0,0 0 20 15</inkml:trace>
  <inkml:trace contextRef="#ctx0" brushRef="#br0" timeOffset="17760.59">14099 9489 40 0,'0'0'59'0,"0"0"-30"0,0 0 2 15,0 0-2-15,0-18 23 0,0 18-8 0,0 0-8 16,20 0-4-16,-20 18-17 0,0-18-3 0,0 0 0 0,0 20 6 0,0 18 7 16,0-38-19-16,0 36 1 0,0-36-5 0,0 41 0 15,0-24 5-15,0 3-3 0,20-20 0 0,-20 20 5 0,0-3-6 0,0 3 5 16,0-20-4-16,23 19 4 0,-23-19-4 0,0 17 2 0,0-17 0 15,14 22 6-15,-14-22-8 0,0 19-3 0,20-19 1 0,-20 0-1 16,40 0 4-16,-40-19-4 0,17 19 3 0,-17 0-2 16,20-22-3-16,-20 22 1 0,17 0-2 0,-17 0-4 15,20-17-8-15,-20 17-18 0,0 0 9 0,0 0-39 16,20 0-59-16,-20 0 11 0,0 0 8 0,17 0 70 16,-17 0-9-16</inkml:trace>
  <inkml:trace contextRef="#ctx0" brushRef="#br0" timeOffset="18141.64">14575 9583 63 0,'0'0'90'0,"0"21"-33"15,0-21-31-15,0 37 18 0,0-37-24 0,0 20-3 0,0 0 11 0,0 17-20 16,0-37-1-16,0 36-1 0,0 5-2 0,0-4 0 16,0-17 1-16,0 17-4 0,0-19 1 0,0 22-1 15,0-21 0-15,0-19-2 0,0 17 2 0,0 4 4 16,0-21-1-16,0 0 0 0,0 0 8 0,0 0-5 0,23 0 1 15,-23-21 1-15,17 4 3 0,-17-2-6 0,17-21 6 0,-17 2-8 0,20-55 8 16,0 54-10-16,-20-74 4 0,17 16 0 0,3 2-1 16,-20 58-2-16,17-58 4 0,-17 55-1 0,0-35 0 0,20-21-5 15,-20 60 0-15,0-41 8 0,0 2 4 0,0-1-1 16,0 55-8-16,0-16-1 0,0 0 8 0,0 37-6 0,0-19 5 16,0 19-1-16,0-21 1 0,0 21 0 0,0 0-3 15,0 0-3-15,0 0-3 0,0 21 3 0,-20-2-1 0,20 18-2 0,0-17 0 16,0-3-3-16,0 4 2 0,0-2 5 0,-17 55-2 0,17 4 6 15,-20 15-1-15,20-52-10 0,-17 33 3 0,17-36 1 0,0 38 0 16,0-19-2-16,0-20-1 0,0 4 0 0,17 53-2 16,-17-58-2-16,0 22-9 0,20-18-9 0,-20-40 7 0,0 37-7 15,17-18-27-15,-17-2-6 0,0-17 24 0,20 0-1 0,0 22-39 16,3-22-15-16,-9-22-13 0,6 5 18 0,20-22 46 16,-23-18 5-16</inkml:trace>
  <inkml:trace contextRef="#ctx0" brushRef="#br0" timeOffset="18340.84">15182 9167 65 0,'0'0'87'0,"0"0"-1"16,0 0-21-16,0 0-38 0,0 0 25 0,0 18-30 0,-17-18 14 16,17 19-13-16,-20 1-9 0,20-2-11 0,0 0 3 15,-17 22 0-15,17-22-4 0,0 21 3 0,0-1-5 16,0-1 3-16,-20 2 1 0,20 17 0 0,0-17-2 0,0-1 1 16,0-1-2-16,0-17 4 0,0 95 15 0,20-59-7 15,-20 1 1-15,0-19-1 0,0-18-7 0,0 16 4 16,0 3-9-16,0-21 2 0,0-18 1 0,0 38 9 0,0-38-9 0,0 20-2 15,-20 0-4-15,20-20-4 0,0 18-3 0,-20-18-5 0,20 0-41 0,-20 0-33 16,3 0 32-16,17 0-8 0,-17-18-89 0,-3 18 85 0,0-20-13 16,20 20 53-16</inkml:trace>
  <inkml:trace contextRef="#ctx0" brushRef="#br0" timeOffset="19119.63">16630 9432 149 0,'0'0'49'0,"0"0"-9"0,0 0 53 0,-20 0-44 0,20 0-29 0,0 0 18 0,0 0-25 0,0-20 10 0,0 20-7 0,0 0-11 16,0 0 6-16,0 0-1 0,0 0-7 0,-19 0 3 0,19 0-1 15,0 20 2-15,0-20-4 0,0 0-2 0,0 21 4 0,0-3-2 16,0 0-1-16,0 20 1 0,0-18-4 0,0 16 4 0,0-15-1 15,0-1-2-15,0-3-1 0,0 23 3 0,0-40-2 0,0 37 1 16,0-37-1-16,0 19 1 0,0-19-1 0,19 17 3 16,-19-17 1-16,20 0-3 0,-2 0-2 0,-18-17 2 0,0 17-1 15,17-39 4-15,3 22-2 0,-20 17 0 0,20-40 0 0,-1 3-2 16,19-1 1-16,-21-1 3 0,25 1-1 0,-24 2-4 0,-1-5 0 16,-17 41 4-16,20-37-1 0,0 37 0 0,-20-18-3 15,0 18 0-15,17 0 1 0,-17 0 3 0,20 0-1 0,-20 0-4 0,17 18 2 16,-17-18 1-16,0 37 1 0,0 4-2 0,0-23 2 0,0 0-3 15,0 20 3-15,0 18-1 0,0-35 0 0,0 16 2 0,0 3 1 16,0-23-4-16,20 22-2 0,-20-39 3 0,0 17 0 0,0-17 0 0,0 0-1 16,0 22 1-16,22-22 4 0,-22 0-2 0,0 0-1 0,18-39 2 15,-1 39 1-15,-17-19-2 0,20-1-2 0,0-17 1 0,-20 17-1 0,17 20 1 16,20-58 1-16,-37 41-3 0,20-2 3 0,0-19-1 0,2 18 1 0,-7-16-5 16,5 36 3-16,-20-41-2 0,40 24 6 0,-23-3-3 0,0 20-3 15,3 0 3-15,-20 0-3 0,42 0 13 16,-42 0-12-16,0 20 1 0,15-3 0 0,-15 3-1 0,0 1 3 0,0-3-1 15,20 0 1-15,-20 20-10 0,0 1-1 0,0-39-4 16,0 38-23-16,0-18 13 0,0-20-6 0,0 37 0 0,0-37-2 0,0 20-6 0,0-3-38 16,0-17 32-16,0 20-55 0,0-20 41 0,0 19 0 0,0-19 6 15,20 0-6-15,-20 0 17 0</inkml:trace>
  <inkml:trace contextRef="#ctx0" brushRef="#br0" timeOffset="19373.7">17540 9509 39 0,'0'0'9'0,"0"0"2"0,0 0 6 0,20 0 78 0,-20 0-73 0,0 0 13 0,20 0-10 0,-20 0-16 0,0 0-2 0,0 18 7 0,0-18-7 0,0 20 1 0,17-1 6 0,-17-19-7 16,0 17-1-16,23-17 1 0,-23 0 0 0,17 21 4 0,-17-21-6 0,17 20 6 16,-17-20 2-16,20 17 12 0,0-17-8 0,-20 0-8 15,17 0 8-15,-17 0-8 0,0 0-1 0,0 0-1 0,0-17 9 16,20-3-12-16,-20 20 3 0,0-21-1 0,0 21-3 0,0-36 9 16,0 36-8-16,0-20-1 0,0 2 1 0,0-2-1 15,0 20 3-15,0-18 0 0,0 18-4 0,-20-18 2 0,20 18-2 0,0 0 1 16,-17 0 5-16,-3 18-4 0,20-18-2 0,0 38 1 15,-20 0-5-15,20-38 1 0,0 36 0 0,-17-36 2 0,17 41-1 0,-17-4 4 16,17 0-5-16,0-17-3 0,0 16-9 0,-23 5-9 16,23-41 9-16,0 37-8 0,0-37-2 0,0 37-31 0,0-17-15 0,0-20 26 15,0 18-55-15,0 2 44 0,23-20-33 0,-23 0 54 16,17-20-6-16</inkml:trace>
  <inkml:trace contextRef="#ctx0" brushRef="#br0" timeOffset="19830.78">17845 9527 43 0,'0'0'40'16,"0"0"55"-16,0 0-65 0,20-18-1 0,-20 18-2 0,0 0 23 0,0-20-9 15,0 20-8-15,17 0-4 0,-17 0-6 16,0 0-5-16,0 20-8 0,0-2-5 0,0 2-1 0,0-1-1 16,0-2-1-16,0 24 3 0,0-4-3 0,0-17-2 0,0 17 1 15,0-37 0-15,0 36 0 0,0 5 0 0,0-24-1 0,0 3 1 16,0 0 0-16,0 17-1 0,0-19-3 0,0-18 3 0,0 20 2 16,0-20 1-16,0 0-3 0,0 0-1 0,20-20 0 15,-20 2 3-15,17-19 0 0,3-3-1 0,-20 23-1 16,0-2-2-16,20-3 3 0,-20 5 0 0,37-39 0 0,-17-21 1 15,0 39-4-15,-20 19 3 0,20-19 2 0,-20 38-2 16,17-20-1-16,0 20 0 0,-17 0 2 0,0 0-2 0,0 0 0 16,20 0 3-16,-20 38-1 0,0-38 0 0,0 39 0 15,0-1-1-15,20-38-1 0,-20 37 0 0,0-37 2 0,0 40-1 16,0-23 0-16,0 22 0 0,0 0 0 0,23-39-2 0,-23 19 3 0,0 18-3 16,0-17 2-16,0-20 0 0,14 0 0 0,-14 17 0 0,0-17 1 15,20-17 0-15,-20 17 0 0,20 0-1 0,-20-40 5 0,20 23-4 16,-20 17 0-16,34-41 1 0,-34 24-2 0,20-2 0 15,0-1 0-15,-20 3 1 0,0 17-1 0,37-20 2 0,-17 0 4 0,0 20-3 16,-3-17 3-16,6-3-3 0,-23 20 2 0,34 0 8 0,-14 0 0 16,17 20-1-16,-17-3-3 0,-20-17-5 0,37 40 0 15,-14-3-6-15,11-1 4 0,-34-14 0 0,20 14 2 16,0-16-6-16,-20 37 1 0,17-19 0 0,3 1-4 0,-20-1-4 16,17-2-8-16,-17-36 8 0,0 20-12 0,0-2 8 15,0-18-26-15,0 20-14 0,0-20-11 0,0 0 29 0,0 0-4 16,0-20-46-16,0 20 34 0,0-38-60 0,0 20 37 0,0 0 58 15,20-3-15-15</inkml:trace>
  <inkml:trace contextRef="#ctx0" brushRef="#br0" timeOffset="20287.93">19119 9718 71 0,'0'0'33'0,"0"0"77"0,0 0-50 0,0 0-34 0,0-20-1 0,0 20 21 0,0 0-5 0,-20 0-8 0,20 0-22 0,0-17 1 0,0 17 4 16,0 0-7-16,-20 0 1 0,20 0-6 0,0 0-1 16,-20 0 4-16,20 0-1 0,-17 0 1 0,0 0 0 0,17 0-6 15,-20 0 5-15,0 0-1 0,0 56 11 16,6 2-4-16,14-21-7 0,-23-37-3 16,23 37 3-16,0-17-4 0,-20 57 7 15,20-60-9-15,0 4 3 0,20 15 1 0,-20-36-2 0,0 20 1 16,23-2-1-16,-9-18-2 0,-14 20 1 0,40-20 0 0,-40 0 4 0,20 0-2 15,-3-20 0-15,0 2 2 0,-17-20-6 0,20-1 2 16,0 3 12-16,-20 16-10 0,20 0 1 0,-20 2-3 0,17-19 4 16,-17-20-3-16,20-1-5 0,-20 39 7 0,0-1-8 0,0-17 0 0,0 17-2 15,0 3-1-15,0-3-2 0,0-1 1 0,0 4-3 0,0-2-14 0,0 19 11 16,0-20-20-16,0 20 15 0,0 0-29 0,0 0 24 0,0 0 0 16,0 0-29-16,0 20-7 0,0-1-12 0,0-19 34 15,0 17 2-15,0 4-20 0,0 16 31 0,0-37 18 0,20 20-22 16</inkml:trace>
  <inkml:trace contextRef="#ctx0" brushRef="#br0" timeOffset="20542.74">19344 9566 93 0,'0'0'0'0,"0"0"75"0,0 0-42 0,0 0-5 0,0 0-2 16,0 17 44-16,0 4 3 16,0 16-53-16,0 3-9 0,0-40-6 0,0 0-3 0,0 37 2 15,0-1-2-15,0-14 2 0,0-3 1 0,0-2 0 0,0 3 1 16,0 0-2-16,0-20 1 0,0 17 0 0,0 3 10 0,0-20 4 15,0 0-10-15,20 0 7 0,-20 0-9 0,23-37 3 0,-23 17-2 16,34 20-6-16,-34-37 2 0,20 37-2 0,0-41 4 0,17 5-3 16,-20-1 3-16,3 17-1 0,23 0-3 15,-29 3 1-15,-14 17-4 0,40 0 1 0,-40 0 0 0,0 0-1 0,20 0 2 16,-3 0-1-16,-17 17-4 0,17-17 0 0,-17 20-18 0,20 0-18 16,-20-3-12-16,20 3-11 0,-20-1 29 0,0-19-4 15,0 0-3-15,0 17-57 0,0-17 42 0,0 22-84 16</inkml:trace>
  <inkml:trace contextRef="#ctx0" brushRef="#br0" timeOffset="20768.4">19877 9527 49 0,'0'0'15'0,"0"0"40"16,0 0 3-16,0 0-29 0,0 0-8 15,0 20-11-15,20-20 1 0,-20 19 11 0,0 19 4 0,0-38-12 16,20 37 14-16,-20 3-13 0,0-23-1 0,17 80 25 15,3-40-16-15,-20-20-15 0,20 21 3 0,-20 17 2 16,0-57-10-16,17 40 1 0,-17-38-4 0,0-2 0 0,0 21 1 16,0-39-1-16,0 18 2 0,23 1-5 0,-23-19 0 0,0 19-3 0,0 1-7 15,17-20 4-15,-17 0-16 0,0 0 9 0,0 0-3 0,0 0-2 16,17 0-31-16,-17 0 22 0,0 0-45 0,0-20 31 0,20 20 0 16,-20-38-15-16,0-1 34 0,20 39-2 0</inkml:trace>
  <inkml:trace contextRef="#ctx0" brushRef="#br0" timeOffset="20988.91">20296 9453 85 0,'0'0'0'0,"0"18"74"0,0-18-19 16,0 0-35-16,0 18-1 0,0-18 15 0,0 20-18 0,-20-2 13 16,20 38 3-16,0-35-17 0,-17-1 0 0,-3 74 13 0,-17 0 4 15,20-37-15-15,-43 57 21 0,23 21-3 0,-3-60-25 16,23 1 6-16,-23 1-3 0,23-1-2 0,-40 95 3 0,-3 19-10 0,26-115 0 15,14 21-3-15,-20 75 2 0,3-38-5 0,17-76-2 0,-17 57-16 16,20-20-13-16,17-74 13 0,-20 37-25 0,0-19-8 16,20-38 18-16,0 19-50 0,0 0 33 0,0-19-9 0,0 0-55 0,0 0 76 15,0-19-14-15</inkml:trace>
  <inkml:trace contextRef="#ctx0" brushRef="#br0" timeOffset="21782.74">21782 8673 57 0,'0'0'0'0,"0"0"61"0,0 0-33 0,0-20 27 0,0 20-28 0,0 0-3 0,0-20-4 0,-23 20 12 0,23 0-19 0,0-18 1 0,-20 18 7 0,20 0-11 0,0 0-2 0,0-19 8 0,0 19-2 0,-17 0 0 0,17 0-8 0,0 0 0 0,0 0-1 0,0 0 1 0,-20 19 3 0,20-1-1 0,0 2-5 16,0-20 0-16,0 20 0 0,0 18 1 0,0 18 2 0,-17-36-5 16,17 54 0-16,0-34-1 0,0-3 1 0,0 57 12 0,0-17-7 15,0 18-6-15,17-18-1 0,-17-58 1 16,20 19 1-16,-3 36 3 0,3-54-2 0,3-20-2 16,-23 21 1-16,17-21 2 0,-17 18-2 0,37-18 10 0,-17 0-4 15,17-18-1-15,-20-3-1 0,23 21 3 0,-40-20-4 16,37 3 5-16,-17 17-5 0,-20 0 1 0,20 0-3 0,0-20 2 0,-3 20 5 15,-17 0-3-15,17 0-2 0,3 0 1 0,-20 20-4 0,0-3 6 0,0 3-4 16,0 19 3-16,0-1 1 0,0-38-3 0,-37 57 1 16,20-40-4-16,-3 24 4 0,0-24-2 0,0 23 0 0,6-40-4 15,-9 37-2-15,-17-18-8 0,23-2 0 0,-3-17-3 0,3 22-23 16,-23-22-10-16,40 0 21 0,-17-22-35 0,0 22-8 16,-6-17-9-16,3-2-9 0,20-1-2 0,0 20 55 15,0-17-10-15,20 17 16 0</inkml:trace>
  <inkml:trace contextRef="#ctx0" brushRef="#br0" timeOffset="22098.4">22329 9489 52 0,'0'0'0'0,"0"0"60"0,0 0-28 0,0 0-3 0,0 0 20 0,0 0-9 0,0-18-22 16,0 18 27-16,0 0-32 0,0-18 10 0,0 18-1 16,0 0-2-16,-17 0-3 0,17 0 3 0,-20 18-4 15,0 20-2-15,20 0-6 0,-20-2-2 16,20-36-1-16,0 41-1 0,-17-41 0 0,17 37 4 0,-17-17-4 0,17 17 4 15,-20-1 1-15,20-14-7 0,0-3 7 0,0 18 1 16,0-37-8-16,0 0 1 0,0 0 7 0,0 0-5 0,20 0 4 16,-3-37 1-16,0 18-8 0,-17-20-1 15,40 0 5-15,-40-18-3 0,20 40 0 0,-20-3-3 0,17-1 0 16,3-15 0-16,-20-2 1 0,0 18 1 0,20-16 1 16,-20 36-4-16,0 0 4 0,17-21-3 0,-17 21 7 0,0 0-7 15,0 0 4-15,0 21-1 0,0 15-4 0,0-16 3 0,23 18 0 16,-23-19-3-16,0-2 1 0,0 4 0 0,0-1 1 0,0 17-7 0,0 0 6 15,0-17-3-15,17 38-9 0,-17-39-4 0,17 18-32 0,-17-17 17 16,20 17-44-16,0-37 30 0,-20 38-6 0,57-18-147 0,-57-1 142 16,17-19 16-16,-17 0-5 0</inkml:trace>
  <inkml:trace contextRef="#ctx0" brushRef="#br0" timeOffset="22317.18">23338 8767 117 0,'0'0'0'0,"-20"0"100"16,20 0-72-16,-37 0 3 0,37-20-19 0,-20 20 0 0,-17 0 9 0,20-17-9 16,-6 17-9-16,6 0 1 0,17 0-3 0,-20 0 1 0,0 17-1 15,3 3 2-15,17 0-3 0,-20 18 2 0,20-19 0 0,-20 19 2 16,0 37 9-16,3 0 4 0,0 23-1 0,-3-43-11 16,20-16 1-16,-20 55 0 0,0-17 1 0,20 17-2 0,0-56-4 15,0 1 0-15,-14 36 2 0,14-35-3 0,-23-3 0 0,23 40-5 0,-20-40-1 16,20 20-22-16,0-39 5 0,-20 22-9 0,20-21-8 0,0-19-8 0,-17 17-7 15,17 4-45-15,0-3 68 0,-17 0-6 0</inkml:trace>
  <inkml:trace contextRef="#ctx0" brushRef="#br0" timeOffset="22473.01">22748 9489 84 0,'0'0'0'0,"0"0"80"0,0-18 27 16,0 18-55-16,0 0-31 0,0 0-3 0,0 0 0 0,0 0 15 15,0 18-8-15,0-18-15 0,0 0-3 0,0 20-1 0,23-2 6 0,11 21-4 16,-34-22-6-16,40 24 1 0,-6-24 0 15,-14 3-2-15,23 17-2 0,-9-17-4 0,-14-1-5 0,34-2-33 16,-34 24 13-16,20-41-52 0,17 17-37 0,-40-17 58 0,6 0 10 16,11 0-37-16</inkml:trace>
  <inkml:trace contextRef="#ctx0" brushRef="#br0" timeOffset="22678.49">23794 8901 134 0,'0'0'61'0,"0"0"18"0,-20 0-54 0,20-19-2 0,0 19 1 0,-20 0 20 0,20-21-27 15,0 21-3-15,-14 0 5 0,-9 0-14 0,23 0 2 0,-17 0-5 0,17 0 0 16,-23 0-2-16,6 21 1 0,17-2-1 0,0 18 1 16,-17-37 2-16,17 58 3 0,-20-39-2 0,20 19-4 0,0-2 1 0,-20 5 0 0,20-4 0 15,-34 96 3-15,34-38 1 0,-23-1 0 0,23-56-3 16,0 18-1-16,0 2-1 0,-20 96 2 0,20-97-1 0,-20 95-2 16,20-58-1-16,-17-56-1 0,17 19-19 15,0 1-19-15,-20-2-27 0,20-17-29 0,0-39 36 0,-17 18-80 16,17-18 83-16</inkml:trace>
  <inkml:trace contextRef="#ctx0" brushRef="#br0" timeOffset="22838.01">23412 9547 113 0,'0'0'46'0,"0"0"34"0,0 0-51 0,0 19 18 0,0-19-13 0,0 17-11 16,0-17-16-16,0 21 2 0,0-21-7 0,0 20 1 0,0-3-1 15,20-17-1-15,-20 40 0 0,20-40 0 0,-20 0 0 0,17 37 0 0,-17-18-2 16,37-2-11-16,-37-17-2 0,0 22-5 0,20-3-5 0,0-19-34 0,3 17 22 15,-9-17-4-15,6 20-41 0,20-20 49 0,-23 0-3 0,0 0 21 16,6-20-20-16</inkml:trace>
  <inkml:trace contextRef="#ctx0" brushRef="#br0" timeOffset="23090.04">23908 9566 52 0,'0'0'28'0,"0"0"35"0,0 0 7 0,0 0-14 0,0 0-34 16,0 0 13-16,0 0-12 0,0 17-16 0,0 4 1 0,0-21-7 15,0 20 2-15,0-20-1 0,0 17-1 0,0 3-1 0,0 0 0 0,0-3-1 16,0 3-1-16,0-1 1 0,0-19 0 0,17 0 2 0,-17 39 1 15,20-20-1-15,17-2-1 0,3-17 3 16,-40 20 0-16,17-20-1 0,3 0-2 0,0-20 6 16,-3 3-3-16,3-2-1 15,17-20-1-15,-37 0 2 0,23 22-3 16,-23-23 5-16,0 40 4 0,0-17 4 16,-40 34 38-1,0 3-34-15,40 0-11 0,-37-3 1 0,17 39 1 0,3-34-6 16,17-3 0-16,-40 38 1 0,40-40-3 0,-17 41-1 15,-3 37-18-15,0-77 5 0,20 20-32 0,0-18 15 16,0 18-49-16,0-20-39 0,0 3 53 0,0-21 12 16,20 18-32-16</inkml:trace>
  <inkml:trace contextRef="#ctx0" brushRef="#br0" timeOffset="23335.33">24287 9776 324 0,'0'0'72'0,"0"19"-32"0,0 18-17 0,0-17-9 0,0-3 5 0,-19 61 11 15,1-3-14-15,18-19-15 0,-20 41 0 0,1-60-1 16,19 2-1-16,0 17-8 0,0-17 1 0,-18-21-11 0,18 20-1 16,0-38 13-16,0 20 2 0,0-20 8 0,0 0 2 0,18 0-2 0,-18 0 1 15,0-20 10-15,39-36 21 0,-39 36-26 16,37-17 10-16,-37-21-3 0,38 39-11 0,4-39 18 16,-27 40-6-16,24-40-4 0,38 2 5 15,-37 38-13-15,-25-3 4 0,5 21-5 0,-1-17-3 0,19-2 1 16,-21 19 1-16,23-20-7 0,-20 20-1 0,-20 0-16 15,17 0 1-15,3-20-39 0,-20 20 17 0,20 0-73 0,-3 0 38 16,-17-18-105-16,0 18 113 0,0 0 18 0,0-20 17 0</inkml:trace>
  <inkml:trace contextRef="#ctx0" brushRef="#br0" timeOffset="33778.3">6385 15726 72 0,'0'0'47'0,"0"0"-5"0,0 0-21 0,0 0 18 0,0 0-7 0,0 0-19 0,0 0-1 0,0-17 9 0,0 17 0 0,17 0-9 0,-17 0-3 0,0 0 2 0,0 0-4 15,0 0 4-15,0-19-3 0,0 19-3 0,0 0 4 0,0 0 0 16,0 0-1-16,0 0-2 0,0 0 10 0,0-22-8 0,0 22 0 0,0 0 4 0,0 0-4 16,0 0 0-16,0 0 1 0,0 0-2 0,0 0-4 0,0 0 8 15,0 0 3-15,-17 0-11 0,17 0 0 0,0 22 3 16,-20-22-1-16,20 0 4 0,-17 0-14 0,-3 19 10 0,-37 18 10 16,40-37-13-16,-6 17 0 0,6 3-2 0,17-20 1 15,-20 20-1-15,-17-20 2 0,37 17-2 0,-40 24 3 16,23-41-4-16,17 0 3 0,-17 17-1 0,-6 2-1 0,-14 19 0 0,23-19 2 15,-9 1-1-15,-34 38-6 0,37-41 9 16,-17 23-1-16,37-40-3 0,-20 37-1 0,3-1 1 16,17-36-1-16,-17 21 2 0,17-1 0 0,-23-3 0 0,23-17-1 0,-20 40 0 15,20-40 0-15,0 37 1 0,0-18-1 0,0 0 1 0,0-19-1 0,0 20 0 16,0-1 0-16,0-2 0 0,20 3 0 0,-20 0 1 16,23-20-1-16,-6 17 1 0,-17 3 0 0,37 0 1 0,0-2 0 0,0 21 3 15,-17-39-3-15,0 17 1 0,37 4-2 0,0-3 0 0,0 0 2 16,-34-18-2-16,-9 20-1 0,23-20 1 0,3 21 2 0,-20-21-1 15,37 17 3-15,-3-17-2 0,6 0-2 0,-43 0-2 16,23 0 2-16,-23 0-1 0,3 0 2 0,-3-17 1 0,26 17-4 0,-9 0 2 16,-34 0 0-16,20 0-1 0,0-21-3 0,-3 21 2 0,3 0 1 15,-3 0 1-15,-17 0-2 0,0 0-4 0,20 0-1 0,-20 0-10 16,0 0 4-16,0 0-17 0,0 0 8 0,0 0-2 0,-20 21-39 0,20-21 27 16,0 0-3-16,0 0-44 0,-17 0-21 0,17 0 48 15,-20 17-32-15,20-17 41 0</inkml:trace>
  <inkml:trace contextRef="#ctx0" brushRef="#br0" timeOffset="45657.28">7200 16488 39 0,'0'0'0'0,"0"0"27"0,0 0 22 0,0 0-31 0,0-20 16 0,0 20-6 0,0 0-17 0,0 0 11 0,0-20-3 0,0 20-2 0,0 0-8 16,0 0 5-16,0 0-1 0,0-17-9 0,0 17 5 16,0 0-5-16,0 0 3 0,0-20-3 0,0 20-1 0,0 0-1 0,0 0 5 15,0 0-3-15,0 0-1 0,0-20 3 0,0 20-2 0,0 0 2 0,0 0-2 16,0 0 0-16,0-17 5 0,-17 17 1 0,17-19-6 0,0 19 2 15,0-20 1-15,-20 20 1 0,20 0-5 0,0 0 1 0,0 0-1 16,-17-19 4-16,17 19-1 0,-20 19-3 0,0-19 3 16,20 20-6-16,-17-20 0 0,-3 19 4 0,20-2-3 0,-17 3-2 15,-6 17 2-15,6 21 4 16,17-58-6-16,-20 39 2 0,20-22 1 0,0 4-3 0,0-3-2 0,0 20 2 16,0-38 2-16,0 21 0 0,0-4 0 0,20 3-1 15,-3-2 1-15,-17-18 1 0,23 0-3 16,-6 18 1-16,3-18 0 0,17 0 4 0,-37 0-2 0,20 0-2 0,-20 0 0 0,37 0 2 15,-20-18 1-15,3 0-2 0,3-2-1 0,-23 20 0 0,17-38 2 16,0 18-2-16,3 2 1 0,-20 0-1 0,0 18 1 16,0-21-1-16,20 4 1 0,-20-2-3 0,0-1-2 0,0 20-1 0,0 0-9 15,0-18-3-15,0 18 8 0,-20-20-18 0,20 20 12 16,0 0 0-16,0 0-2 0,0 0-21 0,-20 0-3 0,20 0-4 0,0 0 19 16,0 20-27-16,0-20 28 0,0 0 3 0,0 0 4 0,0 18-10 15,0-18 19-15,0 0-10 0,0 0-8 0</inkml:trace>
  <inkml:trace contextRef="#ctx0" brushRef="#br0" timeOffset="45938.4">7431 16411 32 0,'0'0'12'0,"0"0"-2"0,0-20 37 0,0 3-27 0,17-2 20 16,-17-1-2-16,0 1-4 0,0 19-20 0,0-19 0 15,0-1 7-15,0 3-3 0,0 17-5 0,0-20-8 0,0 20-2 16,0 0 3-16,0 0-3 0,20 0 0 0,-20 0 0 0,0 0 2 0,0 20 0 0,0-3-2 16,0 3-2-16,20-1-1 0,-20 20 1 0,0-20 0 15,0-2 3-15,17 23-4 0,-17-23 0 0,20 41-1 16,-20-38 2-16,0-1 1 0,17-19-2 15,-17 17 3-15,0 4-3 0,20-21 3 0,-20 0-2 0,20 0 5 0,-20 0-4 16,37 0 3-16,-37 0 0 0,37-21-3 0,-14 21-2 0,-23-17-1 16,17-2 2-16,0 19 1 0,3-20 4 0,0 20-3 0,-20 0 0 15,23-18 1-15,-23 18-1 0,14 0-3 0,-14 0 6 0,20 0-3 16,-20 18 7-16,17-18-1 0,-17 39-3 0,23-22-5 0,-23 4 1 16,0-3-2-16,0-18 2 0,0 18 2 0,0 23-4 0,0-41 1 15,0 17-3-15,0 3 3 0,0-20-4 0,0 36-9 0,0-36 0 0,0 21-19 0,0-21 12 16,0 17-28-16,17 2-17 0,-17-19-25 0,20 0 42 15,-20 0-26-15,17 0 21 0</inkml:trace>
  <inkml:trace contextRef="#ctx0" brushRef="#br0" timeOffset="46332.97">8457 16049 87 0,'0'0'66'0,"0"0"-13"0,0 0-32 0,0-17 12 0,0 17-8 0,0-20-4 15,0 20-13-15,0-21 6 0,-20 21-8 0,20 0 3 0,0-17-6 16,0 17 2-16,-20-20-2 0,20 20-1 0,-14 0 2 0,-9-19 0 16,3 19-1-16,0 0 0 0,3 0 0 0,17 0-2 0,-20-18 2 15,3 18-2-15,-3 0 4 0,0 0-1 0,20 18-1 0,-34 1 3 16,34 1-3-16,-23 18-1 0,3-1 0 0,3 3 1 0,17-3 0 16,-20 40 2-16,20-40-4 0,-17 39 1 0,17-37 0 0,0-3-2 15,0 41 3-15,0-39-3 0,0 1 0 0,0-22-1 0,0 60-2 0,0-56 1 16,0 16-6-16,17-1-10 0,-17 2-15 0,0-19-38 15,0 2 17-15,0-21 30 0,0 0-12 0,0 0 14 0,0 0 16 16,0-40-4-16,0 23 10 0,0 17 0 0,0-57 1 0,-17 20 3 16,17-4 2-16,-20 5 15 0,20 15-3 0,-20-35 25 15,3 18-2-15,17 18-23 0,-17-37 10 0,-6 40-18 0,23-2 1 16,0 19-1-16,-20-39 13 0,20 20-13 0,0-1-1 0,0 20 6 0,0-17-8 16,0 17 3-16,0 0-4 0,0 0 5 0,43 0-4 0,-43 0-5 15,17 17 0-15,20 3 2 0,-37-20-3 0,20 0 0 0,17 19-1 16,-37 0 1-16,37-19-2 0,3 39 0 0,-40-39-3 0,37 17-13 0,-17-17 2 15,-3 20-5-15,3 0-32 0,17-3-24 0,-17-17 24 16,-20 20-5-16,37 0-37 0,-17-20 29 0</inkml:trace>
  <inkml:trace contextRef="#ctx0" brushRef="#br0" timeOffset="46477.08">8665 16431 122 0,'-17'0'87'0,"17"0"-57"15,0 17 19-15,0 3 12 0,0-20-32 16,0 38-7-16,0-38-13 0,0 39 3 0,0-22-8 0,0 4 0 15,0 15 1-15,0 5-6 0,0-24 1 0,0 3 0 0,0-2-1 0,0 0-1 16,0 3-14-16,0 15 2 0,0-15-30 0,0-21 12 0,0 20-48 0,0-3 28 16,0-17 0-16,0 0-34 0,0 0 32 0</inkml:trace>
  <inkml:trace contextRef="#ctx0" brushRef="#br0" timeOffset="46612.26">8703 16203 146 0,'0'0'52'0,"0"17"120"15,0-17-152-15,0 20-13 0,0 0-4 0,0-20-1 0,0 37 2 16,0 1-6-16,0-38-4 0,0 20-6 0,19 16-27 0,-19-36 11 16,0 40-95-16,0-3 73 0,20-37-34 0,-20 0 22 15</inkml:trace>
  <inkml:trace contextRef="#ctx0" brushRef="#br0" timeOffset="47199.12">9010 16316 154 0,'0'0'0'0,"-22"0"134"0,22 0-112 0,0 0-1 0,0 19-4 16,0-19 12-16,-20 0-17 0,20 20-2 0,0-20-3 0,0 19 0 0,-17-19-4 0,17 17 3 16,-20 3 1-16,20 0-4 0,0-3-2 0,-18 3 0 0,18 0-1 0,0 18 1 15,-19-38 0-15,19 36-2 0,0 3 1 0,0-21 0 0,0 2-2 0,0 18-1 16,0 0 2-16,0-38-1 0,0 18 2 0,19 3-4 0,-19-4 3 16,0-17 0-16,18 19-1 0,2-19 3 0,-3 0-1 15,-17-36 1-15,20 36 2 0,-20-57 0 0,22 37-3 0,-22-38-2 16,18-35 4-16,-1 55-1 0,-17-76 0 0,20 56 1 15,-20-55 0-15,0 72-1 0,20-53 4 0,-20 17 0 0,0 3-1 16,0 35-1-16,17-19 4 0,-17 41-4 0,0-23 1 0,0 23-1 16,0 17-1-16,0-20 6 0,0 20 1 0,0 0-6 15,0 0 4-15,0 0 2 0,0 0-1 0,0 0-4 0,0 20 1 0,0-3 0 16,0 23 3-16,0-40-6 0,0 58 6 0,0-22-7 0,-17 58 2 0,17-53-3 16,0 53 1-16,0-37-1 0,-20-20 1 0,20 40 1 0,0-19-2 15,0 18-4-15,0-1-5 0,0-55 1 0,20 55-15 0,-20-57 8 16,17 2-3-16,-17 1 1 0,0 34-22 0,20-37-2 0,-20-18 17 15,0 21-1-15,17-4-64 0,-17-17 58 0,20 0-48 16,-20 0 61-16,20 0-7 0,-20-17 13 0,22-22 7 0,-22 39 5 16,15-18-1-16,-15-2 2 0,0 3 1 0,20-4 4 0,-20 1 18 15,0 20-9-15,20-36-1 0,-20 36 17 0,20-21 21 16,-3 4-19-16,-17-2-19 0,0 19-1 0,17-20 10 0,-17 20-12 16,20 0 10-16,-20 0-11 0,20 0-2 0,-20 20 7 0,22-20-9 0,-22 0 1 15,0 19-1-15,15-19 6 0,5 17-5 0,-3 4 3 16,6-3-6-16,-23-18 0 0,17 0-2 0,3 18 3 15,-20-18 1-15,17-18 0 0,-17 18-3 0,0-18 4 16,20-20-5-16,-20 19 0 0,0-1 3 16,0 2-1-16,0-2-2 0,0 0 0 0,-20 3 2 0,20-3-1 15,-17 20 0-15,17 0 0 0,-20 0-5 0,20 0 3 16,0 0 3-16,-17 20-1 0,17-20-2 0,-23 37-2 0,23 1 2 16,0 1 1-16,0-39-2 0,0 17 0 0,-17 22-1 0,17-21-1 15,0 2-2-15,0 18-12 0,17 0-11 0,-17-20-10 16,0 3 14-16,0-4-4 0,23 2-37 0,-23 2 29 0,17-1-42 0,-17-20 5 15,20 17 28-15,-20-17 31 0,0 0 4 0,17 0 2 0,-17-17-23 16</inkml:trace>
  <inkml:trace contextRef="#ctx0" brushRef="#br0" timeOffset="47446.27">9578 16545 21 0,'0'0'17'0,"0"0"-7"0,0-19 30 0,17 19-11 0,-17-20 2 0,0 2-2 0,0 18-5 0,0 0-3 0,20-20 14 0,-20 0-21 0,0 20 17 0,0 0-16 16,0 0 0-16,0 0-4 0,23 0 9 0,-23 20-5 0,0-20-11 0,0 20-1 15,0-20-1-15,0 18 1 0,17 2 0 0,-17 16-1 0,0-15-1 16,0-3 0-16,17 0 0 0,-17 23 0 0,20-24 0 15,-20 3-2-15,0-2 2 0,0 0-1 0,20 3 2 0,-20-21 1 16,0 0-4-16,0 0 4 0,17 0-2 0,-17 0-1 16,0-39 1-16,20 39 0 0,-20-38 0 0,0 38 2 0,0-17-2 15,0-4 0-15,17 21 0 0,-17 0 1 0,0-20 5 0,20 2-3 0,-20 18-1 16,23 0 5-16,-23 0-3 0,0 0 7 0,17 0-6 0,-17 0 4 0,0 0-6 16,17 38 5-16,-17 0-2 0,20-18-2 0,-20 16-4 15,20-15 1-15,-20-4-3 0,0 23 1 0,0-20-7 0,17-3-13 16,-17 20-15-16,20 3-17 0,-20-40 18 0,0 17-57 15,0 3 34-15,0-20-55 0,17 0 19 0</inkml:trace>
  <inkml:trace contextRef="#ctx0" brushRef="#br0" timeOffset="47612.66">10282 15726 128 0,'0'0'0'0,"0"0"108"0,0 0-78 0,0 0 20 0,17 0 61 15,-17 37-80 1,0-17-20-16,0 0-3 0,0-3-3 0,0 24 3 0,0-5-6 0,0-16 2 0,0 17-1 15,20 21-2-15,-20 19 3 0,0 17 0 0,0-17-4 0,0-21 0 16,0 59-9-16,0-78 1 0,0 40-21 0,0-39 11 16,-20 18-29-16,20 20-11 0,-17-37-17 0,17 18-23 15,-20-20 8-15,3-17 14 0</inkml:trace>
  <inkml:trace contextRef="#ctx0" brushRef="#br0" timeOffset="47759.77">10054 16468 79 0,'0'0'67'0,"0"-20"-4"0,0 20-34 0,0-17 20 0,0-3-9 15,20 0-8-15,-20 20-19 0,0 0-3 0,17 0 4 0,0 0-8 16,-17 0-1-16,20 0 0 0,-20 0-3 0,43 20 3 0,-43-20-4 0,34 20 2 16,-17 17 0-16,6-17 0 0,14-2-4 0,-20 2-2 0,-17-1-2 15,20-19-3-15,17 38-21 0,-37-38 6 0,20 36-42 0,-3-36 24 16,-17 20-8-16,20-20-48 0,3 21 34 0,-23-21 18 0</inkml:trace>
  <inkml:trace contextRef="#ctx0" brushRef="#br0" timeOffset="47895.48">10547 16488 103 0,'0'0'40'15,"0"0"27"-15,0 0-41 0,0 0 0 0,0 0-1 0,0 0 42 0,0 18-49 16,0-18-2-16,0 0-3 0,0 20-2 0,0-1 8 0,0-2-10 0,0 4-2 16,0-3-1-16,0 0-2 0,0 2-2 0,0 1 0 0,0 34-1 0,0-16 1 0,0 18 0 15,0-37-6-15,0-3-4 0,0 20-25 0,0-17-22 0,0 17 20 16,0-37-4-16,0 20-7 0,0-20-3 0,0 21-2 0,0-21-33 0,0 0 53 16</inkml:trace>
  <inkml:trace contextRef="#ctx0" brushRef="#br0" timeOffset="48018.26">10698 16049 167 0,'0'0'110'16,"0"0"-91"-16,0 0 16 0,0 0-19 0,0 19 7 0,0 2-12 15,0-4-10-15,0 3 3 0,0-1-4 0,0-2 1 0,0 4-7 16,0 16-20-16,0-37 3 0,0 40-46 0,0-23 20 0,0 22-56 16,0-39 63-16,0 19-25 0</inkml:trace>
  <inkml:trace contextRef="#ctx0" brushRef="#br0" timeOffset="48310.38">10906 16431 210 0,'0'0'85'0,"0"0"-28"15,0 17-38-15,-17 3 7 0,17-20-13 0,0 20 13 0,0-2-17 16,0 2 9-16,-17 16-10 0,17-15-7 0,0-3 0 0,0 0 1 16,0 23 0-16,0-41 0 0,0 37-1 0,0-1-2 15,0 2-1-15,0-19-2 0,0 2 1 0,0-1-4 0,0 17 4 0,0-37 0 16,0 17-8-16,0 3 8 0,0-20 2 0,0 0 0 15,17 0 1-15,-17-37 0 0,0 17 0 0,0 20 1 0,0-37 1 16,17-3 0-16,-17 40-1 0,0-38-2 0,20 2 1 0,-20-1 5 16,20-4-2-16,-20 23 1 0,0 0 4 0,0-20-4 0,23 19 2 15,-23-1 2-15,0 20-3 0,0 0 3 0,14 0-4 0,-14 0 0 0,0 0-2 16,0 0 4-16,20 20-2 0,-20-1-2 0,17 19-4 16,-17-38 3-16,23 36-3 0,-23 5 1 0,0-41 0 0,0 37-2 0,17-19-2 15,-17 21-17-15,0-3-17 0,20 5-14 0,-20-41 19 16,0 17-44-16,0 3-15 0,0-20 45 0,17 0-30 0,-17 0 17 15</inkml:trace>
  <inkml:trace contextRef="#ctx0" brushRef="#br0" timeOffset="48517.75">11154 16049 59 0,'0'0'38'0,"0"0"0"0,0-37 31 16,0 37-16-16,0-38-8 0,0 38-24 0,0-20 11 16,0 1-19-16,0 19 9 0,0-18-4 0,20 18-10 0,-20 0 4 15,0 0-7-15,0 18 2 0,17-18 4 0,-17 39-3 0,0-39-4 16,0 17 1-16,0 41 1 0,20-1 6 15,-20-18-3-15,0 19-6 0,0-1 0 0,0-20-1 0,0 21-1 0,0 35 3 16,0 21-3-16,0-16-2 0,0-43 2 0,0 20 0 16,0 20-2-16,0-55-1 0,0 35-4 0,0-36-5 0,0-1 0 15,0-2-2-15,0 42-21 0,0-59 12 0,0-2-5 0,0 23-34 0,0-22 24 16,0 3-5-16,0-21-49 0,0 19 48 0,0-19 7 0,0 0 11 0,0 0-23 16</inkml:trace>
  <inkml:trace contextRef="#ctx0" brushRef="#br0" timeOffset="48811.38">11650 16526 59 0,'0'0'87'0,"0"0"-36"0,0 0-29 16,0 0-2-16,0 0 16 0,0 0-21 0,0 0-1 0,0 0-1 0,0 0 12 15,0 0-13-15,0 0 30 0,0 0-33 0,0 0 3 16,0 19 1-16,20 19 2 0,-20-38-10 0,0 36 0 16,0-36-1-16,0 0-4 0,0 41 3 0,0-24 0 0,0 3-1 15,0 16-2-15,0-15-2 0,0-4-5 0,0 2-2 0,-20 2-25 16,20-1 11-16,0 17-41 0,0-37 24 0,0 37-115 0,0-17 73 15,0-20 31-15</inkml:trace>
  <inkml:trace contextRef="#ctx0" brushRef="#br0" timeOffset="48955.49">11670 16203 122 0,'0'0'0'0,"0"0"111"16,0 0-44-16,0 0-43 0,0 0-2 0,0 0 13 0,0 0-10 15,0 17-13-15,0-17-10 0,0 20 0 0,0 0 3 0,0 17-5 16,0-18-3-16,0 0-13 0,0 20 0 0,0-39-6 0,0 37-38 15,-20 0-78-15,20-17 44 0,0-20 16 16</inkml:trace>
  <inkml:trace contextRef="#ctx0" brushRef="#br0" timeOffset="49152.42">11952 15820 160 0,'0'0'110'15,"0"0"-79"-15,0 0 17 0,0 0-3 0,0 0-13 0,0 0-22 16,0 41 10-16,0-24-15 0,20 2 2 0,-20 19-2 15,0 1-3-15,0-22 0 0,0 4-1 0,17 35 2 0,-17 2 0 16,0-22-1-16,20 42 0 0,-20 17-2 0,0 1 3 16,0-59-2-16,0 57-1 0,0-55 1 0,0 20 0 0,0-22-1 0,0 77 2 15,0-77-3-15,0 20 1 0,0 21-3 0,23-22-4 0,-23 18-16 16,0 4-11-16,0-42 11 0,0 22-41 0,17-1-24 16,-17-37 33-16,0-1 1 0,0-1 7 0,0-18 11 0,0 20 13 0,0-20-15 15</inkml:trace>
  <inkml:trace contextRef="#ctx0" brushRef="#br0" timeOffset="49341.39">11841 16526 104 0,'0'0'117'0,"-23"-20"-38"0,6 20-28 0,17 0-28 0,0 0-2 0,-20 0 14 15,20 0-10-15,0 0-4 0,0 0-5 0,0 0-9 16,20 0-3-16,-3 20 6 0,6-1-7 0,-6-19 7 0,3 17-5 16,-20-17 1-16,37 21 2 0,-17 15 1 0,17-36-6 0,-37 20 1 0,37 1-2 15,-14-4 4-15,-6 3-4 0,0-2 1 0,23 21-1 0,-40-39-4 16,17 36-1-16,3-15-2 0,-3 16-23 0,3-37 5 0,3 20-5 0,-23 17-38 15,17-17-5-15,0-3-13 0,-17-17-16 0,0 0 7 16,20 0 20-16</inkml:trace>
  <inkml:trace contextRef="#ctx0" brushRef="#br0" timeOffset="49611.92">12371 16468 48 0,'0'0'32'0,"0"20"-10"15,0-20-16-15,23 0-2 0,-23 18 1 0,0-18-4 0,14 20 2 16,6-20-3-16,-20 0 0 0,20 19 0 0,0-2 0 0,-20-17 0 15,17 0 0-15,-17 21 0 0,18-21 1 0,-18 0 1 0,20 0 8 0,-20 18 0 16,19-18 4-16,-19 0 25 0,23 0 2 0,-23 0-19 16,15 0 15-16,-15 0-8 0,0 0-16 0,19-18 7 0,-19 18-11 15,0 0 0-15,0-21 8 0,0 21 47 16,0 0-55-16,-19 0 3 16,19 39 9-16,-15-21-4 0,-27 40-2 15,42-20-6-15,-55 37 6 0,35-17-11 0,-20 56 11 0,26-37-8 16,-29 38 5-16,43-2-13 0,-19-55 2 0,1 36 1 0,18-17 0 15,-20 17-5-15,20-74-2 0,0-3-1 0,-17 22-14 16,17-1 8-16,0-38-5 0,0 19-52 0,0 0 35 16,0-19-62-16,0 0 34 0,0 0-78 0,0 0 41 0,0 0 64 15</inkml:trace>
  <inkml:trace contextRef="#ctx0" brushRef="#br0" timeOffset="50573.78">12277 16468 54 0,'0'0'0'0,"0"0"32"0,0 0 2 0,0 0 1 0,0 0-19 0,0 0-1 0,-20 0 11 0,20 0-13 0,0 0 11 0,0 0-12 0,0 0 13 15,-20 0-14-15,20 0 12 0,0 0-12 0,0 0 10 0,0 0-12 16,-17 0 11-16,17 0-10 0,0 0-1 0,0 0 0 0,0 0 7 15,0 0-8-15,0 0 7 0,0 0-7 0,-17 0 9 0,17 0-9 16,0 0-2-16,0 0 2 0,0 0 2 0,0 20-5 0,0-20-1 0,0 0 1 16,0 18 5-16,0-18-4 0,0 0 0 0,0 20 5 0,0-1-8 0,0-19 7 15,17 17-4-15,-17 4-2 0,0-3 7 0,17 20-9 16,-17-17 1-16,20-4-1 0,0 21 5 0,-20-20-5 0,17 20 0 0,3-38-2 16,-20 40 3-16,37-3-2 0,-37 0 1 0,20-37-1 15,3 98 2-15,-9-62-8 0,26 41-108 16,-20-40-134-1,-20-37 113-15,0 21 79 0,0-21-5 16</inkml:trace>
  <inkml:trace contextRef="#ctx0" brushRef="#br0" timeOffset="51585.94">6271 18199 42 0,'0'0'27'0,"0"0"5"0,0 0-13 0,0 0 0 0,-17 0 29 0,17 0-21 0,-23 0-14 0,23 0 0 0,0 18 28 0,0-18-28 16,0 0-1-16,-17 0 13 0,17 18-14 0,0-18 0 0,0 0 16 16,0 0-21-16,0 0 10 0,0 0-1 0,0 0-8 15,0 0 0-15,17 0 13 0,-17 0-14 0,23 0 19 16,-6-18-12-16,-17 18-8 0,0-18-1 0,0 18-1 15,20-21 1-15,-20 4 0 0,0-2 0 0,17 0-1 0,-17 0 0 16,20 19-1-16,-20-40 1 0,0 40-1 0,0-37 0 0,20 0 0 0,-20-2-1 16,17 1 1-16,-17-19-1 0,20 38 0 0,-20-19 2 15,0-19-1-15,0 38-1 0,0-20 3 0,0 21-3 0,0-58 6 16,0 38-5-16,0-1 1 0,0 22-3 0,0-2 1 16,0-2 0-16,0 2 0 0,0 1 1 0,0 18-1 15,0-20 3-15,0 20-4 0,0 0 3 0,0 0-2 0,0-18 1 0,0 18-2 16,0 0 2-16,17 0 1 0,-17 0-4 0,0 0 1 0,0 0 0 0,0 18 1 15,0-18 0-15,0 0 3 0,20 20-2 0,-20-20 1 0,0 0-3 0,0 18 0 16,23 1 1-16,-23-19-1 0,0 40 1 0,17-40-1 0,-17 37 1 0,17 0-2 16,23-17 0-16,-40 17 2 0,0-16 0 0,37 15-1 15,-37-16-1-15,37 37-1 0,3 1 4 0,-23-40-1 16,3 21-1-16,37 18-1 0,-40-39 0 0,23 38 3 0,-40-36-2 0,37 38-1 16,-17-20-2-16,20-19 3 0,-23 38 0 0,0-57 0 15,3 36-2-15,-20-15 0 0,43-1-5 0,-29-3-16 16,6 3 6-16,-20-20-4 0,0 18 8 0,17-18 0 0,-17 0-22 15,0 0-14-15,0 0-17 0,0 0-16 0,-17-18-16 16,-3 18 50-16,6-20-19 0,-29 3 16 0</inkml:trace>
  <inkml:trace contextRef="#ctx0" brushRef="#br0" timeOffset="53811.62">6009 17666 47 0,'0'0'26'0,"0"0"-9"0,-23 0 88 0,23 0-76 0,0 0-8 0,0 0-3 0,0 18-10 16,37-18 8-16,-17 20-1 0,-3-1-3 0,23-19-7 0,-3 19 5 16,40 19 1-16,-20-38-6 0,-20 19 0 0,40 1 0 0,37-2 3 15,3 21 1-15,-63-39-4 0,40 37 6 0,-37-37-7 16,77 20 4-16,-97-20-6 0,-17 0-1 0,20 0 0 0,-3 0 2 0,0 0 1 15,-17 0-2-15,-3 0 0 0,3 0 5 0,-3 0 9 16,-17 0-4-16,20 0 1 0,-20 0-7 0,0-20 5 16,0 20-7-16,-20 0 2 0,20-20-1 0,-37 3-1 15,0 17-1-15,17 0-1 0,-34 0 3 0,14 0-3 0,6 0-1 16,-29 0 0-16,-45 17 1 0,45-17-2 0,-48 40-1 0,51-40 2 16,-51 38 0-16,71-19 1 0,-74 18 1 0,20-17-2 0,17-3-1 15,23 4 0-15,54-21 1 0,-23 19-1 0,6-19 0 0,-3 0-1 16,20 19 0-16,0-19 2 0,0 0 0 0,0 19 0 0,37 0-2 15,-37-19 3-15,40 17-2 0,-3 4 3 0,40-21-3 0,0 18 0 16,-20-18 0-16,74-18-1 0,-17-3 1 0,0-15 2 16,-77 17-1-16,40-19 1 0,0 0-2 0,-40 18 0 15,20-17 0-15,-37 18 0 0,-20-1 0 0,40 2 1 0,-23-22 0 0,3 40 0 16,-20-17 0-16,0 17 0 0,17-20 2 0,-17 20-2 0,0 0-2 16,-17-19 1-16,17 19 2 0,-37 0-1 0,14 0 0 15,6 0-1-15,-3 19 0 0,-17 1 1 0,-97 37 4 0,77-39-5 16,-37 21 1-16,57-39-1 0,-3 37 0 0,-54-17 1 0,17-3-1 15,40 4 0-15,0-21 1 0,17 19 0 0,0-19-1 0,20 0 0 16,0 19 0-16,-17-19 1 0,17 0-1 0,0 0 0 0,17 19 1 16,3-19 1-16,17 0-1 0,0 0 0 0,23 0 2 15,-43 0-1-15,23 0 1 0,14-19 1 0,23 0 0 16,-20-21 0-16,-20 40-2 0,40-37 2 0,-57 37-2 16,37-20 1-16,-20 20-1 0,-17-17-1 0,37 17 1 0,-17 0-5 0,-3 0-9 15,20 0-23-15,-20 0-37 16,0 17-34-16,3 3 40 0,-23-20-14 0,40 20-62 0,-37-20 76 0</inkml:trace>
  <inkml:trace contextRef="#ctx0" brushRef="#br0" timeOffset="54453.66">16151 16374 83 0,'0'0'53'0,"0"0"-3"0,0 0-5 0,0 0-24 0,-17-19 12 0,17 19-19 0,0 0-3 0,0 0-1 0,0 0 8 0,0 0-2 0,0-20-2 0,0 20-8 16,0 0 6-16,0-19 1 0,0 19-6 0,0 0 5 0,0 0 3 16,0 0 0-16,0 0-8 0,0 0 0 0,17-19 8 15,-17 19-6-15,0 0 8 0,0 0-8 0,0 0-3 0,0 0 0 0,0-20 0 16,20 20 8-16,-20 0 1 0,0 0-6 0,23 0-4 16,-23 0-5-16,0 20 4 0,0-1 8 0,0 0-9 0,0 1-1 15,0-1 0-15,0 18 0 0,0-17-1 0,0 37-4 0,0 0 1 16,0-19-11-16,0-2 2 0,0-16-7 0,0 56-30 15,0-20-13-15,0-37 25 0,0 39-45 0,0-38 34 0,0-3-62 16,0 3 58-16,0 0-43 0</inkml:trace>
  <inkml:trace contextRef="#ctx0" brushRef="#br0" timeOffset="54721">15849 16831 37 0,'0'0'10'0,"0"0"4"0,-17 0-7 0,-3 37 43 15,20-20-36-15,-20-17 16 0,20 20-14 0,-20 0 45 16,20-20-31-16,0 0-14 0,-14 0-1 0,14 17 15 16,0-17-5-16,0 0 1 0,-23 20-4 15,23-20-5-15,0 0-7 0,0 0 9 0,0 0-10 0,0 0 9 0,23 0 1 16,-9 0-10-16,-14 0 0 0,40 0 8 0,-20 0-9 0,-3 21 2 16,40-21 2-16,-37 0-7 0,34 0 3 0,6 17-1 0,-43-17-5 15,23 0 0-15,-3 0 1 0,0 0-3 0,-14 0 4 0,68 19 0 0,-71-19-4 16,37 0 4-16,-19 0-3 0,21 0-4 0,-59 0 3 15,55 0-11-15,-55 0 4 0,19 0-19 0,-19 0 6 16,23 0-64-16,-23-19 9 0,0 19 29 0,0-17-65 0,0-4-2 16,0 21 43-16,0-20 36 0</inkml:trace>
  <inkml:trace contextRef="#ctx0" brushRef="#br0" timeOffset="54912.38">15980 16260 85 0,'0'0'76'0,"-17"0"-50"0,-20-20 19 16,17 20-23-16,0-20 19 0,0 3-23 0,3 17-3 0,-20 0 13 15,17-20-2-15,20 20-14 0,-20 0-2 0,6 0 16 0,14 0-17 16,0 0 0-16,0 0-1 0,0 0-1 0,0 20 5 0,14-3 0 0,6 3 3 16,20 0-7-16,-23-3 6 0,40 3-2 0,-20-1-3 15,-17-19-7-15,40 19 5 0,-43-19-5 0,0 20-1 0,40-20 4 16,-20 19-5-16,-17-2-1 0,3-17 2 0,31 0-4 0,-34 20-2 16,35-20-21-16,-36 0 9 0,1 0-5 0,3 0-4 0,11 0-46 0,6 20-29 15,-23-20 40-15,1 0-2 0,21 0-36 0,-39 0 32 16</inkml:trace>
  <inkml:trace contextRef="#ctx0" brushRef="#br0" timeOffset="55423.05">16876 16639 47 0,'0'0'17'0,"0"0"0"0,0 0 29 0,0 0 8 0,0 0-9 0,-20 0-11 15,20 0-4-15,0 0-2 0,0 0-5 0,-17 0 0 16,17 0-1-16,0 0-2 0,0 0-4 0,0 0-6 16,0 21 7-16,-18-21-10 0,18 17 7 0,0-17-8 0,0 38 8 15,0-20-6-15,0 3-3 0,0 15 2 0,0-15-4 16,0 16 0-16,0-17-1 0,0-3-1 0,0-17 0 0,0 40 2 0,0-23-1 16,0 3 4-16,0 1-1 0,18-4-3 0,-18-17-1 15,0 0 1-15,17 0 5 0,3 0-3 0,-20 0 1 0,20-17 3 0,-3-24 0 16,3 41-4-16,-3-37 3 0,3 17-6 0,20-17 4 15,-23 0 0-15,3 16-3 0,0-36 1 0,-3 39-3 0,40-37 7 16,-57 34-5-16,20 1-2 0,17 2 2 0,-37 0-3 16,20-3 3-16,0 21 1 0,-20 0-1 0,0 0 3 0,20 0-2 0,-20 0 0 0,17 0 3 15,-17 0-4-15,17 21 6 0,-17 15-3 0,0-16-3 16,20 18 3-16,-20 0-2 0,0 1-2 0,0-3-3 0,0-15-1 16,0 36-10-16,0-40 2 0,0 23-27 0,0-23 11 0,0 24-39 15,0-24 28-15,0 2-4 0,0 1-6 0,0-20-4 0,0 38-8 16,0-38-67-16,0 19 37 0,0-2 47 0</inkml:trace>
  <inkml:trace contextRef="#ctx0" brushRef="#br0" timeOffset="55635.49">17620 16106 139 0,'0'0'51'0,"0"0"19"16,0 0-20-16,0 0-28 0,-23 0 13 0,23 0-19 0,0-17-4 15,0 17 5-15,0 0-10 0,0 0 8 0,0 0-3 0,-17 0-6 16,17 0 0-16,0 17 9 0,0-17-9 0,0 39 3 0,0-22 2 15,0 4-3-15,0-1-1 0,0 17 6 0,0 20-4 0,0 77 1 16,0-59-8-16,0 2 3 0,0-41-7 16,0 42-3-16,17-21-1 0,-17 0-13 0,0 0-13 15,0-20 10-15,0 20-34 0,0-36 21 0,0-4-53 0,0 22-27 16,0-22 61-16,0-17 10 0,0 21 11 0,0-21-9 0</inkml:trace>
  <inkml:trace contextRef="#ctx0" brushRef="#br0" timeOffset="55786.75">17446 16316 99 0,'0'0'89'0,"0"0"-32"0,0 0-16 0,0 0-6 16,0 0-19-16,0 19 8 0,0 1-9 0,0-1-10 15,0 18 5-15,0-37-4 0,17 37-4 0,-17-17-1 0,20 0 1 16,20 18 0-16,-23-38-1 0,-17 19-4 0,20-2-3 0,-20-17-7 16,37 39-32-16,-14-39 11 0,-23 18-9 0,17-18-63 0,20 20 23 15,-17-20 11-15</inkml:trace>
  <inkml:trace contextRef="#ctx0" brushRef="#br0" timeOffset="56352.92">17902 16431 58 0,'0'0'19'0,"0"0"19"0,0 0-18 0,0 0 0 0,0 17 17 0,0 3-8 15,17 18-6-15,-17-38-15 0,0 39 7 0,0-22-6 16,20 4-5-16,-20-21-1 0,0 18-2 0,0 0 2 0,20 2 2 0,-20 1 0 16,0-21-1-16,0 17-1 0,23 3 8 0,-23-20-5 0,0 0 0 0,14 18 5 15,-14-18-5-15,0 18 6 0,20-18 2 0,0 0-3 16,0-18 5-16,-20 18-12 0,0-18 0 0,17-19 8 15,0 16-5-15,-17 1-7 0,0 20 5 0,0-36 5 16,20 15 0-16,-20 4-3 0,0 17 0 0,0-19 10 0,0-1-2 16,0 20 0-16,-20 0-6 0,20 0-1 0,-17 0 6 15,17 0-8-15,-17 0-2 0,17 20 2 0,-20-20-3 0,0 19-1 0,0 19 1 16,6-2-3-16,14-16 1 0,-23 38 3 16,23-40-4-16,0 21-3 0,0-3 2 0,0 5-9 15,0-41 0-15,0 37-3 0,0-37 0 0,0 17-6 0,0 3 2 0,0 17-21 0,23-17-2 16,-9 1 20-16,6-4-22 0,20 2-27 15,-23-19 44-15,0 0-22 0,3 0 24 0,23-19-39 0,-29-19 37 16,26 18 14-16,-20-17 5 0,-3 37 4 0,20-37-1 16,-37 17 2-16,40 20 2 0,-23-37-1 0,3 16 2 0,0-15 5 15,-3 15 1-15,23-35 50 0,-23-2 17 16,3 40-52-16,-20 18-1 0,0-39 20 0,0 22-21 0,0 17 17 0,0-39-4 16,0 39-7-16,0 0-16 0,0 0-2 0,-20-18-1 15,3 18 7-15,17 0-6 0,-40 18 1 0,40-18-5 16,-17 39-1-16,-3-39-2 0,20 38 1 0,-20-38 0 0,3 36 2 15,-3 5 0-15,20-4-2 0,0-19 0 0,-20 21 2 0,0-3-1 16,20-15-2-16,0 16 2 0,-17 0-1 0,17-17-2 16,0 0 1-16,0-20-1 0,17 17-1 0,3-17 3 15,-20 0-3-15,20-17 1 0,0 17 2 0,-3-20-1 0,3 0 3 16,0 3 2-16,-3 17-4 0,-17 0 2 0,23 0 1 16,-6 0 5-16,-17 0-5 0,17 0-1 0,3 37 2 0,-20 20 1 15,20-36-4-15,-3 52 7 0,-17-33-7 0,0 55 8 0,0-38-10 16,-17 37 3-16,17-55-5 0,-40 36-4 0,40-35-1 0,-17 16-14 15,17-38 4-15,-17 22-3 0,-6-40-6 0,23 17-3 0,-17-17-36 0,-3 21 30 16,20-21-1-16,-20 0 1 0,3 0-68 0,-3-21 67 0,20 4-43 16,-20-23 39-16,20 40 4 0,-20-37-10 0,20 17 31 0,0 20 4 0,0-17-21 15</inkml:trace>
  <inkml:trace contextRef="#ctx0" brushRef="#br0" timeOffset="56599.02">18623 16831 49 0,'0'0'42'0,"0"-20"99"0,20 20-116 0,-20-21-1 0,0 21 14 0,0-19-25 0,0 19 7 0,0 0-13 0,0 0-3 0,0-17 1 16,0 17 1-16,20 0 2 0,-20 17-5 0,0-17 0 0,0 0-1 16,0 19 0-16,0 22 1 0,0-4-2 0,0-37 2 15,0 17-2-15,0 23 6 0,0-23-2 0,-20 24 4 0,20-24-4 0,0-17-2 16,0 39 1-16,0-22 2 0,0 4-1 0,0-21-1 0,0 0 2 0,0 19-2 16,0-19 2-16,0 0 8 0,0 0 3 0,0 0-5 15,20-40-2-15,-3-16 0 0,3 18-6 16,-20 38 0-16,17-37-1 0,3-3-3 0,-20 23-1 0,20-3 1 0,3 3 3 15,-23 17-3-15,14-20-4 0,6-20-13 0,0 40-14 0,0-17-11 16,-20 17 17-16,17-21-5 0,-17 21-44 0,17 0-23 16,3 0-6-16,-20-18 63 0,20 18 10 0,-20 0-17 0</inkml:trace>
  <inkml:trace contextRef="#ctx0" brushRef="#br0" timeOffset="56820.56">19079 16697 130 0,'0'0'47'0,"0"0"28"16,0 0-21-16,0 0-31 0,0 0 21 0,0 0-26 0,0 0-3 0,0 0 9 16,0 18-7-16,0-18-10 0,0 18-2 0,0 3 6 0,0-4-8 15,0 23 4-15,0-20-3 0,0 17-3 0,0-37 1 0,0 37-6 16,0 0-4-16,0-17-23 0,0 1 9 0,0 15-43 0,0-16 22 15,0-3-74-15,0 4 55 0,-20-2-73 0</inkml:trace>
  <inkml:trace contextRef="#ctx0" brushRef="#br0" timeOffset="56966.6">19176 16049 228 0,'0'0'75'0,"0"0"-29"0,0-17 7 15,-20 17-13-15,20 0-5 0,-20 0-26 16,20 17-8-16,0-17-1 0,-17 19-4 0,17 2-16 0,0-21 2 15,-20 37-36-15,20-18-22 0,0-2 26 0,-20 4-67 0,20-1 24 16,0-3 38-16</inkml:trace>
  <inkml:trace contextRef="#ctx0" brushRef="#br0" timeOffset="57133.2">19344 15878 199 0,'0'0'67'0,"0"0"14"15,0 0-32-15,0 0-26 0,0 0 31 0,0 0-37 16,0 0-11-16,20 0 1 0,-20 19 3 0,0-19-8 0,23 38-2 0,-23-19 2 15,0 1-2-15,17 18 5 0,-17-18-6 0,0 37 1 0,0-20 1 16,0-1 1-16,0 79 2 0,0-18 0 0,0-40-3 0,0-20 0 16,-17 57 2-16,17 4-4 0,-23-4-3 0,23-37-8 15,0 0-19-15,0 0-22 0,0-40 18 0,0 24-50 16,0-41 31-16,0 17-65 0,0 2 68 0,0-19-41 0</inkml:trace>
  <inkml:trace contextRef="#ctx0" brushRef="#br0" timeOffset="57301.08">19290 16391 135 0,'0'0'0'0,"0"0"130"0,0 0-80 0,-20 0 21 16,20 0-42-16,-20-17 20 0,20 17-30 0,0 0-1 0,0 0 7 0,0 0-13 16,0 0-4-16,-17 17 5 0,17-17-7 0,0 0-1 0,0 20 7 0,17 0-7 15,-17-3-1-15,0-17-3 0,20 40 3 0,0-40-3 0,-3 57 9 0,-17-40-4 16,37 22-3-16,-17-21-1 0,20 23 1 0,-40-24-1 0,37 39-2 16,-17-35-2-16,-20-4-3 0,17-17-3 0,20 40-32 0,-37-20 7 0,0-3-8 15,40 3-54-15,-17-3-18 0,-23-17 50 0,0 0 1 16,14 20-33-16,6-20 54 0</inkml:trace>
  <inkml:trace contextRef="#ctx0" brushRef="#br0" timeOffset="57482.34">19763 16448 141 0,'0'0'97'0,"0"0"-68"0,0 0-7 16,0 20 10-16,0 0-22 0,0-20-2 0,0 18 1 0,0 2-5 0,0-1-3 16,20 19 1-16,-20-2-4 0,0-36-4 0,0 41 3 15,20-41 0-15,-20 37-2 0,20-37 4 0,-20 18 0 0,0 0 0 16,17-18 1-16,-17 38 0 0,17-38 0 0,-17 0 1 0,20 19 0 0,0 2 0 15,-20-1-2-15,20-3-1 0,-3-17-6 0,3 20-12 16,0-20-17-16,-20 17-15 0,17-17 22 0,-17 0 0 0,23 20-21 16,-23-20 34-16,17 0-9 0,0 0 17 0,-17 0-6 0,20 0-11 15</inkml:trace>
  <inkml:trace contextRef="#ctx0" brushRef="#br0" timeOffset="57687.93">20202 16297 118 0,'0'0'55'0,"0"0"-4"0,-17 19 17 0,17 20-23 0,0 17 14 16,-23-36-41-16,23 17 19 0,-19 1-19 0,1 57 19 15,-2-36-19-15,3-4-2 0,-23 61 16 0,6 15-9 0,-6 20-1 16,0-73-21-16,3 93 10 0,-20 0-4 0,40-94-5 0,-3-3 0 16,-20 79 1-16,26-97-4 0,-9 2-4 0,3-2-4 0,0 41-26 15,20-59 5-15,-17 37-43 0,0-57 29 0,17 3-4 0,-20 16-73 0,20-17 46 16,-20-2-127-16</inkml:trace>
  <inkml:trace contextRef="#ctx0" brushRef="#br0" timeOffset="58357.81">22235 16811 170 0,'0'0'98'0,"0"0"-21"0,0 0-58 0,0 0 0 0,0 0-2 0,0 0-4 0,0 0 0 0,0 0 7 0,0 0-11 0,0 20 10 0,0-20-1 0,0 0-4 0,0 0-7 15,17 0 24-15,-17 0-25 0,0 0 0 0,20 0 7 16,0-20-2-16,-20 20-6 0,20-21 4 0,-20 2-6 16,17 2 0-16,-17-22 5 0,20 1 3 0,17-20-8 0,-37 22-7 15,0-2 10-15,57-116 11 0,-37 60-12 0,0 37-3 16,-3 20-2-16,-17-60 4 0,20 59-1 0,-20 2-1 0,20-42 1 0,-20 41-1 15,17-2 3-15,-17 0-2 0,0 3 6 0,0-4-4 0,23 23 0 0,-23 17 2 16,0-37 5-16,0 18-7 0,0 19-1 0,17 0 3 0,-17-22-3 16,0 22-3-16,0 0 7 0,0 0-8 0,17 22-6 15,-17-22 8-15,0 0 2 0,0 19 0 0,0-2-5 0,20 20-1 0,-20-37-1 16,0 40 7-16,0-23 0 0,20 41 1 0,-20-19-5 0,17-2-2 0,3 21 3 16,-3 19 0-16,23-4 0 0,-3 5-2 0,-37-21 4 15,20 20 1-15,0-40-4 0,0 40 2 0,-3-3 2 0,0-53-4 0,3 56 1 16,-20-40 0-16,20 20-1 0,3-40-7 0,-23 23 0 15,0-40-3-15,14 37-16 0,-14-17 10 0,0-20-6 0,20 17-35 0,-20-17-15 16,0 20-13-16,0-20 41 0,0 0-53 0,0 0 44 16,0 0-64-16,0 0 65 0,-20-20 12 0,20 3-18 0</inkml:trace>
  <inkml:trace contextRef="#ctx0" brushRef="#br0" timeOffset="58518.92">22329 16431 137 0,'0'0'43'0,"0"0"20"0,0 17-38 0,-17-17 48 0,17 0-52 0,-20 20 16 15,20-20-23-15,0 20 0 0,0-20-2 0,0 18 11 0,0 2-5 0,0-1-2 16,37-2-2-16,-37-17-7 0,20 21 6 0,40-3-4 16,-60-18-8-16,34 18 4 0,6-18-2 0,-23 0-1 15,3 20 0-15,17-20-7 0,-37 0-5 0,40 21-31 0,-3-21 13 16,-37 0-3-16,37 0-48 0,-17 17 29 0,-3-17-10 0,3 0-4 0,0 0 3 16,3 0 12-16,-9 0-25 0</inkml:trace>
  <inkml:trace contextRef="#ctx0" brushRef="#br0" timeOffset="58762.38">23281 16260 126 0,'0'0'0'0,"0"0"141"0,0 0-113 16,0 0-3-16,-20 0 23 0,20 0-29 0,0-20 8 0,0 20-16 15,-20 0 9-15,20 0-6 0,-17 0-5 0,17 0-1 16,-17 20-5-16,17-20-1 0,0 0-3 0,0 17 3 0,-23 3 1 0,23-1 0 16,-17 0-3-16,17 1 2 0,0 16 0 0,-20 4-1 0,20-23-1 0,0 3 1 0,-20 74 2 15,3 4 0-15,17-61-3 0,-20 20 3 16,20-40-3-16,0 43 0 0,0-23 1 0,0 0 0 0,0-37-1 15,0 37 0-15,0-37 1 0,20 20 5 0,-3-20-1 0,3 0 7 16,0-20-6-16,-3 20 2 0,6-37-6 0,11 17 4 0,6-17-1 16,-23 0-3-16,3 16 0 0,0 2-4 0,-3-19-2 0,-17 20-4 15,40-37-31-15,-23 34 10 0,23-17-55 0,-40-1 31 0,17 22-10 16,20-2-69-16,-37-19 78 0,20 18-38 0</inkml:trace>
  <inkml:trace contextRef="#ctx0" brushRef="#br0" timeOffset="59115.78">23814 16335 167 0,'0'0'116'0,"0"0"-81"0,0 0 22 0,-20 20-9 15,20-20-28-15,0 0-4 0,0 0 10 0,-20 19-18 0,20-19 0 16,-20 17 6-16,20-17-8 0,0 20 5 0,-14 17-1 0,14-37-5 16,-23 40 3-16,6-22-6 0,17-18 1 0,0 39 0 0,-23-1 3 0,6-38-6 15,17 56 3-15,-17-35-1 0,17 16-1 0,-20-1 0 16,20 2-2-16,-20-19 1 0,20 2 0 0,0-1 2 0,0-3 1 0,0 3 0 15,0-20-3-15,0 17 0 0,0-17 2 0,20 0 3 16,0-17-3-16,-20 17-1 0,17-20-1 0,-17-17 1 0,17 37 1 16,6-40 2-16,-6-16-3 0,6 38-1 0,-23-40 3 0,14 2 1 15,6 18-2-15,0-19 1 0,0 17 1 0,-20 23-3 16,0-3 0-16,17-17 0 0,-17 18 1 0,17-1 6 0,-17 1-4 16,0 19 3-16,0 0-2 0,0 0-3 0,20 0 15 0,-20 19-3 15,0 1-7-15,0-20-3 0,0 19 0 0,0-2-2 0,0 3 1 0,0 0-3 16,0 17 6-16,0 1-4 0,0-18-1 0,0 16-3 15,0 3-6-15,0-1 2 0,0-17-14 0,0-4 7 16,0 3-4-16,0 16-24 0,0 2-11 0,0-38 24 0,0 19-4 16,20 2-1-16,-20-1-43 0,0-3 34 0,0-17-6 0,0 20-7 0,0-20-63 0,20 17 37 15,-20-17 45-15</inkml:trace>
  <inkml:trace contextRef="#ctx0" brushRef="#br0" timeOffset="59306.81">24459 16601 132 0,'0'0'0'0,"0"0"179"0,-18 0-157 0,18 0 0 0,0 0 1 0,0 18-1 0,0-18 14 0,-20 0-22 16,20 0-3-16,0 20-3 0,-19-20 3 0,19 21-8 0,0-21 0 15,0 0 1-15,0 17 1 0,-20 3-5 0,20-2 3 0,0 0-2 16,0-18 2-16,0 21-2 0,-15-4 0 0,15 23 2 0,0-20-2 16,0 17 3-16,-23-20-4 0,23 23-1 0,0-23 1 0,0 3-3 15,-19-20-1-15,19 38-18 0,0-19-21 0,0-19-27 16,0 20-28-16,0-20-21 0,0 0 24 0,0 0 38 15</inkml:trace>
  <inkml:trace contextRef="#ctx0" brushRef="#br0" timeOffset="59460.61">24498 16012 114 0,'0'0'71'0,"0"0"46"0,0 0-79 0,0-21 25 0,0 21-35 16,-22-17 38-16,22 17-52 0,-17 0-1 0,17 0-2 15,-18 0 6-15,18 0-10 0,-20 0 4 0,1 17-8 0,19 4-2 16,-20-1-2-16,20-3-4 0,-15 2-4 0,15 19-16 0,-23-38-13 15,23 39 8-15,-19-39-2 0,19 38-50 0,0-38 37 0,-20 0-5 0,20 20-52 16,-18-3 19-16,18 3 11 0</inkml:trace>
  <inkml:trace contextRef="#ctx0" brushRef="#br0" timeOffset="60010.28">24935 15403 79 0,'0'0'47'0,"0"0"41"0,0-19-50 0,0 19-5 0,0 0 23 0,0-17-32 0,-20 17 22 0,20-21-26 0,0 21 36 0,0 0-42 0,0-20 8 0,0 20-12 0,0 0 1 16,-20 0-2-16,20 0 6 0,0 0-8 0,0 20-2 0,0-20 0 0,-17 57 12 15,17-20-10-15,0-16-6 16,-20 15 3-16,20 5-6 0,0-24 1 0,0 60-4 0,0-41 7 0,-20 42-2 15,20-21 3-15,0 1-3 0,-17 35 6 0,17-56-8 0,0 61 3 16,-18-4-1-16,18-57 1 0,-22 59-5 0,22-21-8 0,0-35 6 16,-17-3-3-16,17 21-18 0,0-1-15 0,0-57 17 0,0 36-6 15,0-36-4-15,0 20-3 0,0 1-5 0,0-21-6 0,0 17-66 0,0-17 58 0,0 0 11 16,0 0-32-16</inkml:trace>
  <inkml:trace contextRef="#ctx0" brushRef="#br0" timeOffset="60340.65">25220 16126 108 0,'0'0'40'0,"0"0"22"0,0 19 0 15,0-19-27-15,-20 0-4 0,20 0-18 16,0 17 11-16,0-17-12 0,0 0 1 0,-20 0 10 0,20 21-2 16,-15-1-3-16,15-20-10 0,0 17-1 0,-22 3 2 0,2 0 4 0,20-3-6 15,0 3-4-15,-20 18 4 0,3-18-3 0,17-1 1 0,0-2-1 16,-20 3 0-16,3 57 8 0,17-59-9 0,0 21-1 15,0-39-1-15,0 17 1 0,0-17 2 0,0 21 1 0,0-21-4 0,0 18 0 16,17-18 1-16,-17 0 5 0,20-18-2 0,-20 18-3 0,17-38 2 16,3 19 1-16,0-1 1 0,-20-18-4 0,22 38 2 15,-7-20-2-15,-15 20 1 0,0-17 1 0,0-3-4 0,20 0 10 0,0 3 1 0,0-2 4 16,-20 19-11-16,17 0 2 0,-17 0 0 0,0 0 6 16,17 19-3-16,-17-19-3 0,0 37 1 0,0-17-3 0,0 17 4 15,20 1-6-15,-20 1-2 0,0-22 0 0,0 4 1 0,0 35-3 16,0-18-9-16,0 0 1 0,0-20-4 0,0 20-29 0,0 2-19 15,0-20 27-15,0 17-49 0,0-20 36 0,20-17-123 0,-20 20 49 16,0-40 44-16,0 20 47 0</inkml:trace>
  <inkml:trace contextRef="#ctx0" brushRef="#br0" timeOffset="60662.82">25579 15649 211 0,'0'0'0'0,"0"0"144"0,0 0-102 0,0-17 19 0,0-21 17 16,-17 38-37-16,17-19-9 0,0 19-25 0,0 0 0 0,0 0-4 15,-20 0-3-15,20 0 2 0,-20 19 5 0,20-1-8 16,0 19-1-16,-17 23 2 0,17-43 1 0,-20 60 1 0,0-41-1 16,0 60 0-16,3 1 0 0,17-61-2 0,-17 58 3 0,-3-53-1 15,20 53-3-15,0-36 0 0,0 18 4 0,20-39 0 0,-20 1-1 16,17 1-2-16,0-1 0 0,3-38 0 0,0 0 2 16,-20 18 0-16,37-18 0 0,-17 0-1 0,0 0 0 0,-3-18-1 0,23-3 3 15,-40 4-2-15,37-2 2 0,-37 19 0 0,37-20-1 0,-37 2 2 0,40-2-1 16,0-17-4-16,-23 17 0 0,0 20-1 0,23-37 6 15,-3 37-1-15,-37 0 1 0,0 0-3 0,17 17 2 0,-17 3-2 16,20 0 0-16,-20-3 2 0,-20 41 7 16,20-19-6-16,-17-1-3 0,17-20-1 0,-37 20-4 0,17 0-12 15,0-38 0-15,-14 56-63 0,34-35 45 0,-80-4-162 16,63-17 127-16,17-17 34 0,-20 17-3 16,20 0 0-16,-20-21-24 0,3 3 25 0,0 0 27 15,17-19-10-15</inkml:trace>
  <inkml:trace contextRef="#ctx0" brushRef="#br0" timeOffset="60854.27">25847 16468 27 0,'0'0'27'15,"0"0"18"-15,0 0-22 0,17 0 3 0,-17 0 28 16,0 0-27-16,0 0-1 0,0 0 22 0,0 0-7 0,0 0-7 16,20 0-2-16,-20 0-5 0,0 0-6 15,0 0-12-15,0 20 9 0,0-2-13 0,0-18 0 0,0 0-2 0,0 39 7 16,0-39-7-16,0 38 0 0,0-2-1 0,0-16 2 0,0 18-4 15,0-38 0-15,0 38-10 0,0 1 2 0,0-22-3 0,0 23-47 16,0-3 27-16,0-37-7 0,0 37-56 0,0-37-20 0,0 20 20 16,0-20 59-16</inkml:trace>
  <inkml:trace contextRef="#ctx0" brushRef="#br0" timeOffset="60978.54">26055 16049 197 0,'0'0'0'0,"0"0"165"0,0 0-77 0,0 0-64 0,-17 0 19 0,17 0-17 15,0 0-18-15,0 19-3 0,0-19-3 0,-20 21-4 0,20-21-4 0,0 37-20 16,0-18-27-16,0-19 15 0,-20 17-9 0,20 4-74 0,0-1 49 16,0-20 3-16,0 17-55 0</inkml:trace>
  <inkml:trace contextRef="#ctx0" brushRef="#br0" timeOffset="61176.57">26531 15138 181 0,'0'0'0'0,"0"0"132"0,-20 17-61 16,20 2-62-16,-20 1 9 0,20-20-5 0,-17 19-9 16,17 0-1-16,0 1-1 0,-20-3-1 0,20 23-1 0,0-3-1 0,-20 20 4 15,20 18-4-15,0-36-3 0,-17 56 0 0,17 2 3 0,-17-3 3 16,17-36-2-16,0-22 1 0,0 116-1 0,0-56-1 16,-23-1-2-16,23 0-5 0,-17-39 0 0,17 41-19 15,-20-59 8-15,20 19-4 0,-20 20-33 0,20 17-21 0,-17-58 33 16,17-15 1-16,-20 53-21 0,20-54 43 0,0 0-14 0</inkml:trace>
  <inkml:trace contextRef="#ctx0" brushRef="#br0" timeOffset="61616.16">26776 16316 116 0,'0'0'51'0,"0"0"32"0,0 0-54 0,0 0 19 0,0 0-8 0,0 0-24 0,0 0 0 0,0 0-4 0,20 0-3 0,-20 0 9 0,0 19-9 0,0-19-1 0,0 0-1 0,0 20-3 0,0-1 1 0,0 18 3 0,0 0 1 0,0 21-3 0,0-19-5 0,0-1 0 0,-20 18 1 16,6 20-7-16,14-37-4 0,-23 18-29 0,23-20 8 0,0-17-8 15,-20 54-133-15,3-74 106 0,17 20-77 0</inkml:trace>
  <inkml:trace contextRef="#ctx0" brushRef="#br0" timeOffset="61771.12">26836 15974 226 0,'0'0'92'0,"0"0"7"0,0 0-48 0,0 0-29 16,-20 0 2-16,20-20-7 0,0 20 0 0,-20 0 8 0,20 0-7 0,0 0-13 16,-20 20-2-16,20-20-5 0,0 17 1 0,-14-17-9 0,14 41-16 15,-23-41 4-15,23 17-7 0,0 2-42 0,0 2 28 0,0-21-3 0,-20 17-68 16,20 3 48-16,0-1 5 0,0-19 12 0,0 0-10 0</inkml:trace>
  <inkml:trace contextRef="#ctx0" brushRef="#br0" timeOffset="61951.06">27061 15326 110 0,'0'0'101'0,"0"0"-73"16,0 0-1-16,-20 0-8 0,20 0-16 15,0 0 0-15,0 0 1 0,0 20-1 0,-17 18-1 16,17-19 0-16,0 1-2 0,0-3 2 0,0 21-1 0,0 1 3 16,0 19 4-16,0-21-2 0,0 41 11 0,0-5 0 0,0-16-10 15,0-16-1-15,0-5 0 0,0 58 2 0,0 41 6 16,0-99-11-16,0 79 1 0,0-76-4 0,0 56-5 0,0 56-36 15,0-74-25-15,0-39 20 0,-17 18-62 0,17-18 60 16,0 2-43-16</inkml:trace>
  <inkml:trace contextRef="#ctx0" brushRef="#br0" timeOffset="62149.07">26796 16068 227 0,'0'0'73'0,"0"0"-12"0,0-19-24 15,0 19 10-15,0 0-22 0,20 0 15 0,0 0-13 16,-20-17-16-16,34 17 0 0,-14 0 8 0,-20 0-11 0,43 0-2 16,-9 0 7-16,-34 0-9 0,40 0 2 0,-6 0-2 0,-14 17 1 15,20 2-5-15,-3 2-18 0,-37-4-4 0,20 3-5 0,20-1-51 16,-23-2-26-16,-17-17 42 0,37 21-80 0,-37-1 77 0,20-3-41 16</inkml:trace>
  <inkml:trace contextRef="#ctx0" brushRef="#br0" timeOffset="62280.3">27480 16068 84 0,'0'0'0'0,"-20"0"139"0,20 21-126 15,0-4 5-15,0-17-13 0,0 0-1 0,0 77-2 16,0-40-23-16,0 3 1 0,20-40-4 0,0 75-92 16,-3-19 69-16,3-56 10 0</inkml:trace>
  <inkml:trace contextRef="#ctx0" brushRef="#br0" timeOffset="62466.24">27916 15935 173 0,'0'19'135'0,"-37"39"-47"16,37-38-61-16,-94 110 71 0,74-72-77 15,-111 190 29-15,-23 115-4 16,20-40-47-16,117-250 0 0,-40 119-30 15,37-134 10-15,-34 169-107 0,31-75-46 16,23-115 121-16,-17 77-176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440.95355" units="1/cm"/>
          <inkml:channelProperty channel="Y" name="resolution" value="1176.03821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8-18T19:06:57.88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17982 12570 85 0,'0'0'51'0,"0"0"-27"0,0 0 18 0,0 0-22 0,0-19 26 0,0 19-35 0,0-19 6 0,0 0-9 0,0 19-3 0,0 0 0 0,0-19-1 0,0-1 4 0,0 20-3 0,0 0 2 0,0-18-3 16,0 18-1-16,0 0 1 0,0-20 1 0,0 20-2 0,14-19 8 15,-14 19-4-15,0 0 7 0,0 0 0 0,0 0-8 0,20 0 8 16,-20 0-8-16,0 0 6 0,0 0 1 0,0 0-3 0,0 19-4 16,0 1 2-16,0-2 2 0,0 2-3 15,0 18-7-15,0-38 2 0,0 38-1 0,0-38-1 16,0 115 7-16,0-59-8 0,-20 1 1 0,20 19-1 16,0-19 2-16,0-18-1 0,0 36 3 0,0-38-3 0,0 2 1 0,0-1-1 15,0 38 0-15,0 0 0 0,0-19 0 0,0-38 0 16,0 19 0-16,0 19 2 0,0-37-2 0,0 17-1 0,0-18 1 0,0 1 2 15,0 18-2-15,20-38-1 0,-20 19 0 0,0-19 1 16,0 0 2-16,0 18-3 0,20-18 3 0,-20 0 1 0,0 0-5 16,0 0 4-16,20-18-3 0,-20-1 2 0,17 19-1 0,-17-38-2 0,17 18 2 15,3-17 1-15,-20 37 0 0,20-39 3 0,3 21-4 16,-23 18 0-16,0-20 0 0,14 1-1 0,6 0 2 0,-20 0-1 0,20 0 0 16,0 1 0-16,-3-2 3 0,-17 20-2 0,17-19 3 15,3 19-1-15,0 0-1 0,-20 19-2 0,0-19 1 0,20 20 1 16,-3-2 4-16,-17 1-5 0,20 19 1 0,-20 1-2 0,20-1 2 0,-20-38-1 15,17 37 2-15,-17-37-1 0,0 39-2 0,23-1-1 16,-23-19 1-16,0-1 2 0,0 2-2 0,0-1 1 0,17 37 0 0,-17-56-1 16,0 39 1-16,0-39 1 0,0 38-14 0,0-18-11 15,0-20 7-15,0 17-25 0,17 2-16 0,-17-19 24 0,0 0-5 16,0 0-5-16,0 21-2 0,0-21-7 0,0 0-146 0</inkml:trace>
  <inkml:trace contextRef="#ctx0" brushRef="#br0" timeOffset="560.54">18854 12532 65 0,'0'0'100'0,"0"-19"-14"0,0 19-27 0,0 0-19 0,0 0-21 0,0 0 1 0,0 0-15 0,0 0 4 0,0 0-5 0,0 0 2 16,0 19-3-16,0-19 0 0,0 19 1 15,0 0-1-15,0-1-2 0,0-18 0 0,0 20 0 0,0-1-3 0,0 19 3 0,0 0 3 16,0 18-3-16,0 2-1 0,17 18 2 16,-17-38-1-16,0 95-1 0,0-95-1 0,0 1 0 0,0 17-2 15,17-18 1-15,-17 0 0 0,0 19-8 0,0 0-7 0,0 0-5 16,0-37 9-16,0 18-24 0,0-19 14 0,0-19-4 0,0 18-37 15,0 1 29-15,0 1-28 16,0-20-23-16,0 0 56 0</inkml:trace>
  <inkml:trace contextRef="#ctx0" brushRef="#br0" timeOffset="732.85">18814 13180 54 0,'0'0'38'0,"0"0"-15"16,-20-21 25-16,20 3-5 0,-14-2-3 0,14 1-21 0,0 19-1 16,-23-20 12-16,23 20-18 0,0-18 8 0,0 18-2 0,0 0 8 15,0 0-17-15,0 0 0 0,0 0 6 0,23 18-4 16,-23-18-5-16,14 0-2 0,-14 0 0 0,0 20 0 0,20-20-1 0,0 19 2 0,0-19-4 15,-3 20 0-15,0-20-1 0,3 18 1 0,23 3 4 16,-29-21-5-16,-14 0-1 0,20 0 3 0,20 0-1 0,-40 17 0 0,17-17-4 16,0 0-5-16,3 0-11 0,-20 0 4 0,20-17-5 0,-20 17-4 15,20-21-37-15,-3 3-20 0,-17 18 32 0,20-20-40 0,-20 20 57 16,20-19 9-16,-20 19-23 0</inkml:trace>
  <inkml:trace contextRef="#ctx0" brushRef="#br0" timeOffset="1085.38">19387 12646 49 0,'0'0'25'0,"0"0"-3"15,0 0 24-15,0 0-22 0,0 0 0 0,0 0 0 0,0 0 16 0,0 0-23 16,0 0-2-16,0-19-1 0,0 19 13 0,0 0-16 0,0 0 0 0,0 0-3 16,0 0 11-16,0 0-1 0,0 0-10 0,0 0 6 0,0 0-7 15,0 0-1-15,0 0 0 0,0 0-1 0,17 19 7 0,-17-19-7 16,0 19 2-16,0-19-3 0,0 38 6 0,0-19-5 0,17 0-3 16,-17 19 3-16,0-19-3 0,0 0 0 0,0 20 2 0,0-21-4 0,20 39 1 15,0 20 1-15,-20-40-1 0,0 39-1 0,17-38-1 16,-17 19 5-16,0 21-4 0,0-61 0 0,20 22 0 0,-20 17-3 0,0 2-7 15,0-20-7-15,0-1 3 0,0-18-20 0,0 19 13 16,0 1-61-16,0-39 47 0,0 18-48 0,0-18-4 16,0 0 24-16,0 0 39 0,0 0-8 0</inkml:trace>
  <inkml:trace contextRef="#ctx0" brushRef="#br0" timeOffset="1274.35">19327 13064 76 0,'0'0'0'0,"0"0"38"0,0 0 49 16,0 0-44-16,0 0-22 0,0 0-1 0,0 18 17 15,0-18-21-15,0 0-2 0,0 0 9 0,0 0-11 0,0 0 1 0,0 20 10 16,0-20-15-16,0 0-1 0,17 19 6 0,-17-19-8 0,20 0 3 0,3 0-5 16,-6 0 0-16,-17 0 1 0,0 0-1 0,37 20 10 0,-17-20-10 15,-3 0-2-15,-17 0 0 0,20 18 0 0,-20-18 3 0,17 0-5 16,3 0-7-16,0 0-3 0,3 0-24 0,-23 0 9 0,14 0-44 16,-14 0 26-16,20 0-62 0,-20 0 52 0,0 0 7 0,20 0-51 15</inkml:trace>
  <inkml:trace contextRef="#ctx0" brushRef="#br0" timeOffset="1542.65">19803 12988 61 0,'0'0'40'0,"0"0"-4"0,0 0-19 16,0 0 13-16,0 20-16 0,0-20-3 0,0 0 7 16,0 19-12-16,0-19-1 0,0 0 5 0,0 18-5 0,0-18-1 0,0 0 1 0,0 19 1 15,0-19 7-15,0 18-1 0,0 2 0 0,0-20-3 16,0 19 9-16,0 1-1 0,0-2-5 0,0-18-5 15,0 21 4-15,0-4 1 0,0-17-7 0,0 76 16 16,0-76-17-16,0 38 5 0,0-38-4 0,0 19-3 0,0 1 1 0,20-2-2 16,-20 39 3-16,0 0 1 0,0-18-4 0,0-21 0 15,17 59 2-15,-17-40-2 0,17 58-1 0,-17-18-2 0,0-40 3 16,0 3-2-16,20 17 13 0,-20 17-1 0,0-16-13 0,0-39-1 16,20 19-1-16,-20 1-3 0,0-22 0 0,0 2-1 0,20 1-14 15,-20-1-7-15,0 0 12 0,0 2-27 0,0-21-48 16,0 0 50-16,0 0-4 0,0 0-28 0,0 0 51 0,0 0 2 0,0-21-15 15</inkml:trace>
  <inkml:trace contextRef="#ctx0" brushRef="#br0" timeOffset="1802.55">19897 13197 59 0,'0'0'73'0,"0"-17"-45"0,0 17 19 0,0-39 71 16,0 39-95-1,20 0-3-15,-20 0-1 0,17 0-2 0,3 0-8 0,0 0 15 16,-3 0-8-16,-17 0-10 0,23 0 9 0,-23 18-10 16,34 20 8-16,-34-38-8 0,0 19 0 0,20 18 4 15,-20-17-6-15,20 1 0 0,-20 15 1 0,0-36-4 0,17 38 2 16,-17-19 0-16,0 0 0 0,-17 0 0 0,17 0 0 16,-20 19-5-16,20-38 0 0,-20 20-13 0,3-1-10 15,0-19-12-15,17 0 11 0,-23 0-5 0,6 0-48 0,-3-19-64 16,20 19 101-16,0-20 9 0,0 20 11 15,-20-18-39-15</inkml:trace>
  <inkml:trace contextRef="#ctx0" brushRef="#br0" timeOffset="2574.42">20601 13082 57 0,'0'0'0'0,"0"0"37"0,0 0 6 0,0 0 0 0,0 0-24 0,0 0-2 0,0-18 13 0,0 18-5 0,0 0-4 0,0-19 15 0,0 19-19 0,0 0-8 16,-19 0-1-16,19 0 9 0,0-18 1 0,0 18 7 15,-20 0-11-15,20 0-8 0,0 0 6 0,0 0-8 16,-15 0 6-16,15 0 0 0,0 0-6 0,-22 0 2 0,22 0-4 16,0 0 1-16,-20 0 2 0,20 0-4 0,-20 0 5 15,2 0-3-15,18 0-4 0,0 18 1 0,0-18-3 0,-17 0 5 0,-3 19 0 16,20-19 0-16,0 0-2 0,0 18 2 0,0 2-3 15,-20-1 0-15,20 1 1 0,0-20 0 0,0 0 1 0,0 18 1 16,0 3-2-16,0-21 0 0,0 0 1 0,0 17 0 0,20-17 0 16,-20 19-1-16,0-19 3 0,20 0 0 0,-3 19 1 0,-17-1 1 15,0-18-1-15,0 0-2 0,18 20 3 0,-18-20-2 0,0 0 0 16,0 21 2-16,20-21 0 0,-20 17-2 0,0 2 4 0,0-19-5 16,0 0-2-16,0 20 0 0,0-2 0 0,0-18 4 0,0 19-1 15,0 0 0-15,-20-19 0 0,20 19-4 0,-18-19-13 0,1 0-14 16,17 0-12-16,-20 0-9 0,0 0 22 0,20 0-26 15,-19 0 25-15,19-19-1 0,0 0-28 0,-15 19-1 0,15-19-3 16,0 19 11-16,0-18 20 0,0-2-11 16</inkml:trace>
  <inkml:trace contextRef="#ctx0" brushRef="#br0" timeOffset="2837.37">20830 12931 53 0,'0'0'17'0,"0"0"4"0,0 0 26 0,0 0-1 0,0 0-7 0,0 0-21 0,0 0 15 0,0 0-4 0,0 0-3 0,0 0-16 0,0 0 9 16,0 0-3-16,0 19-6 0,0-19-4 0,0 20 0 15,0-20-3-15,0 18-3 0,0-18-5 0,0 20-4 16,0-1-1-16,0-19-23 0,0 18-20 0,0 1-24 0,0-19 31 16,0 0 2-16,0 18-24 0,0-18 14 0</inkml:trace>
  <inkml:trace contextRef="#ctx0" brushRef="#br0" timeOffset="2995.35">20847 13235 93 0,'0'0'40'0,"0"0"41"0,0 18-46 0,0-18 22 0,0 20-34 16,0-20-4-16,0 0-4 0,0 21 2 0,0-4-8 0,0-17-4 16,0 19 1-16,0-19-4 0,0 0 0 0,0 20-4 0,0-20-4 15,0 0-13-15,0 18 5 0,0-18-4 0,0 0-29 0,0 19-22 16,0-19-18-16,0 0 47 0,0 0 7 0,0 0 6 0,0 0-15 0</inkml:trace>
  <inkml:trace contextRef="#ctx0" brushRef="#br0" timeOffset="3988.31">21665 12474 54 0,'0'0'13'0,"0"0"13"0,0 0 5 0,0 20 4 0,0-20-19 0,0 0 0 0,0 0 0 0,-20 19 29 0,20-19-20 0,0 19-3 0,0 0-3 0,-17 0-3 0,17-1 0 0,0 2-4 0,0-1-7 16,-17 19 5-16,-6 0-1 0,23-19-4 0,0 18 8 15,-17-17-7-15,-3 37 3 0,20-37-4 0,-20 36 4 0,3 2 0 16,17-40-6-16,-20 39 0 0,0 19 0 0,0-56-2 15,3 55 3-15,0-56-5 0,17-1 1 0,-20 40-1 0,0-39 0 16,20 19-5-16,-34 19-27 0,34-57 19 0,0 19-5 16,0 1-60-16,0-2 2 0,-23-18 33 0,23 0-35 15,0 0 28-15,0 0 0 0</inkml:trace>
  <inkml:trace contextRef="#ctx0" brushRef="#br0" timeOffset="4273.27">21973 12436 34 0,'0'0'19'0,"0"0"-11"16,0 0 1-16,14 0 13 0,-14 0-8 0,0 0 21 0,0 0-18 0,0 0 0 16,0 0 14-16,0 0 0 0,20 0-17 0,-20 20 11 15,0-20-15-15,0 0 9 0,0 18 9 0,0 2 2 16,0 18-2-16,0-38-9 0,0 19-11 0,0 0 8 15,0-1-9-15,0 2 1 0,0 18 6 0,0-38-5 0,-20 39 4 16,20-21-5-16,0 20-3 0,0 0 7 0,-14-19-8 0,14 57 6 16,-23-19-4-16,-17 39 2 0,40-59-4 0,-37 58 3 0,37-57-2 15,-37 38 1-15,17 1-3 0,20-40-1 0,-17 40-1 16,0-2-3-16,-6-56-1 0,3 39-11 0,3-1-31 16,17-38-4-16,0-19 18 0,0 18-4 0,0-18-100 15,0 20 77-15,0-20-45 0,0 0 66 0,0 0-17 0</inkml:trace>
  <inkml:trace contextRef="#ctx0" brushRef="#br0" timeOffset="12090.56">22691 13294 356 0,'0'17'16'0,"0"-17"-9"0,0 19 7 0,0-19-7 16,-20 20 6-16,20-2 1 0,0-18-10 0,-17 0 5 0,17 19-4 15,0-19-1-15,-20 0 4 0,0 19-2 0,20-19-4 0,-17 19 1 16,17-19 0-16,-17 0 0 0,-6 19 4 0,23-19-6 0,-17 20-1 15,-3-20 2-15,0 18 2 0,20 2-1 0,-17-1-4 16,-3-1-2-16,20 1 4 0,0-19-1 0,-20 38 2 16,20 1-3-16,-17-39 0 0,17 38 2 0,0-19 2 0,0-19-2 15,0 18-2-15,0 2 3 0,0-2-2 0,0 2 2 0,0-20-3 0,0 38 3 16,0-38-1-16,17 19-1 0,-17 1 0 0,20-20 0 0,0 36 5 16,17-15 0-16,-17-21-8 0,-20 17 4 0,17 3 0 0,23-20-1 15,-23 0 1-15,3 0-3 0,0 0 4 0,-20 0 0 0,0-20-4 0,37 3 5 16,-20-4 0-16,3-15-2 0,-20 36-1 0,20-20-1 15,-20 1 2-15,23 0-1 0,-23 0 1 0,14 19 0 0,-14-20-2 0,20-18 1 16,-20 38 0-16,0 0 3 0,0-18-1 0,0-1 1 16,0 19-3-16,0-20 3 0,0 20-1 0,0 0 0 0,0-18 1 15,0 18-1-15,0 0 1 0,0 0 0 0,0 0 2 0,0 0-3 0,0 0 1 16,-20 18-2-16,20-18-1 0,0 20 5 0,0-1-2 0,-14-1-2 16,14 2 1-16,0-20 1 0,0 38 1 0,0-19-2 0,0 0 2 15,14 0-5-15,-14 1 4 0,0-3-3 0,20 2 1 0,-20 19-1 16,20-18 5-16,-20 0 2 0,0-3-3 0,20-17-3 0,-20 20 6 15,17 0-14-15,-17-20 3 0,17 17-4 0,3 2-7 0,-20-19-12 16,20 20-12-16,3-20-20 0,-23 0 24 0,14-20-49 16,-14 1-30-16,20 19 54 0,-20-17-35 0,20-23 38 0</inkml:trace>
  <inkml:trace contextRef="#ctx0" brushRef="#br0" timeOffset="12508.81">23261 13464 33 0,'0'0'0'0,"0"0"40"0,0 0-24 0,0 0 25 0,0 0 5 0,0 0-5 0,0 18-23 0,0-18 12 0,0 0-17 0,0 0 22 0,0 0-25 0,0 39 30 16,0-39-31-16,0 18 5 0,0 1-1 0,0 1-1 15,0-20-5-15,0 0-1 0,0 18 4 0,0 2-1 16,0-1-5-16,0-19 0 0,0 0-1 0,0 18 4 0,0 2-4 0,0-20 3 16,0 19 2-16,0-1-5 0,0-18 0 0,0 20 4 0,0-20-2 15,0 0 4-15,20 0-4 0,-20 0 4 0,0 0-5 0,0 0-1 16,0 0-2-16,17 0-1 0,-17-20 10 0,0 20-4 0,20-37-5 16,-20 37 0-16,20-38 1 0,-3 38 1 15,-17-19-4-15,23-1 3 0,-23 2-2 0,17 18 3 0,0-20-1 0,-17 20-1 16,20 0 1-16,-20 0-1 0,20 0 0 0,-3 0 7 0,-17 0-2 15,20 0 2-15,-20 20-4 0,17-20-2 0,-17 18 2 0,0 2-2 16,20-1 1-16,-20-19-1 0,0 18 1 0,20 2 0 0,-20 17-3 0,0-17-1 16,0 18 6-16,23-19-4 0,-23 0-2 0,0 20-6 0,0-22 2 15,0 2-13-15,0 19-7 0,0-38 11 0,0 20 0 16,0 0-42-16,0-3 23 0,0 3-43 0,0-20 29 0,0 0-66 16,0 20 56-16,0-20 8 0,0 0-47 0</inkml:trace>
  <inkml:trace contextRef="#ctx0" brushRef="#br0" timeOffset="12924.62">23814 13635 43 0,'0'0'18'0,"0"0"-10"0,0 0 0 0,0 0 12 0,0 0-10 0,0 0 11 16,0-19-1-16,0 19-11 0,0 0 0 0,0 0 11 0,0 0 1 16,0 0-10-16,0 0 13 0,0 0-11 0,0 0 0 0,0 0 11 15,0 0-12-15,0 0 0 0,0 0 13 0,0 0-11 0,0 0 0 0,0 0-2 16,0 0 15-16,-20 0-4 0,20 0-5 0,0 19-3 0,0-19-8 15,0 0 5-15,-20 18-7 0,20-18 1 0,0 20-3 0,0-1 3 16,0-1 2-16,0 40-4 0,0-58-2 16,0 38-1-16,0-38-1 0,0 0-1 0,0 19 2 0,0 18 0 15,0-37-1-15,0 19 2 0,0-19-3 0,20 21 3 0,-20-21-2 0,0 0 0 16,20 17 0-16,-20-17 1 0,17 0 1 0,-17 0 0 0,0 0-2 16,0 0-1-16,17-17 0 0,3-4 5 0,-20 2-3 15,0 19-2-15,0-37 1 0,20 18 0 0,-20 0 1 0,20 19 0 0,-20-39-2 16,0 39 1-16,0-18 1 0,0-2-1 0,0 20 2 0,17-18-2 15,-17-1 3-15,0 19 0 0,0 0 7 0,0 0-5 16,0 0-3-16,0 0 3 0,0 0-3 0,0 19 0 0,0-1 10 16,0 20-5-16,0-38-5 0,0 39 5 0,0-20-3 15,20 20 1-15,-20-22-3 0,0 23 0 0,0-23 4 0,0 3-1 16,0-20 1-16,20 37 1 0,-20 3-6 0,0-40-2 0,0 17 2 0,17 22-2 0,-17-20-5 16,23 0-3-16,-23 1 2 0,0-20-11 0,0 18-8 15,0-18 10-15,17 0-25 0,-17 0 13 0,0 0-46 0,0 0 29 16,0-38-61-16,17 38 44 0,-17-19 7 0,0-20-28 0,0 20 60 15,0 2-8-15</inkml:trace>
  <inkml:trace contextRef="#ctx0" brushRef="#br0" timeOffset="13253.83">24211 13045 39 0,'0'0'14'0,"0"-18"9"0,0 18-10 0,0-19 17 0,0-1-1 0,0 2-15 0,0-2 12 0,0 20-14 0,-18-38 24 0,18 19-23 0,0 19-2 0,0-19 12 0,0 19-13 0,0-18 2 0,0 18 1 15,0 0 0-15,0-20 1 0,0 1 14 0,0 19-2 0,0-19-4 16,0 19-10-16,0 0-1 0,0 0 0 0,0-19 7 0,0 19-2 16,0 0-3-16,0 0-7 0,0 0-1 0,0 0 0 0,0 0 9 15,0 0-11-15,0 0 0 0,0 0 9 0,18 0-7 0,-18 19 3 16,0-19-4-16,0 19-3 0,0-19 0 0,0 0 1 0,0 19 4 0,19 19 4 16,-19-19-7-16,0 0-4 0,0 19 8 0,0-18-4 15,0-2-1-15,0 2 0 0,0 54 2 0,20-35 0 0,-20-19-3 16,0 92 6-16,0-35-6 0,0-20-2 0,0-19 1 0,0 19 1 15,0 19 1-15,0 1-1 0,0-20-1 16,0-39 0-16,0 97-16 0,0-78-1 0,18-18 8 16,-18 2-13-16,0-4-5 0,0 3 12 0,0-20 0 0,0 20-3 0,0-20-2 15,0 17 0-15,0-17-5 0,0 0-34 0,0 0-73 0,0 0 77 16,0 0-39-16,0 0 62 0,0 0-15 0</inkml:trace>
  <inkml:trace contextRef="#ctx0" brushRef="#br0" timeOffset="13547.68">24421 13578 51 0,'0'0'43'0,"0"0"-15"0,0 0 34 0,0 0-8 16,0 0-11-16,0 0-7 0,0 0-20 15,0 0 0-15,0 0 12 0,0 0-14 0,20 18 12 0,-20 2 10 16,0-20-28-16,0 19 0 0,0-19 6 0,18 18-8 16,-18-18 0-16,0 20 4 0,0-20-5 0,17 19 2 0,-17-1 1 15,0 2 0-15,22-2-3 0,-22 2-1 0,0-20-3 16,18 19 0-16,-18 0-3 0,22 20 4 0,-7-22-1 16,-15 2 4-16,0-19-1 0,20 21-1 0,-1 16-14 15,-19-17-17-15,20-3 12 0,-20-17-7 0,0 20-27 0,18-20 19 16,-18 20-48-16,0-3-32 0,0-17 53 0,17 0 8 0,-17 0-50 15</inkml:trace>
  <inkml:trace contextRef="#ctx0" brushRef="#br0" timeOffset="13832.73">24858 13406 77 0,'0'0'26'0,"0"0"0"0,0 0 47 15,0 0-52-15,0 0-2 0,0 0 11 0,0 0-7 0,0 19-2 16,0-19-1-16,0 0 1 0,0 19-3 15,0-19-9-15,0 20 0 0,0-20 1 0,0 18 6 0,0-18-5 0,0 20-2 16,-20-1 9-16,20-1-8 0,0 21 12 0,-17-21-4 0,17 21-2 16,-18-1-3-16,18-19-7 0,-22-1 1 0,5 78 8 15,-23-21 3-15,23-37-9 0,-3 2-1 0,-20 34-1 16,23 3-1-16,-21 0 1 0,38-41-6 0,-39 79 0 16,24-37 3-16,-7-22-2 0,22-19 0 0,-18 40 3 15,-4-20 1-15,22-39-3 0,0 2-4 0,0-3 2 16,0-17-4-16,0 20 3 0,0 0-10 0,0-20 4 0,0 0 1 15,0 0-5-15,0 19-23 0,0-19-1 0,22 0-18 16,-22-19 18-16,18-1-102 0,-18 0 8 0,22-17 15 16,-7 19 75-16,-15-21-3 0</inkml:trace>
  <inkml:trace contextRef="#ctx0" brushRef="#br0" timeOffset="14258.85">25428 13368 60 0,'0'0'0'0,"0"0"73"0,0 0-37 0,0 0-4 0,0 0 20 0,0 0-30 16,0-18-1-16,0 18 25 0,0 0-34 15,0 0 19-15,0 0-22 0,0 0 7 0,0 0 0 0,-17-20 11 16,17 20-19-16,0 0 7 0,0 0 2 0,-20 0-3 15,20 0-3-15,0 20 0 0,-20-20-7 0,20 0 1 16,0 18-1-16,-20 1 12 0,20 0-14 0,-37 19 6 0,37 0-5 16,-20-38 0-16,20 20-3 0,-20-1 2 0,20 18 1 0,-17 1 0 15,17-18-4-15,-17 17 3 0,17-37-3 0,0 39 2 0,-20-21-1 16,20 20 0-16,0-18 1 0,0-1 2 16,0 0 2-16,0 0-6 0,0-19 0 0,20 20-1 0,-3-20 5 15,-17 0-2-15,17 17 2 0,-17-17-2 0,20 0 0 0,0 0 1 16,17 19 9-16,-17-19 0 15,-20 0-10-15,0 0 1 0,0 0-3 0,20 0 1 16,-20 21 4-16,0-21-5 0,0 0 3 0,0 0 0 0,0 0-1 16,0 17-3-16,0-17-7 0,-20 0-11 0,20 0 8 15,0 0-30-15,0 0 16 0,-20-17-35 0,20 17-3 16,0 0 32-16,0 0-1 0,0 0-33 0,-14 0 31 0,14 0-3 0,0 0-34 16,0 0 42-16,0 0-9 0,0 0 24 0,0 0-20 0</inkml:trace>
  <inkml:trace contextRef="#ctx0" brushRef="#br0" timeOffset="14543.81">25693 13635 56 0,'0'0'60'0,"0"0"-2"0,-17 0 40 0,17 18-81 0,0-18-2 0,0 20 5 0,0-1-6 0,0-19-7 0,0 18 1 0,0 2 4 0,0-2-3 0,0 2-4 0,0-1-2 0,0 0-1 16,0 0 7-16,0 1-4 0,0-3 0 0,0 2 9 0,0 19 3 16,-20-18-13-16,20 17-3 0,0-37-2 0,0 40-4 15,0-40 2-15,0 17-17 0,0 2-17 0,0 1 14 0,0-20-48 16,0 0 23-16,0 0-97 0,0 0 59 0</inkml:trace>
  <inkml:trace contextRef="#ctx0" brushRef="#br0" timeOffset="14686.75">25750 13121 169 0,'0'0'0'0,"0"0"116"0,0 0-43 0,0 0-45 0,0 0 17 0,0 0-28 16,0 0-3-16,0 0-3 0,-17 0 12 0,17 0-21 15,0 0-3-15,0 0-8 0,-20 0-1 0,20 20-2 0,0-2-24 16,0 3-14-16,-20-21-8 0,20 17-12 0,0 2-11 15,0-19 41-15,-17 19-19 0,17-1-13 0</inkml:trace>
  <inkml:trace contextRef="#ctx0" brushRef="#br0" timeOffset="15041.26">26135 13368 77 0,'0'0'72'0,"0"0"6"0,0 0-12 0,0 0-11 0,0 19-12 0,0-19-24 16,0 0 13-16,0 0-8 0,0 0-14 0,0 19 6 16,-23-19-7-16,23 0 6 0,0 0-11 0,-20 19 4 0,20-19-2 15,0 0 0-15,-20 19 0 0,20 1-5 0,-17-20 2 0,17 18-3 16,0-18 2-16,0 39 1 0,-17-21-2 0,17 21 2 0,0-39-2 15,0 38 1-15,0-1-1 0,0-17 0 0,0-1 3 0,0 19-3 16,0-20-1-16,0 2 0 0,0-1 1 0,0 19-1 0,0-38-1 0,0 20 0 16,0-20 1-16,0 36 10 0,0-36-9 0,17 38 18 0,-17-38-20 0,17 20 12 15,3 0-6-15,-20-20 5 0,0 17-3 0,20 3-4 0,-20 0-2 0,0-20 3 16,23 17-1-16,-23 2 2 0,0 1-2 0,0-1 0 16,0-19-2-16,0 19 5 0,0 1-8 0,0-20-2 0,0 18-6 0,0-18-5 15,0 19-55-15,-23-19-8 0,3 0 33 0,20 0-12 16,0 0-2-16,-20 0-73 0,3-19 26 0,17 1 25 0</inkml:trace>
  <inkml:trace contextRef="#ctx0" brushRef="#br0" timeOffset="15628.05">26719 13996 37 0,'0'0'0'0,"0"0"19"0,0 0-10 0,0 0 12 0,0 0 9 0,0 0-13 0,0 0 13 0,0 0-7 0,0 0-12 0,-17 0 17 0,17 0-1 0,0 0-16 0,0-20-3 0,0 20-1 0,0 0 13 0,0 0-3 0,0 0 4 15,0 0 1-15,0 0 0 0,0 0-9 0,0 0 0 16,0 0 18-16,0 0-17 0,0 0 14 0,0-17 0 0,0 17 0 15,0 0-15-15,0 0 22 0,0 0-22 0,0 17 2 16,0-17 1-16,0 0-9 0,0 20 20 0,0-20-21 0,0 0 4 16,0 20-3-16,0-3-4 0,0-17-7 0,0 19-4 15,0-19-6-15,0 0-17 0,0 20 5 0,0-20-1 0,0 0-6 16,0 0-55-16,0 0 33 0,0 0-9 0,0 0-151 16,0 0 158-16,0 0-8 0</inkml:trace>
  <inkml:trace contextRef="#ctx0" brushRef="#br0" timeOffset="16164.54">27460 13596 24 0,'0'0'12'0,"0"0"5"0,0 0 5 0,0 0 40 0,0 0-36 16,0 0 29-16,0 0-29 0,0 0 24 0,0 0-26 0,0 0 21 15,0-18-23-15,0 18 21 0,0 0-23 0,-17 0 14 0,17 0-6 16,0 0-18-16,0 0 10 0,0 0-9 0,-20 0 0 0,20-20 7 15,0 20-5-15,-20 0-8 0,20 0 4 0,-17 0 0 16,17 0-5-16,-17 0 7 0,17 0-4 0,-23 0-3 16,23 0-1-16,-17 0 5 0,-3 0-3 0,20 0-2 0,-20 20-1 0,20-20 5 15,-17 0-5-15,17 18-1 0,-20-18 5 0,20 20-4 0,-20 17-1 16,20-17-1-16,-17-1-1 0,17-1 3 0,-17 2 0 16,17-2 0-16,0 21-5 0,0-20 1 0,0 0 0 0,-23 1 2 15,23-3 2-15,0 23 7 0,0-23-5 0,0 3 2 16,0 37-1-16,0-20-1 0,0-37 0 15,0 39-2-15,23-20-2 0,-23 0 0 16,0 1-4-16,0-2 2 0,17-18 3 0,-17 19-2 0,17-19 4 16,3 20-3-16,-20-3-1 0,20-17 0 0,-20 19 3 0,37-19 2 15,-37 0-4-15,20 20-2 0,-20-20 1 0,17 0 5 0,-17 0-6 0,23 0-1 16,-6-20-3-16,40 1-39 16,-40 19 34-16,-17 0 1 0,0-17-6 0,20 17-27 0,0 0 14 15,-3-20-68-15,-17 1 14 0,20 19-19 0,3-18-115 16,-23 18 182-16</inkml:trace>
  <inkml:trace contextRef="#ctx0" brushRef="#br0" timeOffset="16650.68">27973 13748 82 0,'0'0'123'0,"0"0"-60"0,0-18 10 0,-17 18-38 16,17 0-21-16,0 0 8 0,0 0-5 0,-20 0 1 0,20 0-10 0,0 0 2 0,0 0 7 0,0 0-5 15,-20 0 8-15,20 0-9 0,-17 18-4 16,17 2-2-16,-20-20 1 0,20 19-1 0,-17 0-7 0,17-19 2 15,-23 19 0-15,23 1 4 0,0-3-3 0,-17-17 1 0,17 19-1 16,0 2 3-16,0-21 3 0,-17 17 0 0,17 3-2 0,0-20-5 16,0 37-4-16,0-17 6 0,0 0 1 0,0-20 1 0,0 36-3 15,0-16-3-15,0-1 1 0,0-19 0 0,0 39 0 0,0-39 0 16,0 18 4-16,0 1 1 0,17 1-3 0,-17-3-2 0,17 2 3 16,-17-19 1-16,40 20-1 0,-20-20-2 0,-20 0 2 0,17 0 1 15,-17 0-3-15,20-20 1 0,-20 20 0 0,20-19 1 0,-3 2-3 16,6-3 1-16,-6-17 3 0,-17 17-2 0,17 20-1 15,-17-38 0-15,20 18-9 0,-20-16 2 0,20 16 5 0,-20 20 4 16,0-20-1-16,0-17 8 0,17 17-4 0,-17 3-6 0,0-4 1 16,0 21-1-16,0-36 2 0,0 36 1 0,0-20 2 0,0 20-3 15,0-19-3-15,0 19 0 0,0 0 3 0,0 0 2 0,0 0-4 16,0 0-6-16,-17 0-7 0,17 0 7 0,0 19-4 0,0-19-1 16,0 0-20-16,0 20-10 0,-20-3-19 0,20-17-19 15,0 0 34-15,0 19-10 0,0-19-60 0,0 0 69 0,0 21-29 0</inkml:trace>
  <inkml:trace contextRef="#ctx0" brushRef="#br0" timeOffset="17099.65">28507 13730 92 0,'0'0'0'0,"0"0"174"0,0 0-90 0,0 0-27 0,0 0-31 0,0 0-15 0,0 0-1 0,-20 0 1 0,20 0-8 0,0 0 8 15,0 0-9-15,0 0-3 0,-20 0 4 16,3 0 2-16,-1 18 1 0,18-18-1 0,-20 20 6 16,1 18-4-16,-16 18 14 15,35-37-14-15,0 19 5 0,-22 2-4 0,2-23-6 16,20 3 0-16,0 0 0 0,0 16 2 0,0-36-2 0,-18 39 4 15,18-20-9-15,0-19 2 0,0 20 0 0,0-2 3 0,0 1 4 0,0 1-2 16,0-20-3-16,0 17 5 0,18 22 1 0,-18-39-5 0,20 19 6 16,-20-19 0-16,22 19-6 0,-7-19-1 0,-15 0 1 0,20 0-1 15,-1 0 3-15,1 0 1 0,-20 0-4 0,35-19 1 0,-35 0-3 0,40-1 4 16,-40 1-2-16,22 2-2 0,-7-3 4 0,-15 1-3 0,20-19 3 0,-20 38-6 16,20-58 1-16,-1 22-6 0,-19 16 2 0,18-17 10 15,-18-3-3-15,0 2-1 0,0 19-2 0,0 2-1 16,0-3 1-16,0 20-2 0,0-38-4 0,0 38 0 0,-18 0-4 15,18-19 2-15,0 19-22 0,0 19 7 0,0-19 12 16,-19 0-2-16,19 19-2 0,0 0-27 0,0 1-17 0,-20 16-60 16,20 2 14-16,0-18 21 0,0-20 59 0,0 20-10 15</inkml:trace>
  <inkml:trace contextRef="#ctx0" brushRef="#br0" timeOffset="17555.32">28966 12874 73 0,'0'0'163'0,"0"0"-103"0,0 0 2 0,0 0-18 0,0 0 2 0,0 0-30 16,0 0-13-16,0 0 7 15,0 19 7 1,0-19-9-16,0 19-6 0,0 57 10 16,0-37-3-16,0-2-1 15,0 79 17-15,0-80-16 0,0 1-2 16,0 116 11-1,0-115-16-15,0-18 0 0,0 37 1 0,0-39 1 0,0 21-4 0,0-21 4 16,0 2-5-16,0 17 2 0,0-17 1 0,0 37-2 0,0-19-6 0,17 19 11 16,-17-20 8-16,0 3-7 0,0-3-5 0,17 0-1 15,-17-17 2-15,20 0-1 0,-20-3 1 0,0 2-4 16,0-19-1-16,20 39 1 0,-20-39 4 0,0 0-1 0,17 19-2 0,-17 1 0 16,20-20 2-16,-20 0 2 0,20 37 0 0,-3-37 1 0,-17 0-6 15,20 20 2-15,3-20-21 0,-9 0-12 0,-14 0 14 16,20 0-39-16,-20 0-36 0,20 0 36 0,-20 0-76 0,20-20 10 15,-20 20 80-15,0-19-7 0</inkml:trace>
  <inkml:trace contextRef="#ctx0" brushRef="#br0" timeOffset="23497.61">25351 13919 36 0,'0'20'9'0,"0"-20"7"0,0 0-2 0,0 0-5 0,0 0 11 0,0 0-10 0,0 0 0 0,0 0 5 0,0 0-8 0,0 0-3 0,0 0 0 0,0 0 0 0,20-20 10 0,-20 20-11 0,0 0 5 0,0 0-5 15,0-17-1-15,20 17 4 0,-20 0 2 0,0 0 0 0,0-21-4 16,0 21-1-16,20 0 9 0,-20 0-7 0,0 0 7 0,0 0 0 16,17 0-6-16,-17 0 6 0,0 0-6 0,0 0 0 0,0 0 0 15,0 0 6-15,0 0 2 0,0 0-8 0,0 21 5 0,0-21-7 16,0 0 5-16,0 0 1 0,0 17-7 0,0-17 6 0,0 0-5 15,0 0 2-15,0 0 0 0,0 0-2 0,0 0 3 16,0 20-5-16,0-20 2 0,0 0 4 0,0 0-3 0,0 0-2 16,0 0 7-16,0 20 3 0,0-20-8 0,0 17 3 15,0 3-1-15,0-20-5 0,0 20 5 0,-17-3-2 16,17 2-2-16,0-19 0 0,0 39 3 0,-20-20-3 0,20 1-1 16,0-2 4-16,0 1-2 0,0 1 0 0,-20-3 0 15,20 2 0-15,0 1 0 0,-20-1 2 0,20-19-4 0,-14 19 0 16,14 2 3-16,0-21-2 0,-23 17-1 0,23 2-1 0,-20-19-2 15,20 0 1-15,0 19 2 0,-20-19-1 0,20 0-1 0,0 0-2 0,-17 18-1 16,17-18 0-16,-17 0-9 0,17 0-8 0,0 20 7 16,0-20-15-16,-20 0 16 0,20 0-3 0,0 0-17 0,0 0 14 0,0 21-18 15,0-21 15-15,-20 0 0 0,20 0 0 0,0 0-30 0,0 0 22 16,0 0-5-16,0 0-29 0,0 17 20 0,0-17 30 0,0 0-9 0,0 0-10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440.95355" units="1/cm"/>
          <inkml:channelProperty channel="Y" name="resolution" value="1176.03821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8-18T19:17:48.78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15242 17325 217 0,'74'0'4'0,"23"-19"-2"0,77-2 4 16,11 21 0-16,-14-18-3 0,-74-1-2 0,-3 19 1 0,-17 0 1 16,97-21 2-16,-26 21 2 0,-51-17-3 0,52 17 3 0,-52 0-4 15,74 0 2-15,0 0-2 0,0-19 1 0,-97 19-3 16,23 0 0-16,-20 0 0 0,77 0 1 0,-100 0-1 0,157 0 2 0,-114 0-3 16,-43 0 1-16,-17 0 0 0,57 0 1 0,-14 0-2 15,-46 0 0-15,-14 0 1 0,54-20 3 0,-14 20 2 0,-23 0 6 16,-37 0-5-16,37 0 10 0,-37 0-7 0,20-17 2 0,-20 17-1 0,0 0 0 15,17 0 9-15,-17 0-4 0,0 0-9 0,-17-21 1 0,-3 21 4 16,-71-20 8-16,48 20-16 0,-85 0 4 0,48 0-5 16,-91-17 0-16,77 17-2 0,3 0-1 0,-143 0 0 0,140 0 1 15,-268 0 4-15,231 17-5 0,-134-17 1 0,131 0-1 16,2 20 0-16,-136 18-7 0,134-38 2 0,-228 39-12 0,254-1 14 16,-106-1-4-16,-71 20-6 0,208-37 8 0,-17 17-1 0,20-17 1 15,-97 38-3-15,94-39 5 0,-57 18-2 0,20 20 2 16,57-57 2-16,-57 58-1 0,77-58 2 0,0 18 1 15,17 0-2-15,20-18 0 0,0 0 2 0,0 0 1 0,0 0-1 0,37 0 0 16,20-18 0-16,57 0 1 0,0 18-2 0,285-58 2 16,-245 20-1-16,114 19-1 0,14-18-1 0,20 18-2 15,3 19 0-15,1-40 4 0,16 40-2 0,-168-18 1 16,133 18-2-16,-138 0 3 0,-15-20-1 0,131 20 2 0,-37-18 0 16,-114-1-2-16,114-1 0 0,171 3 2 15,-211-2 2-15,-111 19 0 0,20-21 1 0,57 21 8 0,-100-18-7 16,60 18 4-16,-57 0-4 0,-17-19 0 0,34 19 6 0,-37 0-6 15,23 0 3-15,-26 0-3 0,-34-21-3 0,40 21 3 0,-40 0-4 0,0 0 0 16,0 0 0-16,0 0 1 0,0 0 0 0,-40 0-2 16,6 0-1-16,-26 0-1 0,3 0 0 0,-37 0 1 0,-20-17 0 0,-151 17 1 15,-3-19 1-15,20 19-2 0,120-20-1 0,-9 20 1 0,-128-17-2 16,134 17 1-16,-6 0 0 0,-128-21-1 0,114 21 2 0,17 0 0 16,-17 0 1-16,-288 21-5 0,136 16-5 0,169-37 5 0,-131 36-4 15,20 4 6-15,128-22 2 0,23 3-1 0,-191 54-6 16,131-19-3-16,100-37 5 0,-100 21-4 0,97-23 5 0,20 3 0 15,-40 17-5-15,40-17 4 0,-3 0-6 0,23-3 2 0,17-17 7 16,0 21-1-16,0-21 0 0,17 18 3 0,3-18 1 0,37 0 3 16,-17 0-3-16,34 0 0 0,23 0 2 0,168 0 2 0,57 0-2 15,305 0-1-15,-322 18-1 0,-153 2 1 16,2-20-1-16,190 19-1 0,-24 0 0 0,22 0 3 0,-20 0-1 16,-168 0-2-16,148-19 1 0,-168 20 0 0,-3-20 0 0,6 0 0 15,108 0 4-15,-128 0-1 0,74-20 12 0,-100 1-6 0,43-19 9 16,-80 38-10-16,43-38 9 0,-60 18-10 0,3-16 10 0,-23 15-15 15,-17 4 11-15,0-3-11 0,0 0 4 0,-17-17 1 0,-137-19 6 16,80 35-13-16,-43-16 0 0,-34 17 1 0,-20-17-10 16,0 17 4-16,-168 3-1 0,185-23 12 0,-17 40-4 0,-151-37-1 0,171 37 2 15,-157 0-1-15,157 0-6 0,-188 0-11 0,185 0 8 0,0 19 3 16,-166-1-2-16,166-18 2 0,1 21-1 0,-170 15-9 0,18 3-5 16,154-21 9-16,-134 20-16 0,154-19 9 0,-117 38-23 0,40 0-17 15,17-17-22-15,94-2 25 0,23-20-5 0,-117 58-140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440.95355" units="1/cm"/>
          <inkml:channelProperty channel="Y" name="resolution" value="1176.03821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8-18T19:46:07.73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4141 7665 43 0,'0'0'0'0,"0"17"23"0,0-17-11 0,0 0 22 0,0 0-14 0,0 0-1 0,-17 0 16 0,17 20-20 0,-20 0 12 0,20-20 1 0,0 18-13 15,-20-18 0-15,20 19 14 0,-17-19-15 0,17 20-2 0,-17-3 12 0,-6 4-5 0,23-2-11 0,-20-1-2 0,3 39 9 0,-20-1 1 16,37-18-9-16,-20 2-1 0,0 17 7 0,-17 37 6 16,20-73-17-16,17-2 0 0,-23 55 5 15,6-74-7-15,17 40 2 0,-20 15 4 16,20-16-1-16,0-1-5 0,0-18 3 0,0-3-1 16,0-17-2-16,0 0 0 0,0 0-1 0,20 0 3 0,-3 0-2 15,-17 0 2-15,0 0-1 0,23 0 5 0,-6 0-5 0,-17-17 1 0,20-24 1 16,17-15-3-16,-37 39 1 15,20-4 0-15,-20-15 1 0,17 36 1 0,-17-41-2 0,20 24-2 0,-20-3 3 0,17-16-2 16,-17-2 0-16,20 18 0 0,-20-20 1 0,0 3-1 16,23 37 0-16,-23-17 0 0,0-3 2 0,0 20-2 0,0-20 2 0,0 20-2 15,0 0 1-15,0-20 0 0,0 20-1 16,0 0-1-16,0 0 3 0,0 20-3 0,0-20 3 0,-23 0 2 16,23 20-4-16,0 0 2 0,0-20-1 0,0 37 1 0,0-20 1 15,0 2 0-15,0 2-4 0,0-1 3 0,0 18-1 0,0-2 3 16,23 21-2-16,-6-17-2 0,-17-2 0 15,17-38 1-15,3 73 2 0,-20-73-2 0,20 41-2 16,17-24-4-16,-37-17 0 0,17 19 0 0,-17-19-5 0,43 38-47 16,-43-38-4-16,17 0-22 0,0 0 29 0,-17-17-78 0,20 17 77 15,0-40-42-15</inkml:trace>
  <inkml:trace contextRef="#ctx0" brushRef="#br0" timeOffset="354.47">4426 8119 43 0,'0'0'20'0,"0"0"-7"0,0 0 4 0,0 0 1 0,0 19 2 0,0-19 16 0,0 0-5 0,0 0-17 0,0 0 0 0,0 21-1 0,0-21 1 0,0 20 27 0,0-3-28 0,0 4 15 15,0-21-21-15,0 36 11 0,0-16-13 0,0-3-1 16,0 24-1-16,0-41-2 0,0 36 1 0,0-15 3 0,0-4 3 15,0 2 0-15,0 1-3 0,20-20-1 0,-20 17 12 16,0 4-10-16,0-21 8 0,18 0 2 0,-18 0-10 0,0-21 0 16,22 21 5-16,-22-37-3 0,17 18-5 0,1-19 0 15,-18 21 2-15,0 17-4 0,19-40 0 0,1 20 2 16,-20 3 0-16,23-20 0 0,-9 37-3 0,-14-19 4 0,20 19-2 16,-20-21 3-16,18 21 2 0,-18 0-1 0,22 0-2 0,-22 0 3 15,17 21-5-15,-17-2 2 0,0-2-2 0,20 3 4 0,-20-3-5 16,0-17-1-16,0 41-1 0,18-22 1 0,-18-2 0 0,0 4-3 0,0 15-8 15,0 1-12-15,19-37-16 0,-19 21-20 0,0-1 23 16,0-3-48-16,0 2-26 0,20-19 7 0,-20 21 67 16,0-21-19-16</inkml:trace>
  <inkml:trace contextRef="#ctx0" brushRef="#br0" timeOffset="696.62">4977 8236 59 0,'0'0'55'0,"0"0"-24"0,0 0 47 0,-17 0-7 15,17 0-59-15,0 0 9 0,-20 0-2 0,20 17-10 16,0-17 6-16,-18 0-3 0,18 0-1 0,-19 20-6 16,19-20 5-16,0 0-4 0,-20 0-1 0,20 17 0 0,0-17 5 0,0 20-4 15,-18 1 6-15,18-21-9 0,0 0 0 0,0 19 4 0,0-2 0 16,0-17-4-16,0 21 4 0,0-4-2 0,0-17-1 0,0 19 3 16,0 1-5-16,0-20 1 0,18 17 0 0,-18-17-4 0,20 0 2 15,-20 0 0-15,19 0 3 0,-1 0-1 0,-18-37-1 16,20 18-1-16,-3-19 1 0,-17 21-2 0,0-23 2 15,20 40-1-15,-20-20 1 0,0-17 1 0,22 20-2 0,-22-2 1 16,0 19-1-16,0 0 1 0,0 0-1 0,0-21 2 0,0 21 0 0,0 0 1 0,0 0-1 16,0 0 0-16,0 0 2 0,0 0-4 0,0 21 6 0,0-21-6 0,17 19 3 15,-17-2-2-15,0 3 3 0,0-3-3 0,18 24-3 0,-18-22 2 16,0 19 1-16,0-21-2 0,20 2-2 0,-20 18-7 16,0-16-7-16,20-1-10 0,-20-3-15 15,0-17 14-15,17 19-74 0,-17-19 58 0,20 0-114 0,-20 0 109 16,17 0-11-16,-17 0 43 0,0-36-18 0</inkml:trace>
  <inkml:trace contextRef="#ctx0" brushRef="#br0" timeOffset="967.87">5262 7608 58 0,'0'0'62'0,"0"0"-37"0,0 0 48 0,0 0-51 0,0 0 14 16,0 0-4-16,0 17-5 0,0-17-14 0,0 0 12 15,0 0-14-15,0 19 11 0,0 2-1 0,0-4 1 0,0-17-13 16,0 20 10-16,0 0-4 0,0 17-4 0,0-37-4 16,0 37 7-16,0 3-4 0,0-40-3 0,0 37-4 0,0-37 2 15,0 94 6-15,0-36-6 0,0-18-1 16,0 14-1-16,0 6 1 0,0-22-3 0,0-2 2 16,0 1-3-16,0 4 0 0,0-5 0 0,0 21-2 0,0-20 0 15,0-16 0-15,0-1-1 0,0-3-4 0,0 23-12 0,0-23 7 0,0 3-16 16,0-1-7-16,0-19 14 0,0 18-21 0,0-18 19 15,0 0-2-15,0 0-40 0,23 0-23 0,-23-18-7 16,0-1 35-16,0-1 40 0,0 3-11 0</inkml:trace>
  <inkml:trace contextRef="#ctx0" brushRef="#br0" timeOffset="1202.77">5416 8159 70 0,'0'0'33'0,"0"0"35"0,0 20-10 15,0-20-11-15,0 0-8 0,0 17-7 0,0 4-20 16,0-21 7-16,0 19-10 0,0-2 8 0,0-17-8 0,0 0-2 16,0 20 8-16,0-3-8 0,17-17 2 0,-17 20-3 0,0 1 7 0,0-21-6 15,0 19 7-15,23-2-12 0,-23-17 2 0,17 21 3 0,-17-4-2 16,20 2 1-16,-20-19-4 0,0 20-1 0,17-3 0 16,3 4 0-16,-20-21-1 0,0 20-3 0,20-3-15 15,-20-17 4-15,0 0-5 0,0 0-4 0,0 0-5 0,0 19-6 0,0-19-7 16,17 0-72-16,-17 0 48 0,20 0-36 0,-20 0 40 0</inkml:trace>
  <inkml:trace contextRef="#ctx0" brushRef="#br0" timeOffset="1428.46">5701 8082 113 0,'0'0'81'0,"0"0"-45"0,-20 20 54 0,20-3-43 0,0 23-11 15,0-40-21-15,-17 58 15 0,17-22-23 0,0 1 10 16,-17-17-11-16,17 1 4 0,-23 53 12 0,3-35-17 0,3-22 1 15,-3 41 3-15,-17-18-6 0,17 16 2 0,-17 2 8 16,-3-1-9-16,23-20-2 0,-3 21 2 0,5-22-3 0,-7-15 0 16,22-2 1-16,-40 56 1 0,40-55-3 0,0-20 1 0,-17 36 3 0,17-15 3 15,0-21-11-15,0 18 4 0,0-18-5 0,0 0-10 16,0 18 3-16,0-18-26 0,17-18-9 0,-17 0-5 16,20 18 20-16,-20-21-6 0,42-15-58 0,-42 36 38 0,0-20 2 0,15 1 11 15,22-37-37-15</inkml:trace>
  <inkml:trace contextRef="#ctx0" brushRef="#br0" timeOffset="1743.41">5929 8065 109 0,'0'0'0'0,"0"0"81"0,0 0-15 0,0 0-11 0,0 0-31 0,-20 0 17 16,20 0-24-16,0 0-2 0,0 0-1 0,0 0 8 0,0 0-11 15,-17 17 16-15,17 3-21 0,0-20 1 0,-20 17 6 0,20 2-3 16,0 2-8-16,0-1 8 0,0 18-2 0,-20-19-3 16,20 18-2-16,0-20 2 0,0 3-3 0,0 20 0 15,20-23 2-15,-20 4-2 0,20-4-1 0,-20-17-1 16,17 19 2-16,-17 1-2 0,0-20 1 0,0 17 2 0,20 4 1 16,-20-21-4-16,0 0-2 0,0 20 3 0,17-20 4 0,-17 17 0 15,0-17-4-15,0 19 6 0,0-19-3 0,0 21-3 16,0-21-1-16,0 17 4 0,0-17-2 0,0 0 1 0,0 0-5 0,0 20 0 0,0-20-1 15,0 0-3-15,-17 19-11 0,-3-19-16 0,20 0-10 0,-17 0-12 16,17 0 25-16,-20-19-36 0,20 19-10 0,0-20 34 16,0 20-52-16,0-17 25 0,0 17 35 0,0 0 3 15</inkml:trace>
  <inkml:trace contextRef="#ctx0" brushRef="#br0" timeOffset="1918.98">6117 8388 54 0,'0'0'43'0,"0"0"-13"0,0 0 1 0,0 0 27 0,20 0-12 0,-20 17-26 15,0-17 14-15,0 0-19 0,0 0 14 0,0 0-17 0,20 19 1 16,-20-19 7-16,0 20 0 0,0-3-12 0,23-17 4 16,-23 21-9-16,0-21 2 0,0 20-2 0,0-3 4 0,0-17-5 0,0 40 4 0,0-23-3 15,0-17-4-15,0 20 1 0,0-1-3 0,0-19 1 0,0 18-11 16,0 2-15-16,0-20 7 0,0 0-4 0,0 20-44 0,-23-20 23 16,23 0-64-16,0 0 21 0,0 0 62 0,0 0-13 0</inkml:trace>
  <inkml:trace contextRef="#ctx0" brushRef="#br0" timeOffset="2076.19">6117 7988 81 0,'0'0'40'0,"0"0"0"0,0 0 34 0,0 0-16 0,0 0-17 0,0 0-25 15,0 0-4-15,0 0-1 0,0 0 11 0,0 0-7 0,0 0-11 0,0 0 3 16,0 17-4-16,0-17-1 0,0 0-1 0,0 20 1 0,0-20-6 16,0 20 1-16,0-20-10 0,0 20-33 0,20-3 1 15,-20-17-10-15,0 20-16 0,20-20 31 0,-20 0 1 16,0 0 10-16,23 17 7 0,-23-17 8 0,14 0-8 0</inkml:trace>
  <inkml:trace contextRef="#ctx0" brushRef="#br0" timeOffset="2270.04">6365 8179 41 0,'0'0'23'0,"0"0"-1"0,0 0 43 15,0 0-29-15,0 0 31 0,0 17-16 0,0-17-31 0,0 0 10 16,0 0-6-16,0 0-14 0,0 0 0 0,0 21-1 0,0-21 6 16,0 0-8-16,0 0 7 0,-17 0-1 0,17 19-7 0,0-19 4 15,0 17-3-15,0 3 6 0,0-20-5 0,0 17 3 0,0 24-1 16,0-41-6-16,0 74 5 0,17-35-2 15,-17-39-6-15,0 38 2 0,20-38-2 0,-20 20 2 0,0-3 1 16,0-17 3-16,17 40-4 0,-17-23 2 0,0-17-3 0,20 20 0 16,-20-1-1-16,0-1 2 0,0 2 1 0,0-20-6 15,0 20-4-15,0-20-5 0,-20 0-9 0,20 17-34 0,-37 4-82 16,20-21-1-16,-3 0 9 0,0-21 87 0,20 21-5 0</inkml:trace>
  <inkml:trace contextRef="#ctx0" brushRef="#br0" timeOffset="3086.77">7582 8119 28 0,'0'0'23'0,"0"0"2"0,0 0-7 0,0 0 26 0,0 0-23 0,0 0-1 0,0 0 33 0,0 0-20 0,0 0-18 16,0 0-1-16,0 0 10 0,0 0-14 0,0 0 9 0,-20 0 7 16,20 0-10-16,0 0 0 0,0 0-1 0,0 0-7 15,0 0-1-15,0 0 0 0,0 0 4 0,0 0-5 0,0 0 1 0,0 0 3 16,0 0-6-16,0 0-1 0,0 19 5 0,0-19 0 0,0 0 2 16,0 21-6-16,0-21 0 0,0 20-1 0,0-20 0 0,0 38 1 15,0-38-5-15,0 19 4 0,0-2-2 0,0 3 7 16,0-20-7-16,0 17 3 0,20 24-3 15,-20-22-2-15,23-2 6 0,-23-17-6 16,0 21 3-16,0-21-1 0,14 0 4 0,-14 0-5 0,20 0 0 16,-20 0-1-16,17 0 1 0,-17-21 3 0,0 21-4 15,23-17 1-15,-23 17 3 0,17-19-2 0,-17-2-3 0,0 21 3 16,0-20 1-16,17 20-3 0,-17 0-1 0,0-17-2 0,0 17 8 0,0 0-6 16,20 0 1-16,-20 17-6 0,20 3 7 0,-20 1 3 15,0-21-4-15,0 19 2 0,0-2 0 0,23-17 0 0,-23 21-1 0,0 15 0 16,0-16-1-16,14 18 3 0,-14-38-2 0,0 20 1 0,0-20 0 0,20 17 1 15,-20 2-1-15,0-19 2 0,17 0 0 0,-17 21 1 0,0-21 0 16,23 0 2-16,-23-21-3 0,17 2 5 0,-17 19-6 0,0 0 0 16,20-17 1-16,-20-3-1 0,17-1 0 0,-17 21 0 0,20-17-1 15,-20-3-1-15,20 1 1 0,-20 19 0 0,17-38 2 0,-17 21-4 16,20-2 0-16,-20 19 3 0,17 0-2 0,-17-21 0 0,0 21 1 0,20-20-1 16,-20 20-7-16,23 0-6 0,-23 0 7 0,0 0 0 0,0 0-1 15,0 0-2-15,0 0-2 0,17 0-16 0,-17 0 10 0,0 0-25 0,0 20-13 16,0-20 24-16,17 0-82 0,-17 21 68 15,0-21-6-15,20 0-38 0,-20 19 59 0,0-19 11 0,0 0-13 0</inkml:trace>
  <inkml:trace contextRef="#ctx0" brushRef="#br0" timeOffset="3283.32">8246 8253 45 0,'0'0'15'0,"0"0"4"0,0 0 32 0,0 0 1 0,0 0-30 0,0 0-2 0,0 0 17 0,0 0 6 0,0 0-11 0,0 0-13 0,0 0-3 15,0 0-1-15,0 0-7 0,0 0 6 0,0 0-7 0,0 20 1 16,0-20-2-16,0 37 1 0,0-16 1 16,0 15-8-16,0-15 0 0,0-21-2 15,0 17 0-15,0-17-13 0,0 19 3 0,0 1-30 0,-17-3-68 16,17-17-1-16,0 21 20 0,0-21 57 16</inkml:trace>
  <inkml:trace contextRef="#ctx0" brushRef="#br0" timeOffset="3450.73">8212 7796 100 0,'0'0'0'0,"0"0"43"0,0 0 30 0,0 0-20 0,0 0-31 16,-23 0 15-16,23 0-11 0,0 0-15 0,0 0 4 0,0 0-7 15,0 21-3-15,0-2 4 0,0-19-7 0,0 18-2 16,0-18 0-16,0 0 1 0,23 19 1 0,-23-19-6 0,0 21-10 16,0-21-14-16,0 0 7 0,0 0-5 0,0 0-5 15,17 17-46-15,-17-17-14 0,17 0 55 0,-17 0 9 0,0 0 4 0</inkml:trace>
  <inkml:trace contextRef="#ctx0" brushRef="#br0" timeOffset="3627.91">8477 7625 47 0,'0'0'0'0,"0"0"50"0,0 0-19 0,0-17 33 0,0 17-36 15,0 0 19-15,0-20-28 0,0 20-3 0,0 0 0 0,0 0-4 0,0 0 8 16,0 0-12-16,0 0 8 0,17 0-5 0,-17 0-6 16,0 0 9-16,0 0-7 0,0 20 7 0,0-3-4 0,18 40 4 15,-18-57-9-15,0 40 5 0,0-3-7 0,0-17 1 16,0 18 1-16,0 18-1 0,0-18-3 0,19 39-1 0,-19-20 1 15,0-20 0-15,20 40-6 0,-20 0-7 0,0-3-14 0,0-53 7 16,23 36-27-16,-23-21 18 0,0-16-4 0,0 18-3 0,0-18-39 0,0-3 34 16,0 2-31-16,0 2 45 0,0-4 2 0,0-17 9 0,0 0-15 15</inkml:trace>
  <inkml:trace contextRef="#ctx0" brushRef="#br0" timeOffset="3775.65">8494 8236 50 0,'0'0'14'0,"0"0"2"0,0-19 26 15,-17-19 30-15,-3 18-29 0,20-20 7 16,0 40-36-16,0 0-1 0,0-17 9 0,0 17-13 0,0-20 8 15,0 20-4-15,0 0-7 0,0 0 4 0,20 0-5 0,-20 0-1 16,17 0-3-16,1 0 3 0,-18 0-2 0,19 0 0 0,-19 0-2 16,20 0-2-16,-20 0-1 0,23 0-4 0,-8 0-41 0,4 0-8 15,-19-17 21-15,18 17-93 0,4-20 63 0,-5 0 48 16,-17 20 6-16,0-20-16 0</inkml:trace>
  <inkml:trace contextRef="#ctx0" brushRef="#br0" timeOffset="4024.9">8722 7625 34 0,'0'0'0'0,"-19"0"29"0,19-17-10 0,0 17 5 0,0-20 35 16,0 20-5-16,0-20-32 0,0 3 17 0,0 17-24 0,0-20 11 15,0 20-4-15,19-20-3 0,-19 20-11 0,0 0 8 0,0 0-12 16,0 0 3-16,0 0-2 0,20 0 8 0,-20 0-8 0,0 0 17 16,0 20-10-16,0-20-7 0,18 37 3 0,-18-37-6 15,0 20-1-15,20 0 2 0,-20 16 1 0,17-36-1 0,-17 21 0 0,0 36 0 16,20-20-2-16,-20-17 0 0,22 37 1 0,-22-39-2 16,17 39 0-16,1-1 1 0,-18 2 1 0,20-18-4 0,-20 14 2 15,19 6 3-15,-19-22-3 0,18-2 2 0,-18 61 2 16,0-59-1-16,0-21 0 0,0 2-1 15,0-19-2-15,0 20 1 0,20-20-2 0,-20 0 1 16,0 17 0-16,0-17 0 0,0 0-2 0,17 0-6 0,-17 0 3 16,0 0-3-16,0 0-12 0,0 0 8 0,0-17-2 0,0-3-23 0,20 20-14 15,-20-36-15-15,0 15-9 0,0 4-4 0,22 17 42 16,-22-19-12-16,0 19 33 0,0-21-13 16</inkml:trace>
  <inkml:trace contextRef="#ctx0" brushRef="#br0" timeOffset="4659.75">8988 8102 31 0,'0'0'10'0,"0"0"-2"0,0 0 0 0,0 0 13 0,0 0-7 0,-20 0 15 0,20 0-15 0,0-20 6 0,0 20-5 0,-17 0 1 0,17-17-4 0,0 17-7 0,0 0 6 0,0 0-4 0,0 0 1 0,0 0 11 0,0 0 1 0,0 0-11 15,0-20-1-15,0 20 9 0,0 0-1 0,0 0-3 0,0 0-6 16,0 0 1-16,0 0-2 0,17 0 1 0,-17 0 6 0,0 0-2 0,0 0-5 16,20 0-1-16,2 0 6 0,-22 0-5 0,18 0 4 0,-1 0 2 15,-17 0-7-15,20 0 9 0,0 20-4 0,-20-20-5 16,17 17 11-16,-17-17-12 0,20 20 2 15,-20-3-3-15,17 2 1 0,-17 2-4 16,0-1 0-16,20-3 2 0,-20 4-2 0,0-21 1 0,0 19 0 0,0 18-3 16,0-37-2-16,0 17-2 0,0 3-6 0,0-20 5 15,0 21-27-15,0-21 18 0,0 19-3 0,0-19-1 0,0 0-29 16,0 0-9-16,0 17 24 0,0-17-3 0,0 0-47 0,0 0 48 16,0 0 10-16,0 0-7 0,0 0 6 0</inkml:trace>
  <inkml:trace contextRef="#ctx0" brushRef="#br0" timeOffset="5009.12">9372 8138 38 0,'0'0'36'0,"0"0"10"0,0 0-20 0,0 0-2 0,0 0 37 16,0 0-44-16,0 0-2 0,0 0 12 0,0 0-14 15,0 0-3-15,0 0 1 0,0 0-2 0,0 0 1 0,-22 21 8 16,22-21-10-16,0 0 5 0,-20 20-7 0,20-3 12 0,-20 4-9 0,20-2 2 15,-17-2-5-15,17 3-2 0,0-3 1 0,0 3 4 0,0 20-2 16,0-40-3-16,0 38-1 0,0-38-2 0,0 17 0 16,0 22 2-16,0-22-2 0,17 4 2 15,-17-1 1-15,20-20 2 0,-20 0-5 0,20 0 0 16,-20 0 3-16,22-20-3 0,-22 20 1 0,15-21 4 0,-15-16-1 16,20 18-4-16,-3-19-2 0,-17 21 3 0,0-2-2 15,0-22 0-15,0 41 0 0,0-37-1 0,0 20 1 0,0-23-3 0,0 40 0 16,0-17-2-16,0 17 0 0,0-20-10 0,0-1-3 0,0 21 10 15,0 0-2-15,0 0 0 0,0-19-14 0,0 19-3 0,0 0 13 16,0 0-19-16,0 0 15 0,0 19 0 0,0-19-2 0,0 0-19 0,0 21-3 16,0-1-9-16,0-3-1 0,0 4 18 0,0-21 25 15,0 0 3-15,0 19-1 0,0-2-26 0</inkml:trace>
  <inkml:trace contextRef="#ctx0" brushRef="#br0" timeOffset="5310.21">9464 8253 28 0,'0'0'8'0,"0"0"-2"0,0 0 5 0,0 0-1 0,20-17 7 0,-20-2 55 16,0 19-33-16,0-21-12 0,0 21-17 0,0 0 9 15,0-17 5-15,0 17 4 0,0 0-15 0,0 0 8 16,0 0-5-16,0 0 1 0,0 0-8 0,0 0 6 16,0 0-9-16,0 0 4 0,0 0 0 0,0 17-3 0,0-17 0 15,0 21-2-15,0-21 4 0,0 0-7 0,0 19 3 0,0-19-6 16,0 17 4-16,0-17 1 0,17 20-3 0,-17-20 1 16,0 0-1-16,20 0 3 0,-20 0-1 0,0 0-2 0,0 0 1 15,20 0 3-15,-20 0-5 0,0-20 2 0,17-16-1 0,-17 15 0 16,20 4 1-16,-20-24 0 0,0 41-1 0,0-19 0 15,0-18 0-15,17 37 0 0,-17-17 2 0,0 17-2 0,0 0 0 0,0-20 0 16,0 20-1-16,0 0 0 0,0 0 2 0,0 0-1 0,0 0 1 0,0 0 0 16,20 20 0-16,-20-3 2 0,0 3-2 0,0-3-1 0,0 43 2 15,23-22-3-15,-23 18 1 0,17-19 1 16,-17 3-16-16,0-23 5 0,0 4-19 0,17-4-16 16,-17 22-13-16,0-22-15 0,20 4-27 15,-20-21 45-15,0 20-28 0,20-20 58 0,-20 0-9 0</inkml:trace>
  <inkml:trace contextRef="#ctx0" brushRef="#br0" timeOffset="5543.9">9809 7682 57 0,'0'0'35'0,"0"0"-1"0,0 0 34 0,0 0-15 0,0-17-7 15,0 17-27-15,0 0-2 0,0 0 9 0,0 0-16 0,0 0 0 16,0 0-2-16,0 0 7 0,0 0-3 0,0 17-3 0,0-17-5 0,17 40 6 15,-17-40-4-15,0 18-1 0,0 1 0 0,0 1-3 0,0 18 3 0,0-1-3 16,17 3 4-16,-17 33-4 0,20-35-1 0,-20 2 1 16,0 17-1-16,20 20 2 0,-20-3-4 0,0-54-2 0,37 189-78 15,-20-95-81 1,-17-95 89-16,0-1 38 0,0-18-15 16,0 20 37-16,0-20 6 0,0 0 3 0,0 0-4 0,0 0 2 0,0-20-24 15</inkml:trace>
  <inkml:trace contextRef="#ctx0" brushRef="#br0" timeOffset="5708.91">9692 7931 32 0,'0'0'36'0,"0"0"-16"0,0 0 29 0,0-20-24 16,-20 20 16-16,20 0-22 0,0 0 1 0,0 0 1 0,0 0 20 0,0 0-23 15,20 20 16-15,-20-1-7 0,20-19-16 0,-20 17 0 0,17-17 5 16,3 21-2-16,-3-4-7 0,3 3 0 0,3-20-5 0,11 0 3 16,-14 20-3-16,0-20-1 0,17 0 1 0,0 0-2 15,6 20-3-15,-9-20-4 0,-14-20-10 0,17 0-9 16,0 20-13-16,-37-20 12 0,20 3-41 0,3-4 25 0,-9 21-57 15,6-17 24-15,-20-2 52 0,0 19-7 16</inkml:trace>
  <inkml:trace contextRef="#ctx0" brushRef="#br0" timeOffset="6461.43">4712 9624 39 0,'0'-20'26'0,"0"20"8"0,0 0 8 0,0 0-22 0,0 0-4 0,0 0 13 0,0 0-18 0,0 0 17 0,0 0-21 16,0 20-1-16,0-20-1 0,0 0 6 0,0 0-6 0,0 17 4 0,0-17-7 16,0 20 1-16,0 17 22 0,0-17-15 15,0-1-2-15,0-2-4 0,0 5 5 0,0 14 13 16,0-16-4-16,0 0-11 0,0-20 1 15,0 17 5-15,0-17-7 0,0 0 12 0,0 20-9 16,0-20-2-16,0 0 1 0,0-20-4 0,19 20 3 0,-19-37-2 16,20 17-2-16,-20 3 0 0,0-2-1 0,18-20 6 15,-18 39-5-15,19-39-1 0,-19 2-3 0,0 17 1 0,18 3 1 16,-18-41 6-16,20 39-5 0,-20-1-4 0,0 20 3 0,22-18 2 16,-22 18-2-16,0-20-2 0,0 20 2 0,17 0-3 0,-17 0-1 15,0-18 2-15,0 18-7 0,18 0-14 0,-18 0-9 16,0 0 14-16,0 0-2 0,0 18-28 0,0-18 17 0,20 0-78 15,-20 0 20-15,19 0 17 0,-19 0 52 0,0 20 4 16,0-20-18-16</inkml:trace>
  <inkml:trace contextRef="#ctx0" brushRef="#br0" timeOffset="6754.73">5074 9509 43 0,'0'0'0'0,"0"0"7"0,0 0 25 0,0 0-16 0,0 0 21 0,0 0-1 16,0 0-20-16,0 0 13 0,0 0-16 0,0 0 10 0,0 0-4 15,0 0-3-15,0 0-8 0,0 0 8 0,0 0-8 16,-20 18-2-16,20-18 7 0,0 0-7 0,0 20 4 0,0-1-2 15,0-2-4-15,0-17-2 0,0 41 2 0,0-24 0 0,0 3-3 16,0 0 4-16,0 17 0 0,20-37-3 0,-20 19 1 16,0-19-1-16,20 17 2 0,-20 5-3 0,0-22 1 0,17 0 4 15,3 0 1-15,-20 0-5 0,0 0 1 0,17 0 4 0,-17 0-2 0,0 0 0 16,20-39 3-16,-20 39-6 0,0 0 1 0,20-39 2 0,-20 22-3 16,0-3 4-16,22 20-5 0,-22-20 2 0,0 20-2 0,0-17 2 0,0-3-2 15,0 20-1-15,0-21 7 0,0 21-6 0,0 0 2 0,0-17-4 0,0 17 3 16,15 0 0-16,-15 0 1 0,0 0-2 15,0 0 1-15,0 17-1 0,0 4-1 0,20-21 0 16,-20 20-1-16,0-20-1 0,0 17 0 0,17-17-11 0,-17 20-8 0,0 0 7 16,0-20-6-16,0 17-30 0,0-17 16 0,23 20-5 0,-23-1-56 15,17-19-2-15,-17 0 35 0,17 17 20 0</inkml:trace>
  <inkml:trace contextRef="#ctx0" brushRef="#br0" timeOffset="7087.62">5473 9624 30 0,'0'0'23'0,"0"0"-13"0,0 0 22 0,0 0-12 0,0 0-2 16,0 0 30-16,0 0-34 0,0 17 9 0,0-17-13 0,0 0-3 16,0 0-1-16,0 0 2 0,0 20-1 0,0 0 7 0,0-20-8 0,0 0 1 0,0 17-1 15,0 3 7-15,0-20-9 0,0 19 2 0,0-19-4 0,0 17 1 16,0-17 1-16,20 22-2 0,-20-3-1 0,0-19-1 0,0 17 2 16,0 3-1-16,0-20 0 0,0 20-1 0,17-20 0 15,-17 17 0-15,0-17 1 0,0 20 1 0,20-20 1 0,-20 0 6 16,0 0-5-16,0 0 2 0,0 0-2 0,20 0 5 0,-20 0-5 15,0-20 2-15,0 3 0 0,17-3 5 0,3 0-6 16,-20 20-3-16,17-58 3 0,-17 58-4 0,20-17 1 16,-20-2-1-16,0 19 1 0,0-20-1 0,0 3-1 0,0 17 1 0,23-20-2 15,-23 20 2-15,0 0 2 0,17 0 0 0,-17 0-1 16,0 0 1-16,0 0-1 0,17 0-1 0,-17 20 0 0,0-20 2 0,20 37 1 16,-20-37-4-16,0 36-1 0,0-36 1 0,20 41-1 15,-20-41 1-15,0 37-2 0,0-37 0 0,0 37-10 0,0-37 2 0,17 20-2 16,-17-2-17-16,0-18 13 0,0 20-28 0,0 0-18 0,0-1-16 15,0-2 0-15,0-17 50 0,0 0 9 0,0 0-22 16</inkml:trace>
  <inkml:trace contextRef="#ctx0" brushRef="#br0" timeOffset="7448.96">5946 9681 33 0,'0'0'13'0,"0"0"-4"16,0 0 18-16,0 0-10 0,0 0 1 0,0 0 2 0,0 0 18 0,0 0-21 16,0 0 28-16,0 0-19 0,0 0-1 0,0 0-2 15,0 0-3-15,0 0-11 0,0 0-2 0,0 0 8 16,0 0-8-16,0 17 3 0,20 3-4 0,-20-1-1 0,0-19-4 16,0 17 1-16,0 5-2 0,0-3 4 0,0-19-3 0,20 17 2 15,-20-17-2-15,0 20 0 0,0-20 2 0,0 20-1 0,0-20-1 16,23 0 6-16,-23 17-2 0,0-17-2 0,0 0 0 0,14-17 6 15,6-3-7-15,-3-17-1 16,6-4 1-16,-23 24-1 0,0-2-1 0,17-18 2 16,-17 37-1-16,17-20 3 0,-17 0-3 0,0 3 0 0,20-3-1 0,-20 20 0 15,0 0 0-15,20-21 1 0,-20 21 2 0,0 0-1 0,23 0-1 0,-23 0 3 16,0 0 0-16,0 0-2 0,0 21 0 0,14 16 0 0,-14-17 0 16,0 17-2-16,0-17 0 0,0 16-5 0,20 5-9 15,-20-41 3-15,0 37-18 0,0 20-42 0,0-57-3 16,17 38-61-16,-17-18 95 0,0-20 10 0,0 19 10 15,0-19 6-15,0 17-17 0</inkml:trace>
  <inkml:trace contextRef="#ctx0" brushRef="#br0" timeOffset="7627.16">6328 9718 48 0,'0'0'0'0,"0"0"44"0,20 0 11 0,-20 0-29 0,0 19 27 0,0-19-3 16,0 0-28-16,0 0 21 0,0 0-25 0,0 17-2 15,17-17 14-15,-17 41 5 0,0-41-26 0,0 17 1 0,0 3-4 16,0 0-4-16,0-20 1 0,0 17-3 0,0 3 1 0,0-20-1 15,0 18 2-15,0 2-1 0,0-20-2 0,0 20-11 0,0-20-17 16,0 0 8-16,0 0-37 0,0 0-27 16,0 0-72-16,0-40 72 0,0 40 59 15</inkml:trace>
  <inkml:trace contextRef="#ctx0" brushRef="#br0" timeOffset="7764.96">6365 9395 45 0,'0'0'12'0,"0"0"18"0,0 0-11 16,0 0 16-16,0 0-21 0,0 0 8 0,0 0-15 0,0 17 3 0,0-17-6 15,0 0-1-15,0 20 1 0,20 1-3 16,-20-3-1-16,0-18-2 0,0 18-1 16,17-18-2-16,-17 0-3 0,0 20-15 0,0-20-11 0,20 18-24 15,-20 21 28-15,23-22-13 0</inkml:trace>
  <inkml:trace contextRef="#ctx0" brushRef="#br0" timeOffset="8238.78">6519 9661 36 0,'0'0'8'0,"0"0"0"0,0 0 4 0,17 0 21 15,-17 20-15-15,0-20 1 0,0 0 13 0,0 0 0 0,20 0 0 16,-20 0-16-16,0 0-3 0,0 0-2 0,0 17 1 0,17-17 7 0,-17 0-2 15,20 0-9-15,-20 0-1 0,0 0 7 0,23 0-8 0,-23 0 7 0,0 0-8 16,17 0 4-16,-17 0-1 0,17 0-3 0,3 0 0 16,-20 0-2-16,0 0-1 0,0 0 0 0,20 0 1 0,-20-17-2 15,0 17-1-15,0 0 1 0,17 0-1 0,-17 0-1 16,0 0 0-16,0 0-5 0,20 0 3 0,-20 0-4 0,0 0-1 0,0 0 0 0,0 0-4 16,0 0-2-16,0 17-22 0,0-17 15 0,0 20-2 0,0-20-2 0,0 19-27 15,0-19 27-15,0 17 0 0,0 5-32 0,0-22 48 0,17 19 2 16,-17-2-1-16,0 3 9 0,0-20 0 15,20 0 6-15,-20 20 1 0,0-20 11 0,20 0 0 0,-20 0-11 16,0 0 6-16,23 0-7 0,-23 0-1 0,0-20 6 0,14 20-8 16,-14-20 5-16,20 20-5 0,-20-36 4 0,0 14-4 0,17 5 7 15,-17-2 9-15,23-1-6 0,-23 3 14 0,0-3-3 16,0 0-13-16,17 3 5 0,-17 17-8 0,0-20 4 0,0 20-5 16,0-21 14-16,0 21-15 0,0 0 1 0,0-17 5 0,0 17-4 15,0 0-4-15,0 17 3 0,0 4 1 0,0-21-7 16,0 37 9-16,0 3-9 0,0-23 1 15,17 22 2-15,-17-22-3 0,0 5 0 0,0-3-1 16,0-19 4-16,20 17 2 0,-20 3-3 0,0-20 6 16,0 0-6-16,20 0-2 0,-20 0 1 0,0-20 2 0,0 3 0 15,23 17-2-15,-23-19-1 0,0-3 3 0,0 22-2 16,0-17 1-16,0-2-2 0,0 19-1 0,0 0 2 0,0-20 2 16,0 20 3-16,0 39-1 0,0-39-4 15,0 39 3-15,0 17 1 0,0-36-4 0,0 35-2 16,0 4 3-16,0-21-2 0,0 18-5 0,-23 2-4 0,23-1-11 0,0-39 3 15,0 20-24-15,-20-38 15 0,20 0-2 0,0 20-6 0,0-20-4 16,0 0-6-16,-20 0-9 0,20 18-71 0,-17-18 23 0,17-18 40 16</inkml:trace>
  <inkml:trace contextRef="#ctx0" brushRef="#br0" timeOffset="8843.51">8229 9661 63 0,'0'0'20'0,"0"0"1"0,0 0 25 0,0 0-3 0,0 0-24 0,0 0 14 0,0 0-18 0,0-20 0 0,0 20 12 0,0 0-4 0,0 0-15 0,0 0 11 15,0 0-3-15,0 0-1 0,0 0 3 0,0 0-4 16,0 0-1-16,0 0-2 0,0 0-4 0,0 0 3 16,0 0 0-16,0 0-7 0,0 0 2 0,0 0-3 0,0 20 4 15,0-20 0-15,0 37-1 0,0-17-2 0,0-1-2 0,0 20 3 16,0-3-3-16,0 4 0 0,17-23 1 0,-17 3-3 16,0 38 1-16,0-39 0 0,0-2 3 0,0 40-2 0,0-37-2 15,0 18-4-15,0 18-5 0,0-35-9 0,0 16 6 0,0-18-25 16,0 19-12-16,0-38 17 0,0 20-94 0,0-20 25 15,0 0 36-15,0 0 48 0,-17-20-8 16</inkml:trace>
  <inkml:trace contextRef="#ctx0" brushRef="#br0" timeOffset="9262.23">8132 9624 62 0,'0'0'44'0,"0"-20"11"0,0 20-5 0,0-21-5 16,0 21-23-16,0 0 17 0,0-17-11 0,0 17-17 0,0-19 9 15,0 19-8-15,0 0-2 0,0 0 2 0,20 0 10 0,-20 0-11 0,17 0 3 16,-17 0-9-16,20 0 7 0,3 19-4 0,-6-2 3 15,0 4-6-15,-17 16-3 0,0-37 4 0,20 40-2 16,-20-23-1-16,20 3-3 0,-20 38 1 0,0-39 0 16,0 18-1-16,0-17-1 0,0-3-1 0,0 3-5 15,0-2 1-15,0 2-9 0,-20-20-8 0,0 20-8 0,20-20 14 16,-17 19-22-16,17-19 17 0,0 0-28 0,-17-19 23 0,17 19 1 16,0 0 2-16,0-20-16 0,0 0 15 0,0 2 7 0,0-2 9 15,0 20 1-15,0-37-7 0,17 37 3 0,0-37 6 16,23 37 5-16,-40-41 2 0,17 41 1 0,20-36 5 0,-37 36-1 15,63-20 14-15,-49 3-7 0,-14 17-8 0,20-20 1 16,0 0 6-16,0 20-4 0,-3-17 9 0,-17 17-7 0,18-20 8 0,1 20-10 16,-19 0 6-16,20 0-6 0,-20 0-1 0,0 0 1 0,23 0 8 15,-23 20 1-15,15-3-4 0,-15-17-7 0,0 40 4 0,0-23-5 16,0 22 6-16,0 0 1 0,0-3-3 0,0-36-4 16,0 40 5-16,0-23-4 0,0 21 4 0,0-38-5 0,0 0 0 15,0 20 6-15,0 0 23 0,0-20-27 16,19 0-1-16,-19 0 0 0,0 0 3 0,0 0-4 0,0-40 3 0,18 40-5 15,-18-18-1-15,0-2-1 0,22 3 0 0,-5-40 0 16,-17 38-3-16,20-3-6 0,-20 5 1 0,18-2-8 0,-18-1 4 16,0 3-14-16,19-3 8 0,1 0-94 15,-20 20 75-15,18-17-49 0,-18 17 40 0,0 0-24 0,20 0 34 16,-20 0 6-16</inkml:trace>
  <inkml:trace contextRef="#ctx0" brushRef="#br0" timeOffset="9652.34">8913 9795 32 0,'0'0'10'0,"0"0"6"0,0 0 12 0,0 0 7 0,0 17 16 0,0-17-15 0,0 0-1 0,0 0-20 0,0 20 13 0,0-20-17 0,-19 0 0 0,19 0 5 0,0 0 0 16,0 0-8-16,-20 20 7 0,20-20-1 0,0 0-5 16,0 0-5-16,-18 17 2 0,18-17-2 0,0 0 2 0,-17 0-2 15,17 0-2-15,0 20 3 0,0-20-2 0,-22 18-2 16,22-18 0-16,0 20 1 0,0-20-2 0,0 20-1 0,0-20 6 15,22 0-1-15,-22 0-3 0,0 19 2 16,0-19 4-16,17 0 1 0,-17 0 0 0,0 0-5 0,18 0 0 0,-18 0 4 16,20-19-4-16,-20 19 4 0,0 0-5 0,0-20 3 0,19 0-3 15,-19 2 1-15,0-2-2 0,0 20 0 0,0-37 0 0,0 17-2 0,0 20 2 16,0-17 1-16,0-24-1 0,0 41 1 0,0-17-1 0,0-2 0 16,0 19 1-16,0-37-6 0,-19 37 5 0,19 0-2 15,0-20-4-15,0 20 1 0,-20 0-5 0,20 0-1 16,0 0 5-16,0 0-7 0,-18 0-2 0,18 0 1 0,0 0 5 15,0 20-1-15,0-20 4 0,0 0 1 0,0 0 0 0,0 0-1 16,0 17 1-16,0-17-5 0,0 0 2 0,0 0-12 0,0 0 7 0,0 20-2 16,0-20-17-16,0 0 13 0,0 0-2 0,0 0-2 0,0 0-29 0,0 0 22 15,0 0-30-15,0 0 17 0,0 0 29 0,0 0 2 0,0 0-23 16</inkml:trace>
  <inkml:trace contextRef="#ctx0" brushRef="#br0" timeOffset="10154.29">9276 9681 41 0,'0'0'44'0,"0"0"-19"0,0 0 26 0,0 0-6 0,0 0-24 0,-20 0 15 0,20 0-19 0,-20 0-5 0,20 0 9 0,-20 17-6 0,5-17-10 16,15 0 5-16,-22 0-6 0,2 20 2 0,20-1-4 0,0-19 0 15,-20 17 0-15,20-17-1 0,-17 41 3 0,17-41-3 0,0 37 0 16,0 0 1-16,0-17 0 0,0-2-1 0,17-18-1 0,3 20 2 16,-20 0 1-16,20-1 5 0,2-2-3 0,-22-17 6 15,15 0 1-15,5 0-8 0,-20 0 4 0,20 0 4 0,0-17 3 16,-20 17-8-16,0-19-3 0,17-21 3 0,0 40-3 0,-17-18 2 0,20-19-1 16,-20 17-5-16,0 20 2 0,0-37 2 0,0 37 6 15,0-19-7-15,0 19 1 0,0 0-5 0,0 0 5 16,0 0-1-16,0 0 5 0,0 0-6 0,0 36 6 0,-20 4-2 0,20-23-4 15,-17 41 3-15,0-19-4 0,17-1-2 0,-20-2 3 0,0 22-1 16,0 19-1-16,5-40 0 0,-27 40 1 0,-15 17-8 0,40-36-6 16,-3-21-5-16,0-37 8 0,3 20-2 15,-1-20-14-15,-4 19 8 0,22-19-1 0,-20 0-3 0,-17 0-61 16,19-39-28-16,-1 21 26 0,19-20 22 0,0 18 33 16,0 1-1-16</inkml:trace>
  <inkml:trace contextRef="#ctx0" brushRef="#br0" timeOffset="10416.9">9521 9681 38 0,'0'0'18'0,"0"0"-2"0,0 0 2 0,0 0 20 0,0 0-19 16,0 0 13-16,0 0-5 0,0 0-15 0,0 0 6 15,0 17-9-15,-20-17 3 0,20 20-1 0,0-1-4 16,0-2-1-16,0 5-4 0,0-3 15 0,0-2 0 15,0 3 11-15,0-20-9 0,0 20-6 16,0-20-5-16,20 0 2 0,-20 0-6 0,20-20 4 16,-3-36-4-16,-17 56-2 0,20-39-1 0,-20 20-3 15,17-1-4-15,-17 20-1 0,20-37-16 0,3 17-10 16,-6 3-15-16,-17-3 17 0,17-1-39 0,-17 4-10 0,20-2 23 16,-20 19 41-16,20-20-25 0</inkml:trace>
  <inkml:trace contextRef="#ctx0" brushRef="#br0" timeOffset="11052.64">9826 9604 43 0,'0'0'42'0,"0"0"-18"0,0 0 26 0,0 0-26 0,0 0 22 0,-17 0-26 15,17 0-2-15,0 0 12 0,0 0-18 0,0 20 0 0,-23-20-2 0,23 17 9 16,0-17-10-16,-20 40 5 0,20-40-9 0,0 17-2 0,0 3 3 16,0-1-3-16,-17-2 2 0,17 5-2 0,0-3 1 0,0-19 0 15,0 17-3-15,0 23 1 0,0-40 0 0,0 17-2 0,0 3 2 16,0-20-2-16,0 18 5 0,0-18 2 0,17 0-2 0,-17 20 0 15,0-20 0-15,0-20 9 0,0 2-10 0,20-39 1 16,3 37-2-16,-23 3-1 0,0-24-3 16,0 24 3-16,17-22 0 0,-17 39-2 15,0-17 1-15,0 17-1 0,0-20-2 0,0 0-4 0,0 20 4 0,0 0 2 16,0 0-2-16,0 0-3 0,0 0-1 0,0 20 3 16,0 0-7-16,0-3 4 0,0-17-3 0,0 39-15 0,0-39 9 15,0 17-3-15,17 24-51 0,-17-41 40 0,0 17-40 0,0 3-10 16,20 0 46-16,-20-3-1 0,0-17 28 0,0 20 4 0,20-20-2 15,-20 0 3-15,0 0 1 0,17 0 0 0,-17-20 2 0,0 20-1 16,20-37 0-16,-20 17 3 0,0 3 0 0,0-2-2 0,0-20-1 16,17 39 2-16,-17-19 11 0,0-1 13 0,0 3 4 15,0 17-16-15,20-20 11 0,-20 0-15 0,0 20 10 0,0 0 2 16,20 0-10-16,-20 20 12 0,0 0-13 0,0-3-2 16,0 22 5-16,0-22-9 0,0 5-2 0,0-3-2 0,0-19 0 0,0 37 4 0,0 0-3 15,0-37 0-15,0 38 1 0,23-18-2 0,-23 19 3 0,0-39-2 16,0 17 1-16,0 4 7 0,0-3 9 0,0-18-14 15,0 0 1-15,14 18 2 0,-14-18-2 0,0 0-1 0,0-18-3 16,0 18-2-16,20-18 2 0,-20-3-2 0,0 21 0 0,0-17-1 16,20 17-1-16,-20-19 2 0,0-1-2 0,0 20 0 0,0-38 0 0,20 38 5 15,-20-37-1-15,17 17-4 0,-17 20 1 0,0-20 1 16,0 20-1-16,17 0 2 0,-17 0-4 16,0 0 3-16,0 0 0 0,20 20-1 0,-20-20 2 0,0 20-3 15,20 17-1-15,-20-37 2 0,0 18 0 0,0-18 0 0,23 20-2 16,-23 0 4-16,0-20-2 0,0 0 2 0,0 0-3 0,14 0 3 15,-14 0-1-15,20-20 0 0,-20 20-1 0,0-20 2 16,17 2-2-16,-17-2 2 0,0-17-2 0,23 37 1 0,-23 0 1 0,17-20-1 16,-17 3 1-16,20 17 2 0,-20-19-2 0,17 19 4 0,-17 0-3 15,20 0 1-15,-20 0 0 0,20 0 6 0,-20 19-7 0,37 18 4 0,-37-37-4 16,17 57 0-16,3-19-3 0,-20-18 0 0,23 16-1 0,-6 3-10 16,-17-21-1-16,0 20-4 0,17-18-31 0,-17 18 14 0,20-20-68 15,-20 3-33-15,20-3 78 0,-20-18-20 0</inkml:trace>
  <inkml:trace contextRef="#ctx0" brushRef="#br0" timeOffset="12083.79">24039 7967 43 0,'0'0'14'0,"0"0"29"0,0 0-26 0,0-17 13 0,20 17-4 0,-20 0-13 0,0-19 11 0,0 19-1 0,20 0-1 0,-20 0 2 0,0 0-2 0,0 0-1 0,0 0 1 16,0 0-11-16,0 0 26 0,0 0-12 15,-20 0-3-15,0 0 32 16,3 0-33-16,0 0-1 0,-6 0-16 16,23 0 0-16,-17 0 4 0,17 0 3 0,-20 0-5 0,20 0 0 15,-20 19-5-15,3 19 7 0,17-38-6 16,0 17 2-16,-20 3-4 0,20 0-1 16,0-20 1-16,0 20 1 0,20-3 1 0,-20-17-1 0,0 20 2 15,17-3-2-15,3-17 1 0,0 0 2 16,-20-17-1-16,0-3-1 0,17-17 0 0,-17 37-1 15,23-20 2-15,-23-17-1 0,17 16-2 0,-17 4 3 16,0-2 0-16,0 19-3 0,0-20 1 0,0 20 3 0,0 0-1 16,0 0 2-16,0 0-4 0,0 0 2 0,0 0 0 0,0 0 1 15,0 20-1-15,0-1 1 0,0 19 0 0,0-1-2 16,0-37-3-16,0 40 0 0,17-3 3 0,-17-20-2 16,0 2 1-16,0 22-15 0,20-24 13 0,-20-17-3 0,0 40 3 15,20-40-10-15,-20 17 0 0,0 3-22 0,17-20-10 0,-17 0 20 16,20 17-31-16,-20-17 24 0,37 0-74 0,-14-17-33 15,-6-3 45-15,1 3 41 0,-18 17 36 0</inkml:trace>
  <inkml:trace contextRef="#ctx0" brushRef="#br0" timeOffset="12382.02">24402 7950 49 0,'0'0'0'0,"0"0"59"0,0 0 15 16,0 0-41-16,0 0 43 0,0 0-40 0,0 0-5 16,0 17-9-16,0-17-6 0,0 21-8 0,0-21 0 15,0 17 12-15,0 3-11 0,0 0-2 0,0 17 0 16,0-37-5-16,0 37 3 0,0-18-3 15,0 22 2-15,0-24-1 0,0 4-1 0,0-2 0 0,0-2 0 16,0-17-2-16,0 20 1 0,0-20 4 0,0 17-2 0,0-17-2 0,0 20 8 16,0-20-3-16,0-20 2 0,0 3-6 15,19-3 3-15,1-37 4 0,15 20-1 16,-35-3-6-16,22 3 8 0,-4 20-7 0,4 17 0 0,-22-40 5 16,0 40-4-16,15-20 0 0,-15 20 0 0,20-17 3 0,-1 17 1 15,1 0 2-15,-20 17 6 0,18 3-5 16,-18 0-9-16,0-20 0 0,17 37 1 0,-17-17 4 0,0-3-6 15,20 23 0-15,-20-20 2 0,0-3-5 0,0 23-2 0,0-23 2 16,0 20-8-16,0-37 0 0,0 41-17 0,0-22-11 16,0-2-14-16,0 21-11 0,0-38 28 0,0 19-51 0,20 18-70 15,-20-37 108-15,0 21-12 0,0-1 45 0,0-20-12 16</inkml:trace>
  <inkml:trace contextRef="#ctx0" brushRef="#br0" timeOffset="12730.43">24895 8236 51 0,'0'0'0'0,"0"0"60"0,0 0 9 15,0 0-9-15,0 0 9 0,0-19-34 0,0 19-21 16,0 0 15-16,0 0-17 0,0 0 0 0,0-21 5 16,0 21-9-16,-17 0 6 0,17-17-1 0,0 17-1 0,-20 0 1 15,0-20-5-15,20 20-2 0,-17 0 4 16,17 0-4-16,0 0-3 0,0 20 1 16,-18-3 0-16,18 4-4 0,0 15 3 15,0 1 1-15,0 4-4 0,0-41 3 0,0 36-2 0,0-15-3 16,0 15 4-16,0-36 1 0,0 0-3 0,18 37 2 15,-18-37 2-15,17 0-1 0,-17 0 0 0,20 0 5 0,-20 0-2 16,0-17 0-16,20 17-4 0,-20-20 1 0,17 20 3 0,-17-19-6 16,0 19 3-16,20-17-1 0,-20-4-1 0,0 21-1 15,0-17 2-15,20-2-3 0,-20 19 1 0,0 0 1 16,0 0-2-16,0 0-1 0,0 0 1 0,17 0-4 0,-17 19-2 16,0-2-2-16,0 4-4 0,22-4 3 15,-22 2-14-15,0 1 10 0,0-20-1 0,0 38-41 0,18-18 12 16,-18-3-4-16,0 2-12 0,0 2-47 0,17-21 38 15,-17 17 17-15,20-17 42 16,-20-17-1-16,0-4-25 0</inkml:trace>
  <inkml:trace contextRef="#ctx0" brushRef="#br0" timeOffset="13337.01">25337 7625 65 0,'0'0'51'0,"0"0"4"0,-23 0 12 0,23 0-46 0,0-17 15 0,0 17-4 0,0 0-18 0,0 0 18 0,-20 0-16 0,20 0-7 0,0 0 0 0,0 0-2 16,0 0 1-16,0 0 7 0,0 0-8 0,0 17 5 0,0-17-7 0,0 0 1 15,0 19-1-15,0 2 0 0,-20-4 2 0,20 3-4 0,0 18 3 16,0 1-2-16,0-1-3 0,0-1 1 0,0 20-1 16,0-18 1-16,-17 16-2 0,17 22-3 0,0-57 2 0,0 57-7 15,-17-20-3-15,17 17-17 0,0 4-22 16,-20-61 29-16,20 2-33 0,0 39-56 15,0-58 69-15,0 20 1 0,0-20-23 0,0 17 44 0,0-17 5 16</inkml:trace>
  <inkml:trace contextRef="#ctx0" brushRef="#br0" timeOffset="13506.19">25314 8273 64 0,'0'0'29'0,"0"0"42"0,0 0-36 0,0 0 24 0,0 0-34 0,0 0-4 15,0 0-1-15,0 17-2 0,0-17 10 0,0 0-16 0,0 20 12 0,0-20-14 0,0 21 8 16,0-2 3-16,0-2-14 0,0 4 4 0,0-21-6 15,23 36 1-15,-23-16-1 0,0-3-4 0,14 24-4 16,-14-24-7-16,0-17 0 0,0 0-4 0,0 19-26 16,0 2 15-16,20-21-42 0,-20 17 25 0,0-17-65 0,0 20 55 15,0-20-20-15,20 0 24 0</inkml:trace>
  <inkml:trace contextRef="#ctx0" brushRef="#br0" timeOffset="13693.37">25619 8217 146 0,'0'0'96'0,"0"0"-15"15,0 0-59-15,0 0-2 0,0 0 17 0,-17 19 4 16,17-19-29-16,-23 37 18 0,23-20-13 16,-17 24-1-16,-3-5-5 0,20-36-8 0,-20 77 8 15,-17 17-5-15,-3-56-4 0,6 39 0 0,-26 37 0 16,60-56-1-16,-37 18 0 0,37-39-1 0,-20 1-2 16,0 18-1-16,3 42-45 0,0-61 8 15,17-19 17-15,0 1-30 0,0 1-63 0,0-2 68 16,0-18-93-16,0 0 115 0,17 0-31 0</inkml:trace>
  <inkml:trace contextRef="#ctx0" brushRef="#br0" timeOffset="14102.68">25978 8102 70 0,'0'0'24'0,"0"0"4"0,0 0 59 16,0 0-62-16,0 0-4 0,0 0 14 0,0-20-21 16,0 20 1-16,0 0-1 0,0 0 25 0,0 0-28 0,0 0 0 15,0 0-3-15,0 0 9 0,-14 0-9 0,14 0 9 0,0 0-10 0,0 0 12 16,-23 20 4-16,23-3-13 0,0-17-3 15,-20 19 3-15,20-19-4 0,-20 21-1 0,20-1-4 0,-17-3 4 16,17 4-3-16,0-2 0 0,-20 18 5 0,20-20-6 16,0 3 5-16,0 1-2 0,-17-21-1 0,17 19 0 0,0-2 0 15,0 4 1-15,0-4 3 0,17 2-1 16,-17-19-5-16,0 20 6 0,0-20-5 0,20 17 8 0,-20-17-7 16,0 0-1-16,0 21 5 0,17-21-5 0,-17 20 1 15,0-20 4-15,0 17 1 0,0-17-9 0,0 0 0 16,0 19 1-16,0-19-4 0,0 21-5 0,0-21-7 0,-17 17-20 15,17-17-22-15,0 20-16 0,0-20 32 0,0 0-57 16,0 0 40-16,0 0-62 0,0-20 45 0,0 20 35 0</inkml:trace>
  <inkml:trace contextRef="#ctx0" brushRef="#br0" timeOffset="14274.01">26226 8290 130 0,'0'0'0'0,"0"0"98"0,0 0-60 0,0 0-6 0,0 0 25 0,0 0-11 15,0 20-26-15,0-20 16 0,0 21-7 0,0 15-10 16,0-36-12-16,0 0-1 0,0 38 0 0,-17-19 0 0,17 1-4 0,0 38 4 16,0-22-11-16,-20 2-25 15,20-18 9-15,0-1-38 0,0-1-24 0,0 2 29 0,0 0-74 16,0-20 72-16,0 17-46 0</inkml:trace>
  <inkml:trace contextRef="#ctx0" brushRef="#br0" timeOffset="14404.62">26320 7854 159 0,'0'0'0'0,"0"0"88"0,0 0-47 0,0 0-31 16,0 0 19-16,0 0-22 0,0 0-3 0,-17 19 1 0,17-19-4 15,0 0 0-15,0 0-3 0,0 38-24 0,0-38 7 0,0 20-42 16,0-20 21-16,0 19-45 0,0-2 32 0,0-17 38 0,0 21-29 16</inkml:trace>
  <inkml:trace contextRef="#ctx0" brushRef="#br0" timeOffset="14613.68">26571 8138 80 0,'0'0'29'0,"0"0"70"0,0 0-4 16,0 0-66-16,0 41 15 15,0-41-32-15,0 17-6 0,0-17-5 0,0 21 3 16,0-21 2-16,0 19 6 0,0 18-2 0,0 0 13 16,0 3-1-1,0-23-16-15,0 4 6 0,0 15-1 0,0 1 7 16,0-16-15-16,-23-1 3 0,23-3 0 0,0 2-3 15,-17 2-1-15,17-21-3 0,-20 17-10 0,0 3-4 16,20-20-32-16,-17 0-29 0,-23 0 24 0,40 0-9 0,-34-20-169 16,11 20 184-16</inkml:trace>
  <inkml:trace contextRef="#ctx0" brushRef="#br0" timeOffset="16207.04">28013 8005 69 0,'0'0'25'0,"0"0"3"0,0 0 0 0,0 0 50 0,0 0-56 0,0 0 15 0,0 0-22 0,0 0-2 0,0 0-1 0,0 0 24 0,0 0-24 15,0 0 0-15,0 0-7 0,0 20 3 0,0 0-2 0,0 17 0 16,0 0-5-16,0-37 0 0,0 40 3 15,0-3-1-15,0-16-2 0,0 15-1 0,0-16 1 0,0-3 0 0,0 24 1 16,17-22-2-16,-17 19 0 0,20-21 2 0,0 22 0 16,-20-22 0-16,17 4 5 0,-17-21-2 0,20 0 9 15,0 0-1-15,-2-38-1 0,-18 18-1 0,22 1-6 16,13-76 16-16,-16 38-17 16,1 40-3-16,-20-2 0 0,18-19 4 0,1-3-3 0,-19 22-2 0,20-18 3 15,-2 0 1-15,2 17-4 0,-20 20 1 16,0 0 0-16,0 0 1 0,22 0-1 0,-22 20-1 0,0 0 1 0,0-3 0 15,0 20-1-15,0 3 1 0,0-40 1 0,0 37 0 16,15 20-1-16,-15-57 1 0,0 37 0 0,20 4 1 16,-20-22 0-16,0-2 4 0,0 4-2 0,19-21 0 0,-19 17 1 0,0-17 0 0,20 0 4 15,-20 0-5-15,18 0 13 0,19 0-12 16,-37-17-2-16,20-4 3 0,2 4-5 0,-7-2-3 16,-15 19 2-16,59-58-42 15,-41 38 9-15,-18 20-33 0,17-17-16 16,5-2 15-16,-22 19 26 0,18-21-49 0,-18 21 39 0,0 0 1 15,0-17 7-15,20 17-10 0,-3-20 15 0</inkml:trace>
  <inkml:trace contextRef="#ctx0" brushRef="#br0" timeOffset="16379.45">28849 7988 58 0,'0'0'0'0,"0"0"83"0,0-21 22 16,0 21-77-16,0 0-1 0,0 0 38 0,0 0-20 15,0 0-33-15,0 0 13 0,0 21-2 16,-20-4-6-16,20 3-8 0,0 0-3 0,0 17 4 0,0-17-6 15,0 37 0-15,0-20-3 0,-17 40 7 0,17-60-8 16,0 3-3-16,0 20-8 0,0 15-31 0,0-16-45 16,0-1 49-16,0-18-116 0,0-3 40 15,0-17 33-15</inkml:trace>
  <inkml:trace contextRef="#ctx0" brushRef="#br0" timeOffset="16528.03">28849 7588 96 0,'0'0'58'0,"0"0"-4"0,0-20 25 0,0 3-18 0,0 17-34 15,0-20 16-15,0 20-27 0,0 0-2 0,-20 0 8 0,20 0-14 16,0 20 7-16,0-3-3 0,0 3-11 0,0 0 1 0,0-3 2 16,0 60-8-16,0-39-29 0,0-38-12 15,20 19-22-15,0 1 20 0,-20-3-74 0,17-17 59 16,3 21-26-16,0-21 43 0</inkml:trace>
  <inkml:trace contextRef="#ctx0" brushRef="#br0" timeOffset="16701.5">29248 7266 89 0,'0'0'78'0,"0"-39"-16"0,0 39-32 0,0-39 23 0,0 19-15 0,0 3-11 16,0-3-15-16,0 20 10 0,0-18-5 0,0 18-10 16,0 0 5-16,0 0-7 0,0 0-2 0,0 18 0 0,0 2 5 0,0-3-3 15,0 3-1-15,0 19 2 0,0-21-2 0,0 59 2 0,0-2 5 16,0 22-5-16,0-40-5 0,0 0-1 0,-17 37 2 0,17-56-2 16,0 18 1-16,0 42 1 0,0-61-3 0,0-1 0 0,-20 42-12 15,20-41 1-15,0 0-5 0,0 40-25 0,0-56 15 0,-20 35-38 16,20-39 24-16,0 3-2 0,0 20-50 0,0-23 14 0,-20 4 36 15,20-21 29-15,0 0-9 0</inkml:trace>
  <inkml:trace contextRef="#ctx0" brushRef="#br0" timeOffset="16864.15">29057 7911 80 0,'0'0'34'0,"0"0"3"0,0-17-4 0,-17-4 23 0,-3 2-8 0,20 1-6 16,0-1-24-16,-20 19 13 0,20-21-1 0,0 4-16 16,0 17 10-16,0-20-13 0,0 20 7 0,0 0-2 0,20 0-10 15,-20 0 5-15,20 0-6 0,-3 0-4 0,3 0 6 0,0 0-5 0,-3 20 3 16,3-20-2-16,17 17-1 0,-17 4-5 0,20-2-11 15,-23-19 3-15,0 18-6 0,3-18-3 0,23 0-38 0,-29 19-13 16,6-19 30-16,0 0-58 0,0-19-2 0,14 1 44 0,-11-1 43 16,-23 19-14-16</inkml:trace>
  <inkml:trace contextRef="#ctx0" brushRef="#br0" timeOffset="17109.54">29593 7397 41 0,'0'0'75'16,"0"0"-38"-16,0-17-2 0,0 17 23 0,0-21-34 0,0 21-3 0,0 0-1 15,0 0 13-15,0 0-7 0,0 21-6 0,-23-4-12 0,23-17-1 16,0 40 0-16,0-4 5 0,0-15-5 0,-17 16-1 0,17 0 1 0,-20 39 1 15,0 20-2-15,20-57-2 0,-17 18-1 0,17-20-3 0,-20 115 4 16,3-112-2-16,17 33 0 0,0-32-2 0,0 33-2 0,0-54 4 16,0-3-1-16,0 3-1 0,0 1-1 0,0-2 1 0,17-19 2 0,-17 17-2 15,0-17 0-15,20-17 4 0,-3-2-1 0,23-22-2 16,-40 24-1-16,17-3 0 0,23-37 4 0,-40 40-3 0,37-43 1 16,-17 6 0-16,17-6 5 0,-17 43-3 0,-20 17-2 0,17-21 1 0,6 21 0 15,-23-17-1-15,0 17 1 0,34 0 5 0,-14 0-1 0,-20 17-6 16,20 4 8-16,-20 36-2 0,17 17-6 0,-17-55 0 15,0 22-2-15,0 33-6 0,0-17-17 0,0 0-23 0,20-36 18 16,-20 35-48-16,0-39 29 0,0 41-76 0,0-39 60 0,0 2 11 0,0-4 16 16,0 22-2-16</inkml:trace>
  <inkml:trace contextRef="#ctx0" brushRef="#br0" timeOffset="17986.28">25029 9583 65 0,'0'0'41'0,"0"0"-17"0,0 0 23 0,0 0-24 0,0 0 16 0,0 0-22 0,0 0 13 0,0 0-3 0,0 0-15 0,0 21 7 0,0-1 0 0,0-20-11 0,0 17 0 16,0 3-1-16,0 0 6 0,0 17 0 0,0-18-6 0,0-2 3 15,0 5-6-15,0-3 0 0,0-2 1 0,0 23 3 0,0-23-1 16,0 3-3-16,0-20-1 0,0 18 1 0,0 2 2 0,0 0 1 0,0-1 1 15,0-19-4-15,0 17-1 0,0-17 10 0,20 0 1 16,-20 0-9-16,0 0 1 0,17-17 9 0,-17-2-5 0,0-1-6 16,20-18-1-16,-3-19 3 0,-17 37-1 0,20 3-2 15,0-24 0-15,2-32-1 0,-7 53-1 0,5-17 2 0,0-21 0 0,17 1 0 16,0 19-1-16,6-1 2 0,-43 39 0 0,34-20-4 16,-34 20-1-16,20 0 1 0,0 0 1 0,-20 0-4 0,17 0 1 15,-17 20 3-15,17-20-1 0,-17 0 0 0,20 21-9 0,-20-21 0 0,20 18-8 16,-20 0 5-16,0-18 0 0,0 20-6 0,20-2-27 0,-20 2-8 15,0-20 22-15,0 19-38 0,0-2-12 0,17 24-8 16,-17-41 46-16,0 17-15 0,0-17 43 0,0 20-25 0</inkml:trace>
  <inkml:trace contextRef="#ctx0" brushRef="#br0" timeOffset="18346.37">25562 9718 32 0,'0'0'0'0,"0"0"22"0,0 0 1 0,0 0-8 0,0 0 18 0,0 0 0 0,0 0-15 15,0 0-2-15,0 0 15 0,0 0-2 16,0 0 0-16,0-20-15 0,0 20 51 0,0-17-51 15,0 17 22-15,0 0-27 0,0 0 2 0,0 0-4 0,0 0 14 16,0 0-11-16,0 0 8 0,0 0-12 0,0 0 0 0,0 0 0 0,0 0-2 16,0 0 0-16,0 0-1 0,0 17 6 0,0 3 0 0,0-1-6 0,0-19 0 15,0 17-1-15,0 5 1 0,0-22-2 0,0 36 3 0,0 4 0 16,0-23-2-16,0 3 1 0,0 18-1 0,0-38-1 16,17 20-1-16,-17-1 4 0,0-2-4 0,23 4 2 0,-23-3-3 15,17-18 1-15,-17 0-1 0,17 18 4 0,3-18 0 0,17 0 1 16,-37-18 2-16,40 0 2 0,-40-3-6 0,17-15 0 15,6 36-2-15,-23-40 0 0,17 2 1 0,0 1 5 0,3 17-4 16,-20 3-1-16,20-24 1 0,-20 24 0 0,0-22 0 16,17 39-1-16,-17-17-2 0,0 17 1 0,0-20 0 0,0 20 3 15,0 0-4-15,0 0 0 0,0 0 2 0,0 0 0 0,0 0 2 0,0 20-1 16,0-20-2-16,0 37-2 0,0-37 1 0,0 19 2 0,0 20-1 16,0-20-1-16,0-19 0 0,0 37 2 0,0-37-2 0,0 37 0 0,0-37 2 15,0 38-4-15,0-18 0 0,0 19-10 0,0-22 3 0,0 4-3 0,0-3-4 16,0 20-22-16,0-20 15 0,0 2-30 0,0 0 22 0,0-2-42 15,20 0-18-15,-20 3 38 0,0-3-44 0,0-18 66 16,0 19-23-16</inkml:trace>
  <inkml:trace contextRef="#ctx0" brushRef="#br0" timeOffset="18684.87">26038 9983 41 0,'0'0'35'0,"0"0"11"0,0 0 20 15,0 0-30-15,17-17-19 0,-17 17-3 0,0 0 1 16,0 0 11-16,0-19-5 0,17 19 1 0,-17 0-9 15,0 0-8-15,0 0 7 0,20 0-6 0,-20 0-2 0,0 0-2 16,0 0 4-16,0 19-5 0,0-19 3 0,0 17-1 0,0 4 0 16,0-21-2-16,0 18-1 0,0 0 1 0,0-18 1 15,0 20 0-15,20-20-1 0,-20 18-1 0,0-18 4 0,0 20 10 0,23-20 1 16,-23 0 1-16,0 0-10 0,14 0 4 0,6-38-2 16,0 18 0-16,-20 2-5 0,0 0 1 0,20 18-3 0,-3-77 8 15,20 39-1-15,-17 18 0 0,0-17-5 16,-20 37-1-16,17-37 1 0,-17 37-1 0,20-19 1 0,0 19-1 0,-20-39 1 15,17 39 1-15,-17 0 1 0,23 0-3 0,-23 0 1 0,17 0 2 16,-17 17 2-16,0 5-5 0,17-3 1 0,-17-2 0 0,0 3-2 16,20 0 3-16,-20-3-3 0,0 3 0 0,0-20-1 0,0 38 1 0,20-18 0 15,-20 16-3-15,0-36 0 0,0 21-6 0,0-3-1 0,0 0-14 16,0 2 10-16,0-2-27 0,0 2-13 0,0-20 24 0,0 20-2 16,0-20-4-16,0 0-2 0,0 18-4 0,0-18-5 0,0 0-50 0,0 0 58 0,0 0-4 15,17 0 7-15</inkml:trace>
  <inkml:trace contextRef="#ctx0" brushRef="#br0" timeOffset="19033.33">26662 9852 48 0,'0'0'39'0,"0"0"15"0,0 0-4 0,0 0-28 0,0 0 15 0,0 0-3 16,0 0-3-16,0 0-19 0,0 0-1 0,0 0 16 16,0 0-20-16,0 0 10 0,0 0-10 0,0 0-1 0,0 0-2 0,0 0 6 15,0 0-4-15,0 0 5 0,0 0-6 0,0 17 1 16,0 3-2-16,0-2-1 0,0-18 2 0,0 20-3 15,0-20 1-15,0 20-3 0,0-1 0 0,0-2 0 0,0-17 1 0,0 21 1 16,0-21-2-16,0 18 0 0,0-18 2 0,0 18-2 0,0 2 1 16,0-20-1-16,0 0 6 0,0 0 1 0,0 0 5 15,20-20 3-15,-20 2-11 0,37-21 6 16,-37 22-7-16,20 17 0 0,3-39 0 0,-9-19 0 16,26 41 0-16,-20-23 0 0,-20 40-1 15,17-17 0-15,0-2 1 0,-17 19 0 0,20 0-1 0,0-22 1 16,-20 22 1-16,23 0-1 0,-23 22 3 0,14-22 2 0,-14 19-7 15,0-19 2-15,20 17 0 0,-20 3 0 0,0 0-3 0,0-3 3 16,0 3-3-16,0-20 3 0,20 38 0 0,-20-38-2 0,0 39-2 0,0-22 2 16,0 4-1-16,0-3-4 0,0 0-1 0,-20 2-2 0,20 18-16 15,0-38 9-15,0 0-5 0,0 20-4 0,-20-2-35 0,20 0 22 0,0 3-101 16,0-3 14-16,0-18 71 0,0 0 13 0,0 0-16 0</inkml:trace>
  <inkml:trace contextRef="#ctx0" brushRef="#br0" timeOffset="19246.81">27158 9795 39 0,'0'0'0'0,"0"0"73"0,0 0-47 15,0 0 21-15,0 0-26 0,0 0-4 0,0 0 14 0,0 0-3 16,0 17-14-16,17-17 12 0,-17 0-4 0,0 0-3 16,0 20-10-16,0-20 0 0,0 20 8 0,0-20-10 0,0 37 0 15,23-19-1-15,-23 2-4 0,0-20 1 0,0 39 2 0,0-1-2 16,0-20-2-16,0 20 3 0,0 0-3 0,0-18-2 15,0-2-1-15,0 39-9 0,0-38 2 0,0 0-3 0,0 1-3 0,0-20-1 16,0 38-32-16,0-1-22 0,0-17 25 0,0-2-51 0,0 1 32 16,0-19 46-16,0 0-12 0</inkml:trace>
  <inkml:trace contextRef="#ctx0" brushRef="#br0" timeOffset="19403.5">27272 9509 91 0,'0'0'0'0,"0"0"96"0,0-20-13 0,0 2-17 16,0 18-37-16,0 0-3 0,0-39 31 0,0 39-28 15,0 0-17-15,0-20-2 0,0 20-4 0,0 0 4 0,0 0-2 16,0 0-1-16,0 20-2 0,0-20-5 16,0 0-6-16,0 21 3 0,0-21-3 0,0 18-13 0,0-18 4 15,-20 0-2-15,20 18-30 0,0-18 16 0,0 0-5 0,0 20-51 0,0-20 33 16,0 0-53-16,0 0 68 0,0 18 11 0,0-18-12 0</inkml:trace>
  <inkml:trace contextRef="#ctx0" brushRef="#br0" timeOffset="19639.09">27443 9661 79 0,'0'0'0'0,"0"0"69"0,0 0-43 0,0 37 35 0,0-17-24 0,0-1-21 0,0-2 9 16,0 5-15-16,0-3-2 0,0-2 2 0,0 3-5 0,0 37 5 15,0-19-5-15,0-18-1 0,0-20-3 0,0 36 6 16,0-36-4-16,17 21 6 0,-17-21-5 0,0 18-2 0,0-18 4 16,20 0 1-16,-20 0 4 0,0 0-8 0,20-18 8 0,-20-3-6 15,17-15 4-15,26-42-1 0,-43 78-7 16,14-37 6-16,26-19-2 0,-40 17 6 0,20 39-7 15,-3-19 6-15,-17 19-5 0,17-20 4 0,-17 20-1 16,0 0-7-16,20 0 2 0,-20 20 2 0,20-1-4 16,-20-2-4-16,0-17 2 0,0 41-2 0,0-24-17 0,0 23-22 0,0-23 10 15,0 41-95-15,0-58 70 0,0 20-7 0,0-1 7 0,0-2-23 16,0 4 45-16</inkml:trace>
  <inkml:trace contextRef="#ctx0" brushRef="#br0" timeOffset="19928.25">27822 9927 120 0,'0'0'40'0,"0"0"-12"15,0 0 20-15,0 0-32 0,0 0 16 0,0 0-11 16,0 0-13-16,0 20-1 0,0-20 1 0,0 0 7 0,0 19-4 16,0-2-9-16,0 4 5 0,0-3-3 0,0 0-3 15,0-18 1-15,17 38-1 0,-17-18 1 0,0 0-2 16,0-20 0-16,23 18 12 0,-23-18-5 0,17 0 23 16,-17-18-17-16,0-2 10 0,20 20-14 0,-20-58 16 15,0 40-17-15,17 0-1 0,-17-3-3 0,20 4 7 16,-20-22 2-16,0 1-7 0,0 38-3 0,0-37 2 0,20 17-2 0,-20 0-3 15,0 20 0-15,0-17 12 0,0 17-12 0,0 0 1 16,17 0 2-16,-17 17-2 0,0 3 3 0,0-20 0 0,0 95 9 16,0 0-5-16,0 1-3 0,0-39-2 0,0 37 1 15,-17 1 2-15,17-37-6 0,-20 37 1 0,0-58-2 0,20 57-6 16,-37 22-9-16,37-97 5 0,-17-1-2 0,17 21-26 0,-23-39 12 16,23 18-4-16,-17-18-44 0,17 0-19 0,-17 0 41 15,17-39-67-15,-20 39 72 0,20-18 13 0,-20-19 14 0,20 19-5 0</inkml:trace>
  <inkml:trace contextRef="#ctx0" brushRef="#br0" timeOffset="20648.75">29362 9812 38 0,'0'0'5'0,"0"0"0"0,0 0 3 0,0 0-5 0,0 0 4 0,0 0-5 0,0 0 1 0,0 0 6 0,0 0-2 16,0-17 1-16,0 17 6 0,0 0 1 0,0 0-6 0,0 0 1 16,0 0 0-16,0-19 10 0,0 19-9 0,0 0 0 0,0 0 15 0,0 0-13 15,0-22 13-15,0 22-16 0,0 0 9 0,0 0-9 0,0-17-1 16,0 17-1-16,0 0 11 0,0-19 0 0,0 19-5 0,0 0-6 15,-20 0 7-15,20-20-8 0,0 20 0 0,0 0 7 0,0 0-6 16,0 0 4-16,0 0-5 0,0 0-2 0,0 0 11 0,0 0 2 16,0 0-11-16,0 0 5 0,0 20 2 0,20-1 2 15,-20 20-7-15,0-39-3 0,0 36-3 0,0-36-2 0,0 57 6 16,0 1-4-16,0-38-3 0,0 16-1 0,20 3 2 0,-20-1 0 0,0 56-3 16,0-55 1-16,0 57 4 0,0-39-1 0,0 19-3 0,-20 0 1 15,20 1 0-15,0-4-8 0,-20-34 6 0,20-21-2 16,0 2 4-16,0 1-1 0,-14 16-1 0,14-37 0 0,0 18-2 0,-23 0-5 15,23-18 3-15,0 0 0 0,0 0-10 0,0-18 6 0,-20 18-1 16,20-18-1-16,0-19-8 0,-20-4 4 0,20 23 8 0,0-38-3 0,0 37 8 16,0 0 3-16,0-20 0 0,0 19 1 0,0-36 0 0,0-20 5 15,20 20 4-15,0-1 3 0,3-1 5 0,-23 20-8 16,14 20 0-16,6-39 10 0,-20 17-11 0,40-34 10 0,-23 17-10 16,0-1 6-16,23 38-10 0,-20-17 3 0,-3 0-1 15,23-21 9-15,-40 58-11 0,17-19 1 0,-17 19-2 16,23 0-2-16,-23-20 5 0,17 20 1 0,-17 20-2 0,17-20 2 15,-17 19-5-15,0-2 2 0,0 5 0 0,0-3-5 0,0-2 0 0,-17 3-1 16,17 17 4-16,0-37-3 0,-17 38 4 0,-6 2-6 0,6-4-5 16,-3-15-6-16,0-3 1 0,3 0-22 0,-3 2 9 0,3-2-30 15,-23-18-14-15,40 0 31 0,-17 0-3 0,-3 0-49 0,20 0-16 16,-20-18 54-16,20-2-18 0,0 2 28 0</inkml:trace>
  <inkml:trace contextRef="#ctx0" brushRef="#br0" timeOffset="20909.38">29741 9852 53 0,'0'0'29'0,"0"0"37"0,0 0-34 0,23 0 23 0,-23 0-32 0,0 0 17 0,0 0-24 0,17 0 12 0,-17 0-6 0,0 0-6 0,0 0-9 0,17 0 10 0,-17 0-14 15,0 37 4-15,0-37-4 0,0 18-2 0,0-18 0 16,0 20 0-16,0 19 7 0,0-22-9 0,0 4 1 16,-17-3-1-16,17 0 2 0,0 2 2 0,0 18-1 0,-17-38 1 15,17 38 3-15,0-20 2 0,0-18 6 0,-23 21-8 0,23-21 1 16,0 18 9-16,0-18-7 0,0 0 5 0,0-18-7 0,23-3 2 15,-6-35-2-15,0 36-3 0,3-36 1 0,-20 17-5 16,37-17 2-16,-17 18-1 0,0-19-1 0,-3 37 0 0,3-38-6 16,3 41 3-16,-9-39-11 0,6 36-6 0,20 0-12 0,-40 3-4 15,17 17 16-15,0 0-28 0,-17-20 18 0,20 20-33 0,0 0-9 16,-20 0 30-16,23 20-35 0,-23-3 20 0,14-17 27 16</inkml:trace>
  <inkml:trace contextRef="#ctx0" brushRef="#br0" timeOffset="21217.69">30294 9832 102 0,'0'0'84'0,"0"0"-49"0,0 0-4 0,0 0 22 0,0 0-10 0,0 0-24 15,0-20-2-15,-20 20 30 0,20 0-24 0,0 0-13 16,0 0-1-16,0 0 1 0,-17 0 9 0,17 0-4 0,-23 0-8 0,23 0 0 16,0 0 0-16,0 0 1 0,-17 0 5 0,0 0 0 0,17 0-8 15,0 20 4-15,-20 0-5 0,20-20 0 0,0 17 3 0,-20-17-3 16,0 38 7-16,20-38-9 0,0 40 7 0,0-40-3 15,-14 19-4-15,14-2 4 0,0-17-4 0,0 0-1 0,0 21 0 16,0-21 3-16,0 0 2 0,14 0-3 0,-14 0 2 0,0 0 0 16,0 0 0-16,20 0 1 0,0 0-4 0,-20-21 1 0,20 4 1 0,-20-2-5 15,17-1 4-15,0-18 4 0,-17 38-4 0,23-57-4 16,-6 37 1-16,-17-16-7 16,20 36 0-16,-20-22-3 0,0 5 3 0,0 17-9 0,0 0 2 15,0-19-1-15,0 19-22 0,0 0-5 0,0 0-2 0,0 0-36 16,0 19 22-16,0-2 1 0,17-17 26 15,-17 22-44-15,0-3-14 0,20-2 26 0,-20-17 46 0,0 0 6 16,0 20-8-16</inkml:trace>
  <inkml:trace contextRef="#ctx0" brushRef="#br0" timeOffset="21619.87">30653 9852 66 0,'0'0'0'0,"0"0"72"0,0 0-41 0,0 0-16 15,0 0 2-15,0-20 30 0,0 20-34 0,0-20 9 16,0 20-3-16,0-17-9 0,-17-2 7 0,17 19-8 0,0-22 10 16,0 5 2-16,-20 17-12 0,20 0 1 0,0-19 9 0,-20 19 0 15,3 0-9-15,17 0 0 0,0-20 0 0,-40 20 31 16,40 0-32-16,-17 20 10 0,-3 16-3 0,0 5-3 16,3-4-1-16,17-17-9 0,0 17 1 0,-20-19-2 0,20 41 4 15,0-42-2-15,-20 4-3 0,20 15 2 0,0-16-4 0,0-2 1 16,0 22-2-16,0-22 2 0,20 0 3 0,-20-18-3 15,0 0 0-15,20 0 2 0,-20 0-2 0,17 0-1 0,-17-18 1 0,0 0 5 16,20-2-3-16,-20-18-4 0,20 38 3 0,-20-38 1 0,0-1 2 0,17 3-7 16,6-4 4-16,-23 40 4 0,0-38-6 0,0 21 1 15,17-3 2-15,-17 20 1 0,0-20-1 0,0 20-2 0,0 0 2 16,0 0 1-16,0 0 2 0,0 20 0 0,0 0-3 0,0 17 3 0,0 1 1 16,0 39-1-16,0-41-1 0,-40 78 1 0,40-56-3 0,-37 56 3 15,-20 38 9-15,17-55-7 0,40-60-11 0,-14-1 1 16,-26 41-11-16,40-38 9 0,-20-2-13 0,0 2-10 15,3-39 9-15,-3 0-28 0,20 18-10 0,-17-18-3 0,17-39-4 16,0 21 29-16,0-19-37 0,0-2 31 0,0-17-46 16,17 35 45-16,-17-52-13 0,37 32 41 0,-17-33-11 15</inkml:trace>
  <inkml:trace contextRef="#ctx0" brushRef="#br0" timeOffset="21879.35">30901 9947 44 0,'0'0'51'0,"0"0"2"0,0-20 25 0,0 20-61 0,0-20 22 0,0 20-29 0,0 0 8 0,0 0-8 16,0 0 6-16,0 0 0 0,0 0-7 0,0 20 0 0,-20 0 9 16,20-1 2-16,0-2-10 0,0 4 4 0,0 15-2 0,0-36-7 15,0 38 9-15,0-38-9 0,0 20 4 0,0-20 6 16,0 20 2-16,0-20-8 0,20-20 10 0,-20 20-17 0,23-20 7 15,-23-18-8-15,14 20 6 0,6-21-6 0,-20 22-2 16,20-2-1-16,-20-21-4 0,20 40-3 0,-20-38-2 0,17 1-46 16,0 17 8-16,-17 20 23 0,23-17-31 0,-23 17 21 0,0-19-7 15,37 19-194-15,-37 0 214 0</inkml:trace>
  <inkml:trace contextRef="#ctx0" brushRef="#br0" timeOffset="22527.18">31377 9852 63 0,'0'0'0'0,"0"0"75"0,0 0-14 0,0 0-21 0,-17 0 2 16,17 0-21-16,-23 0 4 0,23 17-19 15,0-17-1-15,0 20-1 0,0-20-1 0,-17 58 3 0,17-58-5 16,0 0 0-16,0 36-1 0,-20 3 0 16,20-1 6-16,0-20-5 0,0-18 0 0,0 40-1 0,0-22 3 15,0 21 5-15,0-21-3 0,0-18 1 0,20 19 22 16,-20-19-20-16,17-19 11 0,-17 19-15 0,0-39 9 15,23 21 1-15,-6-58 5 16,0 76-15-16,-17-38 0 0,20-1 1 0,-20 22-3 0,0-2 0 16,20-1-1-16,-20 0 2 0,0 2 7 0,0 18-7 0,0 0-1 0,17-20-2 15,-17 20 1-15,0 0 0 0,0 20 1 0,0-2-1 16,0 2 1-16,0 19-4 0,0-39 0 0,0 74-24 16,0-54 15-16,0 38-42 0,20-40 26 15,-20 0-4-15,0 21-40 0,20-20-1 0,-20 20-17 16,0-21 63-16,17 2-37 0,-17-20 58 0,20 0 2 15,3-20 8-15,-23 2 31 0,14-2-17 16,6 1 37-16,-20 0-42 0,0 19-1 0,20-18 13 0,0-3-13 16,-20 3 4-16,17 0 38 0,3 18-38 0,-20-20-2 0,17 0 20 15,-17 20-24-15,20 0 19 0,3 0-11 16,-23 20 1-16,14 0-13 0,-14 16-2 16,0-15-3-16,0 16 1 0,0 2-1 0,0 17 0 15,0-37-2-15,0 38 0 0,0-38 1 0,0 1-1 16,0 18 3-16,0-38-4 0,0 18 2 0,20 2 2 15,-20-20-1-15,0-20 7 0,20 20-5 0,-20-56 7 16,0 56-10-16,20-76 4 0,-20 37 0 16,17 1-3-16,1 20-3 0,-18-2 0 0,39-57 2 15,-39 41-1-15,37 16 2 0,-37 0-2 0,40-18 2 16,-40 38-2-16,17 0 0 16,6 0 2-16,-23 20 0 0,15-2-4 0,-15 2 2 0,20 36-5 15,-20-35 5-15,0 35 2 0,0-36-4 0,19 36 2 16,-19-17 1-16,0-21 0 0,0-18-1 15,20 0 0-15,-20 19 5 0,18-19-4 0,21-19 1 16,-21 1 3-16,-18-2-3 16,39 1-4-16,-21 19 2 0,1 0 0 15,-19 0 0-15,38 57-16 0,-18-38 4 16,-1 39-30-16,-19-39 5 0,18 19-14 0,2 76-188 0,-20-95 173 0,0 19 21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D8F9A-F5CB-4EF8-A859-ED5E107B9763}" type="datetimeFigureOut">
              <a:rPr lang="en-US" smtClean="0"/>
              <a:t>8/18/2025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9A9E5-4F7F-4A7D-9DE1-8992323292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783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335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937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109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16040" y="4434840"/>
            <a:ext cx="4941771" cy="1122202"/>
          </a:xfrm>
        </p:spPr>
        <p:txBody>
          <a:bodyPr anchor="b">
            <a:noAutofit/>
          </a:bodyPr>
          <a:lstStyle>
            <a:lvl1pPr algn="l">
              <a:defRPr sz="3600" cap="all" spc="1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39666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F1E16-9A84-4D0E-9706-79C396AF6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08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3104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4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47665" y="2776936"/>
            <a:ext cx="2896671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7665" y="3834606"/>
            <a:ext cx="2896671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310515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2238376" cy="2476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066421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66421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189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38B0D13-BD5F-460B-B337-F4A934202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5141" y="2358007"/>
            <a:ext cx="2438400" cy="20193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E72876B-D3DA-4462-9E24-3354D8D02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00625" y="2531837"/>
            <a:ext cx="2190750" cy="19431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4A539B6-6E3F-41BA-ACE2-76E8BB651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45608" y="2421056"/>
            <a:ext cx="2324100" cy="20574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63855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066E2EA-C6EA-4A02-818E-33BD582D92E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475514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97B9C3B0-3522-407C-B662-631E19ECC95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887174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9698" y="4824188"/>
            <a:ext cx="3124093" cy="46292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82D8880F-3EAC-45C9-91F2-19A193791A1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1129698" y="5280763"/>
            <a:ext cx="3124093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26261" y="4824188"/>
            <a:ext cx="3139479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9019518E-E850-403D-A5B5-4B53F8C4A56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26261" y="5280763"/>
            <a:ext cx="3139479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38210" y="4824188"/>
            <a:ext cx="3124093" cy="46292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A8058154-45E5-403E-B714-AC85774F391F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7938210" y="5280763"/>
            <a:ext cx="3124093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619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892177"/>
            <a:ext cx="8421688" cy="1325563"/>
          </a:xfrm>
        </p:spPr>
        <p:txBody>
          <a:bodyPr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76936"/>
            <a:ext cx="3924300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3700" y="3834606"/>
            <a:ext cx="3924300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76936"/>
            <a:ext cx="3943627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10173" y="3834606"/>
            <a:ext cx="3943627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E24E1DB-1F20-4C28-8069-D9219D1F8B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368030" cy="391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4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AE202E03-5C65-4305-B969-65220AD41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41825" b="23071"/>
          <a:stretch/>
        </p:blipFill>
        <p:spPr>
          <a:xfrm flipH="1">
            <a:off x="0" y="0"/>
            <a:ext cx="5441888" cy="6858000"/>
          </a:xfrm>
          <a:custGeom>
            <a:avLst/>
            <a:gdLst>
              <a:gd name="connsiteX0" fmla="*/ 5441888 w 5441888"/>
              <a:gd name="connsiteY0" fmla="*/ 0 h 6858000"/>
              <a:gd name="connsiteX1" fmla="*/ 0 w 5441888"/>
              <a:gd name="connsiteY1" fmla="*/ 0 h 6858000"/>
              <a:gd name="connsiteX2" fmla="*/ 0 w 5441888"/>
              <a:gd name="connsiteY2" fmla="*/ 6858000 h 6858000"/>
              <a:gd name="connsiteX3" fmla="*/ 5441888 w 54418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1888" h="6858000">
                <a:moveTo>
                  <a:pt x="5441888" y="0"/>
                </a:moveTo>
                <a:lnTo>
                  <a:pt x="0" y="0"/>
                </a:lnTo>
                <a:lnTo>
                  <a:pt x="0" y="6858000"/>
                </a:lnTo>
                <a:lnTo>
                  <a:pt x="5441888" y="6858000"/>
                </a:lnTo>
                <a:close/>
              </a:path>
            </a:pathLst>
          </a:cu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1E1C8C6D-0530-475B-A7F7-0E00C33AC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3D2778A3-7084-4333-8349-03B1FEB5FE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70ED2545-F96B-400C-B6F4-F1D2D83B72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4A2FECA2-3808-47DC-84EB-CD3395C205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24393B9A-03C4-45C1-8172-F8B354458A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18EC24A5-B4A5-4BAB-AE40-30EB69D6EF7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726F36C0-4E6A-4A10-960D-11D78D04447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933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250D272-9B39-4C2D-B0F5-21010D11E4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8749" y="1361938"/>
            <a:ext cx="6765925" cy="49688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08AF2DB4-A973-4307-B59C-6058A138835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286002"/>
            <a:ext cx="6094270" cy="3542143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39C283A-EC40-421C-8A0E-F9A3161C88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58125" y="2284624"/>
            <a:ext cx="3147332" cy="306388"/>
          </a:xfrm>
        </p:spPr>
        <p:txBody>
          <a:bodyPr>
            <a:noAutofit/>
          </a:bodyPr>
          <a:lstStyle>
            <a:lvl1pPr marL="0" indent="0">
              <a:buNone/>
              <a:defRPr sz="1400" cap="all" spc="15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05CA2B1-D510-4949-A638-C1A064DA41A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858125" y="2779713"/>
            <a:ext cx="3148013" cy="309562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0030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46070C-E825-43D0-99F4-8B4614131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057683"/>
            <a:ext cx="12191998" cy="2010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4E92FC5-6FC2-45C2-9200-3244F9EA69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Year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D75C136-D6C3-4431-8776-997070627AA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FD15D323-BFE3-4ACE-9A2E-C9EB69458B1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3B520767-B49F-4503-8120-B66E411F33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0C2F5A0-E03E-4C89-B9EB-8D48889F5F9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9D3CBFE-13C8-4DB1-A831-9393264923E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2385A0A-C61D-4BBD-AC77-D7642F895E2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ED89FCE-7507-4C8C-923F-92229058946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2A9276DB-F427-4F8E-8E4C-466600F390F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79023948-0C1E-4DAB-B885-1C713409AA0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2F73935-BF53-4510-8B8F-EDB1CD56A1B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AB6A03C-6180-41ED-A88D-ECBB80D160F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45AD645-55F0-41A9-AC53-ED30BF1340B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B3645A3-D681-45BF-B195-452D000802C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Year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C39F248D-01B4-40EE-B483-E8E81806DFB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D0F1859-7A34-42DF-873E-2CF864E4C4B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6EB397AF-B5C1-40FE-86D4-BA660E4C6E4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AF1343D5-DC0F-4C7E-967F-CFC300A2C80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9AD688A5-D2DF-4FC3-8171-FAEA8C4F556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EA05A5D4-01B0-4932-B03E-571986E282E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2A84601-CD4F-49ED-8D51-CEF03236305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FC05EC7-9D6C-486B-9E2F-D3612013C0A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98F455FB-241B-4E1F-B581-FA6CBA23954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C49FB196-753D-4A12-9460-57D8AB4B540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9E38664A-8108-4E24-800B-3C32ADA4397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2908458B-A3ED-4855-9E08-108D7C4A8D3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FA35437-CCDE-4D92-B879-F23B329C8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9640" y="4034785"/>
            <a:ext cx="1033272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Date Placeholder 2">
            <a:extLst>
              <a:ext uri="{FF2B5EF4-FFF2-40B4-BE49-F238E27FC236}">
                <a16:creationId xmlns:a16="http://schemas.microsoft.com/office/drawing/2014/main" id="{1CDC588F-73BC-4108-974B-0EAAB8213C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noProof="0" dirty="0"/>
              <a:t>20XX</a:t>
            </a:r>
          </a:p>
        </p:txBody>
      </p:sp>
      <p:sp>
        <p:nvSpPr>
          <p:cNvPr id="37" name="Footer Placeholder 3">
            <a:extLst>
              <a:ext uri="{FF2B5EF4-FFF2-40B4-BE49-F238E27FC236}">
                <a16:creationId xmlns:a16="http://schemas.microsoft.com/office/drawing/2014/main" id="{B2AC1EB2-9B8F-4077-8B66-64F9549F2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noProof="0" dirty="0"/>
              <a:t>Pitch Deck</a:t>
            </a:r>
          </a:p>
        </p:txBody>
      </p:sp>
      <p:sp>
        <p:nvSpPr>
          <p:cNvPr id="38" name="Slide Number Placeholder 4">
            <a:extLst>
              <a:ext uri="{FF2B5EF4-FFF2-40B4-BE49-F238E27FC236}">
                <a16:creationId xmlns:a16="http://schemas.microsoft.com/office/drawing/2014/main" id="{28DE3E33-346A-45AF-B164-CB5DF04F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56323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6988B2D-0240-4256-8268-4B9FF1E723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259080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EEAAE1-3D04-41C3-B2D2-B3BEF34C3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704850" cy="10279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4CE0E97-85AE-BE9D-BB93-C4A7A78A64A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8200" y="2138363"/>
            <a:ext cx="105156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43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4 Peo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80" y="-3935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4B72DA-52CB-4D39-A342-8857B4D95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 flipV="1">
            <a:off x="7334250" y="0"/>
            <a:ext cx="485775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D9BCDA-DFB7-41A4-A7C7-CEE86CED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487150" y="0"/>
            <a:ext cx="704850" cy="17240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>
            <a:lvl1pPr>
              <a:defRPr sz="14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372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93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8 Peo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7176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0168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390120" y="3782039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26270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849262" y="3669060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739214" y="3796721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1693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339926" y="3669060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217963" y="3796721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3681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759806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634432" y="3782039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5" name="Picture Placeholder 10">
            <a:extLst>
              <a:ext uri="{FF2B5EF4-FFF2-40B4-BE49-F238E27FC236}">
                <a16:creationId xmlns:a16="http://schemas.microsoft.com/office/drawing/2014/main" id="{1EBAEB1D-A7F9-4F90-B642-4277D3802BA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877176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22930C5B-603C-494E-A467-8B394D01D406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500168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540C455F-A23B-493F-B95E-AB485D91DA6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1390120" y="5640875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6" name="Picture Placeholder 10">
            <a:extLst>
              <a:ext uri="{FF2B5EF4-FFF2-40B4-BE49-F238E27FC236}">
                <a16:creationId xmlns:a16="http://schemas.microsoft.com/office/drawing/2014/main" id="{9461A69E-14C8-4325-89AF-D4257C1C05B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26270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6D1C374C-DAF7-40EF-B279-4EC7A2AFE6A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849262" y="5527896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421FF438-E4E8-4643-BCB3-4A1C12429042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3739214" y="5655557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7" name="Picture Placeholder 10">
            <a:extLst>
              <a:ext uri="{FF2B5EF4-FFF2-40B4-BE49-F238E27FC236}">
                <a16:creationId xmlns:a16="http://schemas.microsoft.com/office/drawing/2014/main" id="{0FB38616-82FB-4DAD-A82E-3777ACB4114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71693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D4FEDD19-A7BA-45BB-93A0-F1E896C9F26D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339926" y="5527896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A12F0175-7AEE-46B1-9590-D4A427680DC7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229878" y="5655557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8" name="Picture Placeholder 10">
            <a:extLst>
              <a:ext uri="{FF2B5EF4-FFF2-40B4-BE49-F238E27FC236}">
                <a16:creationId xmlns:a16="http://schemas.microsoft.com/office/drawing/2014/main" id="{622ED9F4-EB9B-4588-8501-BFECB846EE7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3681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5026D39F-46AB-4680-9A52-F367344A353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759806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04E11FE2-6320-4E8C-A5B3-8104AF329ADA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8634432" y="5640875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0DFD584-E5CF-41EF-B51E-679CE22DD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73953"/>
            <a:ext cx="2057400" cy="164782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5C02DDF-25A6-42C7-9525-F279CE209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9000" y="5180889"/>
            <a:ext cx="1143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95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132805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790950" cy="8921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19EE98D-9541-4F21-8952-3026DEF75EC4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075447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37888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43D2F47-FAF2-42C2-967D-251DD4B940D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8200" y="4464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5120722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10">
            <a:extLst>
              <a:ext uri="{FF2B5EF4-FFF2-40B4-BE49-F238E27FC236}">
                <a16:creationId xmlns:a16="http://schemas.microsoft.com/office/drawing/2014/main" id="{AB843230-A4E3-4E21-AA93-998E28EB9018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811391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62665" y="3788813"/>
            <a:ext cx="2342205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3322C250-87FC-4F14-A42C-FFDA120D0D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62665" y="4464810"/>
            <a:ext cx="2342205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562665" y="5120722"/>
            <a:ext cx="2342205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10">
            <a:extLst>
              <a:ext uri="{FF2B5EF4-FFF2-40B4-BE49-F238E27FC236}">
                <a16:creationId xmlns:a16="http://schemas.microsoft.com/office/drawing/2014/main" id="{3AE0369E-A275-4E5A-AE0F-B1F9A54DEDF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524377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98609" y="37888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3C675D6-83FA-4036-B516-098EDCAF2506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298609" y="4464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98609" y="5120722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10">
            <a:extLst>
              <a:ext uri="{FF2B5EF4-FFF2-40B4-BE49-F238E27FC236}">
                <a16:creationId xmlns:a16="http://schemas.microsoft.com/office/drawing/2014/main" id="{CCA3A81E-171B-4946-B8BA-B2F406CF093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260321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4A1E92D-A5BF-4268-BFF3-1418A1F0358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023074" y="3788457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B6439AAC-8A96-4015-8A87-ED8DF7027B6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9023074" y="4464454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492F9083-A886-4EEB-94D6-1FAE6DC3300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023074" y="5120366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696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514C6BF-376E-43E8-881D-2E76742699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28341" b="23071"/>
          <a:stretch/>
        </p:blipFill>
        <p:spPr>
          <a:xfrm>
            <a:off x="5488815" y="0"/>
            <a:ext cx="670318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499" y="1020445"/>
            <a:ext cx="3171825" cy="1325563"/>
          </a:xfrm>
        </p:spPr>
        <p:txBody>
          <a:bodyPr anchor="b">
            <a:normAutofit/>
          </a:bodyPr>
          <a:lstStyle>
            <a:lvl1pPr>
              <a:defRPr sz="28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499" y="2924175"/>
            <a:ext cx="3171825" cy="251936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2pPr>
            <a:lvl3pPr marL="9144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3pPr>
            <a:lvl4pPr marL="13716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4pPr>
            <a:lvl5pPr marL="18288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F5093-3C53-4152-B8FE-0522E079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3500" y="6356350"/>
            <a:ext cx="9851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9886" y="6356349"/>
            <a:ext cx="24828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2703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6875" y="3682546"/>
            <a:ext cx="5111750" cy="152558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>
            <a:cxnSpLocks/>
          </p:cNvCxnSpPr>
          <p:nvPr/>
        </p:nvCxnSpPr>
        <p:spPr>
          <a:xfrm flipH="1" flipV="1">
            <a:off x="0" y="876300"/>
            <a:ext cx="4762500" cy="16287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68C87F-B9C3-4DFF-8454-F3F52CE4346B}"/>
              </a:ext>
            </a:extLst>
          </p:cNvPr>
          <p:cNvCxnSpPr>
            <a:cxnSpLocks/>
          </p:cNvCxnSpPr>
          <p:nvPr/>
        </p:nvCxnSpPr>
        <p:spPr>
          <a:xfrm flipH="1" flipV="1">
            <a:off x="2638425" y="0"/>
            <a:ext cx="2124076" cy="51863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316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anchor="b">
            <a:noAutofit/>
          </a:bodyPr>
          <a:lstStyle>
            <a:lvl1pPr algn="l">
              <a:defRPr sz="32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3238103"/>
            <a:ext cx="4179570" cy="2004161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3361C9-310A-4255-A94E-B77588962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BF358517-D7B7-40D0-A9D0-B650C808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67200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1" y="6356350"/>
            <a:ext cx="26615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55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0">
            <a:extLst>
              <a:ext uri="{FF2B5EF4-FFF2-40B4-BE49-F238E27FC236}">
                <a16:creationId xmlns:a16="http://schemas.microsoft.com/office/drawing/2014/main" id="{9D2AF524-D4B4-4A3A-9CE4-EDAFE1D5A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13884" y="0"/>
            <a:ext cx="10078116" cy="6858000"/>
          </a:xfrm>
          <a:custGeom>
            <a:avLst/>
            <a:gdLst>
              <a:gd name="connsiteX0" fmla="*/ 3793236 w 10078116"/>
              <a:gd name="connsiteY0" fmla="*/ 6858000 h 6858000"/>
              <a:gd name="connsiteX1" fmla="*/ 0 w 10078116"/>
              <a:gd name="connsiteY1" fmla="*/ 0 h 6858000"/>
              <a:gd name="connsiteX2" fmla="*/ 10078116 w 10078116"/>
              <a:gd name="connsiteY2" fmla="*/ 0 h 6858000"/>
              <a:gd name="connsiteX3" fmla="*/ 10078116 w 100781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8116" h="6858000">
                <a:moveTo>
                  <a:pt x="3793236" y="6858000"/>
                </a:moveTo>
                <a:lnTo>
                  <a:pt x="0" y="0"/>
                </a:lnTo>
                <a:lnTo>
                  <a:pt x="10078116" y="0"/>
                </a:lnTo>
                <a:lnTo>
                  <a:pt x="10078116" y="685800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987A5-99A6-4B33-BAAF-531596353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09419"/>
            <a:ext cx="4082142" cy="585788"/>
          </a:xfrm>
        </p:spPr>
        <p:txBody>
          <a:bodyPr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BABF6CA-407C-4BF0-8234-1321A676E7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318" y="1481138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76D8129B-5B68-421C-968C-3663C86EFC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4375" y="2557463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6C741DCA-8EBD-44F5-9D38-E938A628AD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20800" y="3633788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5C43C6B1-A1BD-4A90-8B4B-F361C1BEDD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05000" y="4710114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0C66E1BD-33F0-4B94-BF94-CD4698F85C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1535" y="1594478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2D4661B1-6559-407A-9AEC-A46A0570AE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6028" y="2673328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DCC983F7-6A25-42C0-811C-EA32138C5B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6937" y="3755394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E83DA0EB-27DD-416A-8DA5-4AFDC8587E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5279" y="4824430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795F91-C721-4363-956D-756673AE7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3515" y="502393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C14461-E27D-413D-B31A-47B74646A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759917" y="3948451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6AEA4C-7710-4829-BA87-8DD77F159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173453" y="2872686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BD473E-6203-491C-87AC-54AC0AB23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86263" y="179608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DC36F-5D3E-439D-80B5-32633FC3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10A8A-CEC9-4787-A745-C28DD965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5279" y="6356350"/>
            <a:ext cx="1808712" cy="365125"/>
          </a:xfrm>
        </p:spPr>
        <p:txBody>
          <a:bodyPr/>
          <a:lstStyle>
            <a:lvl1pPr>
              <a:defRPr sz="900"/>
            </a:lvl1pPr>
          </a:lstStyle>
          <a:p>
            <a:pPr algn="l"/>
            <a:r>
              <a:rPr lang="en-US" dirty="0"/>
              <a:t>Pitch Deck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2BD04-8F01-472A-9456-4702A2218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0874" y="6356350"/>
            <a:ext cx="542925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812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5900" y="2563123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5664" y="3070348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73004" y="2563123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73143" y="3070348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85899" y="4319431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86412" y="4826656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B05E19C-DF33-4515-AC52-F95850810E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72630" y="4319431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C0EBC62D-442C-45D3-B66B-C6578FBB337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73143" y="4826656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298DCF7-7DC1-4618-8133-F63847B0A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688388" y="0"/>
            <a:ext cx="3503612" cy="235295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53A6567-233D-4A3B-B52B-DE7E5E35A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720943" y="0"/>
            <a:ext cx="2471057" cy="269903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1487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8760" y="4156405"/>
            <a:ext cx="3139440" cy="1325563"/>
          </a:xfrm>
        </p:spPr>
        <p:txBody>
          <a:bodyPr anchor="b"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153063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186006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7D6A00C-D56B-4E8B-B992-7DA51D3C72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263043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DA90DA32-7E6A-4713-BDC9-73910E2A0E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295985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D7E57261-C874-4DFD-AF7D-F9EC50B3BF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373022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843F77CE-098F-4777-8C30-5CEE7954D1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05965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4CAE269A-B6AB-42A6-9575-6057FA25A2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20106" y="4830024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6866A49-A3A8-4869-961C-EB41F6BC784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19680" y="5159449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D8D9106-8780-461D-9091-E074B0A3C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-4696" y="-1"/>
            <a:ext cx="4896735" cy="43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50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3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8728"/>
            <a:ext cx="12192000" cy="1325563"/>
          </a:xfrm>
        </p:spPr>
        <p:txBody>
          <a:bodyPr anchor="b"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Exercise #1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153063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186006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7D6A00C-D56B-4E8B-B992-7DA51D3C72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263043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DA90DA32-7E6A-4713-BDC9-73910E2A0E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295985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D7E57261-C874-4DFD-AF7D-F9EC50B3BF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373022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843F77CE-098F-4777-8C30-5CEE7954D1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05965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4CAE269A-B6AB-42A6-9575-6057FA25A2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20106" y="4830024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6866A49-A3A8-4869-961C-EB41F6BC784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19680" y="5159449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880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rodu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0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075" y="3660774"/>
            <a:ext cx="5111750" cy="1525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FBD260-5143-4B12-B9F8-33E48D548909}"/>
              </a:ext>
            </a:extLst>
          </p:cNvPr>
          <p:cNvCxnSpPr/>
          <p:nvPr/>
        </p:nvCxnSpPr>
        <p:spPr>
          <a:xfrm>
            <a:off x="9096375" y="1497012"/>
            <a:ext cx="30956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/>
          <p:nvPr/>
        </p:nvCxnSpPr>
        <p:spPr>
          <a:xfrm flipH="1">
            <a:off x="6953250" y="-25401"/>
            <a:ext cx="3790950" cy="69024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70146B66-4F07-44BE-8AAB-48EA5170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3A927BE5-2F4C-4EBD-9093-C4ED6E302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24463" y="6356350"/>
            <a:ext cx="1743075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C4C1336B-CF5E-42FF-80E8-7D33A2D64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27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2571235"/>
            <a:ext cx="4179570" cy="1715531"/>
          </a:xfrm>
        </p:spPr>
        <p:txBody>
          <a:bodyPr anchor="ctr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05D2CCB-CCFC-4A8A-ADA9-C1E4D13B9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68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EE644D4-F9A4-4237-BD5C-4B97ABA93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581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FF67A8-55FA-435D-A18C-96D63D22B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AC7E4E-FE06-4E90-8107-6B543E5515ED}"/>
              </a:ext>
            </a:extLst>
          </p:cNvPr>
          <p:cNvCxnSpPr/>
          <p:nvPr/>
        </p:nvCxnSpPr>
        <p:spPr>
          <a:xfrm flipV="1">
            <a:off x="2209800" y="0"/>
            <a:ext cx="243840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3864668D-D640-4ABF-BB9A-D60176660F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2E289D5A-B06B-43D4-A3CA-3B06C4D49F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1DCC2995-DE17-436D-82AE-6E107865CB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C7E70A65-1FB1-4F42-854B-8213ED73F79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5657994-DC61-4DEB-BB2B-65DFCA997A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8397EE2-60CD-47FD-AF8F-83A5324D9D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1E25EFF1-65C7-4F93-8740-46885C6BEA57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C16D80BF-B599-4FC0-ABD5-98777872FE5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F64421B1-FF90-4939-90BD-8206DE5036D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98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45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70" r:id="rId3"/>
    <p:sldLayoutId id="2147483688" r:id="rId4"/>
    <p:sldLayoutId id="2147483694" r:id="rId5"/>
    <p:sldLayoutId id="2147483701" r:id="rId6"/>
    <p:sldLayoutId id="2147483697" r:id="rId7"/>
    <p:sldLayoutId id="2147483673" r:id="rId8"/>
    <p:sldLayoutId id="2147483676" r:id="rId9"/>
    <p:sldLayoutId id="2147483672" r:id="rId10"/>
    <p:sldLayoutId id="2147483699" r:id="rId11"/>
    <p:sldLayoutId id="2147483671" r:id="rId12"/>
    <p:sldLayoutId id="2147483700" r:id="rId13"/>
    <p:sldLayoutId id="2147483679" r:id="rId14"/>
    <p:sldLayoutId id="2147483692" r:id="rId15"/>
    <p:sldLayoutId id="2147483681" r:id="rId16"/>
    <p:sldLayoutId id="2147483674" r:id="rId17"/>
    <p:sldLayoutId id="2147483675" r:id="rId18"/>
    <p:sldLayoutId id="2147483696" r:id="rId19"/>
    <p:sldLayoutId id="2147483677" r:id="rId20"/>
    <p:sldLayoutId id="2147483678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analysis.cool/survey" TargetMode="Externa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nalysis.cool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analysis.cool/survey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nalysis.cool/677_syllabus.pdf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mailto:ombuds@ku.edu" TargetMode="External"/><Relationship Id="rId3" Type="http://schemas.openxmlformats.org/officeDocument/2006/relationships/hyperlink" Target="tel:785-864-9255" TargetMode="External"/><Relationship Id="rId7" Type="http://schemas.openxmlformats.org/officeDocument/2006/relationships/hyperlink" Target="tel:785-864-7261" TargetMode="External"/><Relationship Id="rId2" Type="http://schemas.openxmlformats.org/officeDocument/2006/relationships/hyperlink" Target="https://civilrights.ku.edu/sexual-misconduct" TargetMode="Externa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caps.ku.edu/" TargetMode="External"/><Relationship Id="rId5" Type="http://schemas.openxmlformats.org/officeDocument/2006/relationships/hyperlink" Target="tel:785-864-2277" TargetMode="External"/><Relationship Id="rId4" Type="http://schemas.openxmlformats.org/officeDocument/2006/relationships/hyperlink" Target="mailto:care@ku.edu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/Relationships>
</file>

<file path=ppt/slides/slide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9C1FF-4CEC-9147-967D-0BDB8A1A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4786"/>
            <a:ext cx="12192000" cy="557951"/>
          </a:xfrm>
        </p:spPr>
        <p:txBody>
          <a:bodyPr>
            <a:normAutofit/>
          </a:bodyPr>
          <a:lstStyle/>
          <a:p>
            <a:r>
              <a:rPr lang="en-US" sz="3200" b="1" dirty="0"/>
              <a:t>Exercise #1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9392F4E-CF18-2798-A0E9-113D6411105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73FBC6E-908B-4525-4A20-17B2F2482BE9}"/>
              </a:ext>
            </a:extLst>
          </p:cNvPr>
          <p:cNvSpPr txBox="1">
            <a:spLocks/>
          </p:cNvSpPr>
          <p:nvPr/>
        </p:nvSpPr>
        <p:spPr>
          <a:xfrm>
            <a:off x="0" y="459710"/>
            <a:ext cx="12192000" cy="5579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i="1" dirty="0"/>
              <a:t>Baseline </a:t>
            </a:r>
            <a:r>
              <a:rPr lang="en-US" sz="2200" i="1" dirty="0" err="1"/>
              <a:t>KnowlEdge</a:t>
            </a:r>
            <a:r>
              <a:rPr lang="en-US" sz="2200" i="1" dirty="0"/>
              <a:t> Review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2E091EF-9DC4-1B0A-87B3-766DB9DB570A}"/>
              </a:ext>
            </a:extLst>
          </p:cNvPr>
          <p:cNvCxnSpPr>
            <a:cxnSpLocks/>
          </p:cNvCxnSpPr>
          <p:nvPr/>
        </p:nvCxnSpPr>
        <p:spPr>
          <a:xfrm>
            <a:off x="363747" y="566473"/>
            <a:ext cx="11464506" cy="859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E1E8CEC-C565-16C4-6EA4-22057F24E1CA}"/>
              </a:ext>
            </a:extLst>
          </p:cNvPr>
          <p:cNvSpPr txBox="1">
            <a:spLocks/>
          </p:cNvSpPr>
          <p:nvPr/>
        </p:nvSpPr>
        <p:spPr>
          <a:xfrm>
            <a:off x="1198063" y="1085997"/>
            <a:ext cx="9967520" cy="88976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Write your name and answer the following on a piece of paper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i="1" dirty="0"/>
              <a:t>(I have paper for this class only)</a:t>
            </a:r>
            <a:endParaRPr lang="en-US" i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B0FD66-90EC-7349-E979-709C6CC83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853" y="2517714"/>
            <a:ext cx="10887958" cy="3708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is a buffer overflow attack? What are the consequences of such an attack?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rgbClr val="44444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sz="2200" dirty="0">
              <a:solidFill>
                <a:srgbClr val="444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rgbClr val="44444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is static analysis?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altLang="en-US" sz="2200" dirty="0">
              <a:solidFill>
                <a:srgbClr val="444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altLang="en-US" sz="2200" dirty="0">
              <a:solidFill>
                <a:srgbClr val="444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rgbClr val="44444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computer security, to what does the CIA triad refer?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151343"/>
      </p:ext>
    </p:extLst>
  </p:cSld>
  <p:clrMapOvr>
    <a:masterClrMapping/>
  </p:clrMapOvr>
</p:sld>
</file>

<file path=ppt/slides/slide10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783678-C6B9-33A3-0231-DF0EADCAD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0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What to call Me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F7299C-3461-D54C-4702-C540DC0FAA57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About 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2BA222-DDF2-73CB-88A1-98DCD1B01DDA}"/>
              </a:ext>
            </a:extLst>
          </p:cNvPr>
          <p:cNvSpPr txBox="1"/>
          <p:nvPr/>
        </p:nvSpPr>
        <p:spPr>
          <a:xfrm>
            <a:off x="1829918" y="1482987"/>
            <a:ext cx="86981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/>
              <a:t>Preferred:</a:t>
            </a:r>
            <a:r>
              <a:rPr lang="en-US" sz="3000" dirty="0"/>
              <a:t> “Drew”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/>
              <a:t>Ok:</a:t>
            </a:r>
            <a:r>
              <a:rPr lang="en-US" sz="3000" dirty="0"/>
              <a:t> “Professor Davidson”, “Dr. Davidson”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/>
              <a:t>Never:</a:t>
            </a:r>
            <a:r>
              <a:rPr lang="en-US" sz="3000" dirty="0"/>
              <a:t> “Andy”, “Andrew”, “Mr. Davidson”, “Dr. Drew”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52F1097-A05E-4988-0922-21B46C2229F5}"/>
              </a:ext>
            </a:extLst>
          </p:cNvPr>
          <p:cNvGrpSpPr/>
          <p:nvPr/>
        </p:nvGrpSpPr>
        <p:grpSpPr>
          <a:xfrm>
            <a:off x="3798570" y="3203405"/>
            <a:ext cx="3860352" cy="3642967"/>
            <a:chOff x="5200650" y="3203404"/>
            <a:chExt cx="3860352" cy="364296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5688A2F-B038-A0D1-8C12-61E8EE5876C3}"/>
                </a:ext>
              </a:extLst>
            </p:cNvPr>
            <p:cNvSpPr txBox="1"/>
            <p:nvPr/>
          </p:nvSpPr>
          <p:spPr>
            <a:xfrm>
              <a:off x="5200650" y="6538594"/>
              <a:ext cx="38603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[1]: Credit: www.podcastone.com/Dr-Drew-Show</a:t>
              </a:r>
            </a:p>
          </p:txBody>
        </p:sp>
        <p:pic>
          <p:nvPicPr>
            <p:cNvPr id="9" name="Picture 4" descr="Image result for drew pinsky">
              <a:extLst>
                <a:ext uri="{FF2B5EF4-FFF2-40B4-BE49-F238E27FC236}">
                  <a16:creationId xmlns:a16="http://schemas.microsoft.com/office/drawing/2014/main" id="{A71D2BD7-29C7-39A1-F138-99D27FFD3C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80" r="8422" b="19655"/>
            <a:stretch/>
          </p:blipFill>
          <p:spPr bwMode="auto">
            <a:xfrm>
              <a:off x="5718615" y="3203404"/>
              <a:ext cx="3231076" cy="2972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78EAF24-2AEC-8C46-5B3B-0F1FF515E623}"/>
                </a:ext>
              </a:extLst>
            </p:cNvPr>
            <p:cNvSpPr txBox="1"/>
            <p:nvPr/>
          </p:nvSpPr>
          <p:spPr>
            <a:xfrm>
              <a:off x="5778051" y="6159542"/>
              <a:ext cx="32310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Dr. Drew (Extremely not me) [1]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130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783678-C6B9-33A3-0231-DF0EADCAD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0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Interacting With Me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F7299C-3461-D54C-4702-C540DC0FAA57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About 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4A4DDF-1159-8853-6CC3-8C844472DDE6}"/>
              </a:ext>
            </a:extLst>
          </p:cNvPr>
          <p:cNvSpPr txBox="1"/>
          <p:nvPr/>
        </p:nvSpPr>
        <p:spPr>
          <a:xfrm>
            <a:off x="1829918" y="1482987"/>
            <a:ext cx="598820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I am pretty friendly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I’ll make an effort to learn every student’s name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If you see me outside of class, feel free to say “hi!”</a:t>
            </a:r>
          </a:p>
          <a:p>
            <a:r>
              <a:rPr lang="en-US" sz="3000" b="1" dirty="0"/>
              <a:t>I like when you visit office hours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Appreciate when you come with a specific question</a:t>
            </a:r>
          </a:p>
        </p:txBody>
      </p:sp>
      <p:pic>
        <p:nvPicPr>
          <p:cNvPr id="10" name="Picture 2" descr="Topic: The definition of M.G.T.O.W urban dictionary voting ...">
            <a:extLst>
              <a:ext uri="{FF2B5EF4-FFF2-40B4-BE49-F238E27FC236}">
                <a16:creationId xmlns:a16="http://schemas.microsoft.com/office/drawing/2014/main" id="{FAA9846B-826E-6AC9-6F2A-22305E315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562" y="2554224"/>
            <a:ext cx="2578608" cy="257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25AF98-47ED-E982-A523-A968025D73EA}"/>
              </a:ext>
            </a:extLst>
          </p:cNvPr>
          <p:cNvSpPr txBox="1"/>
          <p:nvPr/>
        </p:nvSpPr>
        <p:spPr>
          <a:xfrm>
            <a:off x="487695" y="1563773"/>
            <a:ext cx="1481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(I think)</a:t>
            </a:r>
          </a:p>
        </p:txBody>
      </p:sp>
    </p:spTree>
    <p:extLst>
      <p:ext uri="{BB962C8B-B14F-4D97-AF65-F5344CB8AC3E}">
        <p14:creationId xmlns:p14="http://schemas.microsoft.com/office/powerpoint/2010/main" val="257564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16="http://schemas.microsoft.com/office/drawing/2014/main" xmlns:adec="http://schemas.microsoft.com/office/drawing/2017/decorative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499" y="1020445"/>
            <a:ext cx="5094733" cy="1325563"/>
          </a:xfrm>
        </p:spPr>
        <p:txBody>
          <a:bodyPr>
            <a:noAutofit/>
          </a:bodyPr>
          <a:lstStyle/>
          <a:p>
            <a:r>
              <a:rPr lang="en-US" sz="3800" b="1" u="sng" dirty="0"/>
              <a:t>Today’s Roadmap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BA54497-2644-2A7D-4E69-7C219416313C}"/>
              </a:ext>
            </a:extLst>
          </p:cNvPr>
          <p:cNvSpPr/>
          <p:nvPr/>
        </p:nvSpPr>
        <p:spPr>
          <a:xfrm>
            <a:off x="1133856" y="3529584"/>
            <a:ext cx="2194560" cy="530352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06F91F3-80A0-30CD-51A7-BBF94A36A5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499" y="2368759"/>
            <a:ext cx="3900352" cy="2777812"/>
          </a:xfrm>
        </p:spPr>
        <p:txBody>
          <a:bodyPr wrap="square">
            <a:spAutoFit/>
          </a:bodyPr>
          <a:lstStyle/>
          <a:p>
            <a:r>
              <a:rPr lang="en-US" sz="3000" dirty="0"/>
              <a:t>Orientation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About me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About you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About the course</a:t>
            </a:r>
          </a:p>
          <a:p>
            <a:r>
              <a:rPr lang="en-US" sz="3000" dirty="0"/>
              <a:t>Evaluating Evaluation</a:t>
            </a:r>
          </a:p>
        </p:txBody>
      </p:sp>
    </p:spTree>
    <p:extLst>
      <p:ext uri="{BB962C8B-B14F-4D97-AF65-F5344CB8AC3E}">
        <p14:creationId xmlns:p14="http://schemas.microsoft.com/office/powerpoint/2010/main" val="1658451707"/>
      </p:ext>
    </p:extLst>
  </p:cSld>
  <p:clrMapOvr>
    <a:masterClrMapping/>
  </p:clrMapOvr>
</p:sld>
</file>

<file path=ppt/slides/slide1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0169" y="2006214"/>
            <a:ext cx="5431971" cy="846301"/>
          </a:xfrm>
        </p:spPr>
        <p:txBody>
          <a:bodyPr/>
          <a:lstStyle/>
          <a:p>
            <a:r>
              <a:rPr lang="en-US" b="1" dirty="0"/>
              <a:t>Class Composition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DDDEF-20C4-4F65-BAC9-0A763DF7E0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22254" y="2948490"/>
            <a:ext cx="5433204" cy="36512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84% Undergraduate Student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19E41BC-4F05-4804-843A-E1846794FBF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22254" y="3569311"/>
            <a:ext cx="5433204" cy="3651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16% Graduate STUDENT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2F697-D1D4-4B0A-B960-D1869BF8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317973"/>
      </p:ext>
    </p:extLst>
  </p:cSld>
  <p:clrMapOvr>
    <a:masterClrMapping/>
  </p:clrMapOvr>
</p:sld>
</file>

<file path=ppt/slides/slide1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783678-C6B9-33A3-0231-DF0EADCAD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Course Entry Survey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F7299C-3461-D54C-4702-C540DC0FAA57}"/>
              </a:ext>
            </a:extLst>
          </p:cNvPr>
          <p:cNvSpPr txBox="1">
            <a:spLocks/>
          </p:cNvSpPr>
          <p:nvPr/>
        </p:nvSpPr>
        <p:spPr>
          <a:xfrm>
            <a:off x="13684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About You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157C94-E178-CD92-6F7E-34FCB70E6D72}"/>
              </a:ext>
            </a:extLst>
          </p:cNvPr>
          <p:cNvSpPr txBox="1"/>
          <p:nvPr/>
        </p:nvSpPr>
        <p:spPr>
          <a:xfrm>
            <a:off x="1618923" y="1604553"/>
            <a:ext cx="9488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get a better sense of each student, I’m also asking you to complete a brief (private) survey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73466B-D95D-A35E-7C44-0F2DF682CFB9}"/>
              </a:ext>
            </a:extLst>
          </p:cNvPr>
          <p:cNvSpPr txBox="1"/>
          <p:nvPr/>
        </p:nvSpPr>
        <p:spPr>
          <a:xfrm>
            <a:off x="4623770" y="3244334"/>
            <a:ext cx="2944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https://analysis.cool/survey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4072466"/>
      </p:ext>
    </p:extLst>
  </p:cSld>
  <p:clrMapOvr>
    <a:masterClrMapping/>
  </p:clrMapOvr>
</p:sld>
</file>

<file path=ppt/slides/slide1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54ABB-4929-4810-950B-2DAEA0A5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32199"/>
            <a:ext cx="8421688" cy="1325563"/>
          </a:xfrm>
        </p:spPr>
        <p:txBody>
          <a:bodyPr/>
          <a:lstStyle/>
          <a:p>
            <a:r>
              <a:rPr lang="en-US" b="1" dirty="0"/>
              <a:t>Your Hypothetically Asked Questions (HAQ)?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12B089-A8F9-45B1-BE6E-EAC10163F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69785" y="2776936"/>
            <a:ext cx="2882475" cy="823912"/>
          </a:xfrm>
        </p:spPr>
        <p:txBody>
          <a:bodyPr/>
          <a:lstStyle/>
          <a:p>
            <a:r>
              <a:rPr lang="en-US" dirty="0"/>
              <a:t>Is Drew a Good Teacher?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B35F89A-6CDF-41F7-BD87-18B45BD73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69785" y="3834606"/>
            <a:ext cx="2882475" cy="199786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noProof="1"/>
              <a:t>Maybe?</a:t>
            </a:r>
          </a:p>
          <a:p>
            <a:endParaRPr lang="en-US" noProof="1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AD5B6F4-0A90-447A-A1AE-D75C934B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-32144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z="1400" smtClean="0"/>
              <a:pPr/>
              <a:t>15</a:t>
            </a:fld>
            <a:endParaRPr lang="en-US" sz="14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70DDB6C-8941-EC04-D248-CBE2170AA7AE}"/>
              </a:ext>
            </a:extLst>
          </p:cNvPr>
          <p:cNvSpPr txBox="1">
            <a:spLocks/>
          </p:cNvSpPr>
          <p:nvPr/>
        </p:nvSpPr>
        <p:spPr>
          <a:xfrm>
            <a:off x="7588" y="525980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About You</a:t>
            </a:r>
          </a:p>
        </p:txBody>
      </p:sp>
    </p:spTree>
    <p:extLst>
      <p:ext uri="{BB962C8B-B14F-4D97-AF65-F5344CB8AC3E}">
        <p14:creationId xmlns:p14="http://schemas.microsoft.com/office/powerpoint/2010/main" val="99060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 build="p"/>
    </p:bldLst>
  </p:timing>
</p:sld>
</file>

<file path=ppt/slides/slide16.xml><?xml version="1.0" encoding="utf-8"?>
<p:sld xmlns:a16="http://schemas.microsoft.com/office/drawing/2014/main" xmlns:p14="http://schemas.microsoft.com/office/powerpoint/2010/main" xmlns:mc="http://schemas.openxmlformats.org/markup-compatibility/2006" xmlns:p159="http://schemas.microsoft.com/office/powerpoint/2015/09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54ABB-4929-4810-950B-2DAEA0A5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21317"/>
            <a:ext cx="8421688" cy="1325563"/>
          </a:xfrm>
        </p:spPr>
        <p:txBody>
          <a:bodyPr/>
          <a:lstStyle/>
          <a:p>
            <a:r>
              <a:rPr lang="en-US" b="1" dirty="0"/>
              <a:t>Your Hypothetically Asked Questions (HAQ)?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12B089-A8F9-45B1-BE6E-EAC10163F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8930" y="2776936"/>
            <a:ext cx="2882475" cy="823912"/>
          </a:xfrm>
        </p:spPr>
        <p:txBody>
          <a:bodyPr/>
          <a:lstStyle/>
          <a:p>
            <a:r>
              <a:rPr lang="en-US" dirty="0"/>
              <a:t>Is Drew a Good Teacher?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B35F89A-6CDF-41F7-BD87-18B45BD73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8930" y="3834606"/>
            <a:ext cx="2882475" cy="199786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noProof="1"/>
              <a:t>Maybe?</a:t>
            </a:r>
          </a:p>
          <a:p>
            <a:endParaRPr lang="en-US" noProof="1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AD5B6F4-0A90-447A-A1AE-D75C934B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-32144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z="1400" smtClean="0"/>
              <a:pPr/>
              <a:t>16</a:t>
            </a:fld>
            <a:endParaRPr lang="en-US" sz="14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68F023A-FC25-7492-23F6-A917F1D19AC8}"/>
              </a:ext>
            </a:extLst>
          </p:cNvPr>
          <p:cNvSpPr txBox="1">
            <a:spLocks/>
          </p:cNvSpPr>
          <p:nvPr/>
        </p:nvSpPr>
        <p:spPr>
          <a:xfrm>
            <a:off x="7588" y="525980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About You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7D0440-55A0-14C0-A873-00CBADA1E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799" y="2722403"/>
            <a:ext cx="8005999" cy="337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838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54ABB-4929-4810-950B-2DAEA0A5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21314"/>
            <a:ext cx="8421688" cy="1325563"/>
          </a:xfrm>
        </p:spPr>
        <p:txBody>
          <a:bodyPr/>
          <a:lstStyle/>
          <a:p>
            <a:r>
              <a:rPr lang="en-US" b="1" dirty="0"/>
              <a:t>Your Hypothetically Asked Questions (HAQ)?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12B089-A8F9-45B1-BE6E-EAC10163F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8930" y="2776936"/>
            <a:ext cx="2882475" cy="823912"/>
          </a:xfrm>
        </p:spPr>
        <p:txBody>
          <a:bodyPr/>
          <a:lstStyle/>
          <a:p>
            <a:r>
              <a:rPr lang="en-US" dirty="0"/>
              <a:t>Is Drew a Good Teacher?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B35F89A-6CDF-41F7-BD87-18B45BD73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8930" y="3834606"/>
            <a:ext cx="2882475" cy="199786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noProof="1"/>
              <a:t>Maybe?</a:t>
            </a:r>
          </a:p>
          <a:p>
            <a:endParaRPr lang="en-US" noProof="1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AD5B6F4-0A90-447A-A1AE-D75C934B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-32144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z="1400" smtClean="0"/>
              <a:pPr/>
              <a:t>17</a:t>
            </a:fld>
            <a:endParaRPr lang="en-US" sz="14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68F023A-FC25-7492-23F6-A917F1D19AC8}"/>
              </a:ext>
            </a:extLst>
          </p:cNvPr>
          <p:cNvSpPr txBox="1">
            <a:spLocks/>
          </p:cNvSpPr>
          <p:nvPr/>
        </p:nvSpPr>
        <p:spPr>
          <a:xfrm>
            <a:off x="7588" y="525977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About You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E90ED2F-E005-9640-85EB-9EC7C1C3D463}"/>
              </a:ext>
            </a:extLst>
          </p:cNvPr>
          <p:cNvSpPr txBox="1">
            <a:spLocks/>
          </p:cNvSpPr>
          <p:nvPr/>
        </p:nvSpPr>
        <p:spPr>
          <a:xfrm>
            <a:off x="4539298" y="2776936"/>
            <a:ext cx="2819445" cy="8239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Is This Class Hard?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7473EE76-A8BB-50F7-031D-C17D172E41A0}"/>
              </a:ext>
            </a:extLst>
          </p:cNvPr>
          <p:cNvSpPr txBox="1">
            <a:spLocks/>
          </p:cNvSpPr>
          <p:nvPr/>
        </p:nvSpPr>
        <p:spPr>
          <a:xfrm>
            <a:off x="4530597" y="3838959"/>
            <a:ext cx="2882475" cy="19978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noProof="1"/>
              <a:t>Depends what you mean!</a:t>
            </a:r>
          </a:p>
          <a:p>
            <a:endParaRPr lang="en-US" noProof="1"/>
          </a:p>
        </p:txBody>
      </p:sp>
      <p:pic>
        <p:nvPicPr>
          <p:cNvPr id="8" name="Picture 2" descr="Image result for is this class hard">
            <a:extLst>
              <a:ext uri="{FF2B5EF4-FFF2-40B4-BE49-F238E27FC236}">
                <a16:creationId xmlns:a16="http://schemas.microsoft.com/office/drawing/2014/main" id="{CEB6C1AF-7064-0C46-9C29-5E4BA85D5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50" y="2519112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95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783678-C6B9-33A3-0231-DF0EADCAD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0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IS This Class Hard?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F7299C-3461-D54C-4702-C540DC0FAA57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About You: HAQ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4A4DDF-1159-8853-6CC3-8C844472DDE6}"/>
              </a:ext>
            </a:extLst>
          </p:cNvPr>
          <p:cNvSpPr txBox="1"/>
          <p:nvPr/>
        </p:nvSpPr>
        <p:spPr>
          <a:xfrm>
            <a:off x="559530" y="2240889"/>
            <a:ext cx="71050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“A Lot of work”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I hope it’s a moderate amount of work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92A147-0ACB-78AB-3A50-731B2C5AB6DA}"/>
              </a:ext>
            </a:extLst>
          </p:cNvPr>
          <p:cNvSpPr txBox="1"/>
          <p:nvPr/>
        </p:nvSpPr>
        <p:spPr>
          <a:xfrm>
            <a:off x="559530" y="3223235"/>
            <a:ext cx="3112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“Success is rare”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Probably not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841E30-EA9D-2EC5-CF27-4A40E599691D}"/>
              </a:ext>
            </a:extLst>
          </p:cNvPr>
          <p:cNvSpPr txBox="1"/>
          <p:nvPr/>
        </p:nvSpPr>
        <p:spPr>
          <a:xfrm>
            <a:off x="559530" y="4148419"/>
            <a:ext cx="598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“Miserable”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I want this to be “No”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7476F1-ACED-82B5-2908-1A8E490C8D53}"/>
              </a:ext>
            </a:extLst>
          </p:cNvPr>
          <p:cNvSpPr txBox="1"/>
          <p:nvPr/>
        </p:nvSpPr>
        <p:spPr>
          <a:xfrm>
            <a:off x="559530" y="5102007"/>
            <a:ext cx="598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“Conceptually Complex”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I want this to be “yes”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FE750B-84F7-F1D5-2E4E-5849129E2CD3}"/>
              </a:ext>
            </a:extLst>
          </p:cNvPr>
          <p:cNvSpPr txBox="1"/>
          <p:nvPr/>
        </p:nvSpPr>
        <p:spPr>
          <a:xfrm>
            <a:off x="653143" y="1523994"/>
            <a:ext cx="82915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Depends on your definition of “hard”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9066D5-483B-714E-6554-E3AC70BA5DD7}"/>
              </a:ext>
            </a:extLst>
          </p:cNvPr>
          <p:cNvSpPr txBox="1"/>
          <p:nvPr/>
        </p:nvSpPr>
        <p:spPr>
          <a:xfrm>
            <a:off x="7251192" y="3995928"/>
            <a:ext cx="3653821" cy="1477328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b="1" u="sng" dirty="0"/>
              <a:t>Grade Breakdown</a:t>
            </a:r>
          </a:p>
          <a:p>
            <a:r>
              <a:rPr lang="en-US" dirty="0"/>
              <a:t>Survey - 1%</a:t>
            </a:r>
          </a:p>
          <a:p>
            <a:r>
              <a:rPr lang="en-US" dirty="0"/>
              <a:t>Quizzes – 39% (planning on 3 total)</a:t>
            </a:r>
          </a:p>
          <a:p>
            <a:r>
              <a:rPr lang="en-US" dirty="0"/>
              <a:t>Exercises – 10%</a:t>
            </a:r>
          </a:p>
          <a:p>
            <a:r>
              <a:rPr lang="en-US" dirty="0"/>
              <a:t>Homework – 50%</a:t>
            </a:r>
          </a:p>
        </p:txBody>
      </p:sp>
    </p:spTree>
    <p:extLst>
      <p:ext uri="{BB962C8B-B14F-4D97-AF65-F5344CB8AC3E}">
        <p14:creationId xmlns:p14="http://schemas.microsoft.com/office/powerpoint/2010/main" val="107712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54ABB-4929-4810-950B-2DAEA0A5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892177"/>
            <a:ext cx="8421688" cy="1325563"/>
          </a:xfrm>
        </p:spPr>
        <p:txBody>
          <a:bodyPr/>
          <a:lstStyle/>
          <a:p>
            <a:r>
              <a:rPr lang="en-US" b="1" dirty="0"/>
              <a:t>Your Hypothetically Asked Questions (HAQ)?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12B089-A8F9-45B1-BE6E-EAC10163F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8930" y="2776936"/>
            <a:ext cx="2882475" cy="823912"/>
          </a:xfrm>
        </p:spPr>
        <p:txBody>
          <a:bodyPr/>
          <a:lstStyle/>
          <a:p>
            <a:r>
              <a:rPr lang="en-US" dirty="0"/>
              <a:t>Is Drew a Good Teacher?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B35F89A-6CDF-41F7-BD87-18B45BD73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8930" y="3834606"/>
            <a:ext cx="2882475" cy="199786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noProof="1"/>
              <a:t>Maybe?</a:t>
            </a:r>
          </a:p>
          <a:p>
            <a:endParaRPr lang="en-US" noProof="1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AD5B6F4-0A90-447A-A1AE-D75C934B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-32144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z="1400" smtClean="0"/>
              <a:pPr/>
              <a:t>19</a:t>
            </a:fld>
            <a:endParaRPr lang="en-US" sz="14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68F023A-FC25-7492-23F6-A917F1D19AC8}"/>
              </a:ext>
            </a:extLst>
          </p:cNvPr>
          <p:cNvSpPr txBox="1">
            <a:spLocks/>
          </p:cNvSpPr>
          <p:nvPr/>
        </p:nvSpPr>
        <p:spPr>
          <a:xfrm>
            <a:off x="7588" y="1396840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About You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E90ED2F-E005-9640-85EB-9EC7C1C3D463}"/>
              </a:ext>
            </a:extLst>
          </p:cNvPr>
          <p:cNvSpPr txBox="1">
            <a:spLocks/>
          </p:cNvSpPr>
          <p:nvPr/>
        </p:nvSpPr>
        <p:spPr>
          <a:xfrm>
            <a:off x="4748304" y="2776936"/>
            <a:ext cx="2819445" cy="8239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Is This Class Hard?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7473EE76-A8BB-50F7-031D-C17D172E41A0}"/>
              </a:ext>
            </a:extLst>
          </p:cNvPr>
          <p:cNvSpPr txBox="1">
            <a:spLocks/>
          </p:cNvSpPr>
          <p:nvPr/>
        </p:nvSpPr>
        <p:spPr>
          <a:xfrm>
            <a:off x="4739603" y="3838959"/>
            <a:ext cx="2882475" cy="19978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noProof="1"/>
              <a:t>Depends what you mean!</a:t>
            </a:r>
          </a:p>
          <a:p>
            <a:endParaRPr lang="en-US" noProof="1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F2705DC-ED59-ABDA-B1D7-DD89ACD01CDD}"/>
              </a:ext>
            </a:extLst>
          </p:cNvPr>
          <p:cNvSpPr txBox="1">
            <a:spLocks/>
          </p:cNvSpPr>
          <p:nvPr/>
        </p:nvSpPr>
        <p:spPr>
          <a:xfrm>
            <a:off x="8306006" y="2722403"/>
            <a:ext cx="2819445" cy="8239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Do I have to Come to Class?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C5631E6E-F061-3C57-0B2C-ED9052D78215}"/>
              </a:ext>
            </a:extLst>
          </p:cNvPr>
          <p:cNvSpPr txBox="1">
            <a:spLocks/>
          </p:cNvSpPr>
          <p:nvPr/>
        </p:nvSpPr>
        <p:spPr>
          <a:xfrm>
            <a:off x="8306006" y="3834606"/>
            <a:ext cx="2882475" cy="19978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noProof="1"/>
              <a:t>No!</a:t>
            </a:r>
          </a:p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365053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6040" y="4434840"/>
            <a:ext cx="4941771" cy="1122202"/>
          </a:xfrm>
        </p:spPr>
        <p:txBody>
          <a:bodyPr/>
          <a:lstStyle/>
          <a:p>
            <a:r>
              <a:rPr lang="en-US" dirty="0"/>
              <a:t>Overview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1122202"/>
          </a:xfrm>
        </p:spPr>
        <p:txBody>
          <a:bodyPr>
            <a:normAutofit/>
          </a:bodyPr>
          <a:lstStyle/>
          <a:p>
            <a:r>
              <a:rPr lang="en-US" sz="2000" dirty="0"/>
              <a:t>EECS 677: Software Security Evaluation</a:t>
            </a:r>
          </a:p>
          <a:p>
            <a:r>
              <a:rPr lang="en-US" sz="2000" dirty="0"/>
              <a:t>Drew Davidson</a:t>
            </a: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20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783678-C6B9-33A3-0231-DF0EADCAD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Expectations of You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F7299C-3461-D54C-4702-C540DC0FAA57}"/>
              </a:ext>
            </a:extLst>
          </p:cNvPr>
          <p:cNvSpPr txBox="1">
            <a:spLocks/>
          </p:cNvSpPr>
          <p:nvPr/>
        </p:nvSpPr>
        <p:spPr>
          <a:xfrm>
            <a:off x="13684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About You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9235F03-FE2F-54B2-1E98-40AB478D1AEF}"/>
              </a:ext>
            </a:extLst>
          </p:cNvPr>
          <p:cNvSpPr txBox="1">
            <a:spLocks/>
          </p:cNvSpPr>
          <p:nvPr/>
        </p:nvSpPr>
        <p:spPr>
          <a:xfrm>
            <a:off x="714103" y="1825625"/>
            <a:ext cx="4981303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Attendance</a:t>
            </a:r>
          </a:p>
          <a:p>
            <a:pPr>
              <a:buFontTx/>
              <a:buChar char="-"/>
            </a:pPr>
            <a:r>
              <a:rPr lang="en-US" dirty="0"/>
              <a:t>My assumption is that you will engage with this class</a:t>
            </a:r>
          </a:p>
          <a:p>
            <a:pPr>
              <a:buFontTx/>
              <a:buChar char="-"/>
            </a:pPr>
            <a:r>
              <a:rPr lang="en-US" dirty="0"/>
              <a:t>Your attendance is rewarded, but not required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652860-46DD-8B5B-A13C-857DC04FCF44}"/>
              </a:ext>
            </a:extLst>
          </p:cNvPr>
          <p:cNvSpPr txBox="1"/>
          <p:nvPr/>
        </p:nvSpPr>
        <p:spPr>
          <a:xfrm>
            <a:off x="6165662" y="1835330"/>
            <a:ext cx="3060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Exercises Decision Flowchart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E939DF-BFD1-BCD2-4606-FAB5B4E502B4}"/>
              </a:ext>
            </a:extLst>
          </p:cNvPr>
          <p:cNvSpPr txBox="1"/>
          <p:nvPr/>
        </p:nvSpPr>
        <p:spPr>
          <a:xfrm>
            <a:off x="7310843" y="2614746"/>
            <a:ext cx="376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Did you turn in the exercise in class?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86A9B8-D8DC-A5E3-E8B8-FB4977976824}"/>
              </a:ext>
            </a:extLst>
          </p:cNvPr>
          <p:cNvSpPr txBox="1"/>
          <p:nvPr/>
        </p:nvSpPr>
        <p:spPr>
          <a:xfrm>
            <a:off x="6966855" y="3742508"/>
            <a:ext cx="1411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 it correct?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70DEC8-0891-664C-6B30-167D0773338E}"/>
              </a:ext>
            </a:extLst>
          </p:cNvPr>
          <p:cNvSpPr txBox="1"/>
          <p:nvPr/>
        </p:nvSpPr>
        <p:spPr>
          <a:xfrm>
            <a:off x="9627326" y="3729442"/>
            <a:ext cx="2146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Turn it in on Canvas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AE7E96-5A02-48AD-9AE0-03EA9834B56F}"/>
              </a:ext>
            </a:extLst>
          </p:cNvPr>
          <p:cNvSpPr txBox="1"/>
          <p:nvPr/>
        </p:nvSpPr>
        <p:spPr>
          <a:xfrm>
            <a:off x="7393567" y="5527764"/>
            <a:ext cx="1159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Full credit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816874-A4CE-EA4A-860B-F9E05EEAB7C6}"/>
              </a:ext>
            </a:extLst>
          </p:cNvPr>
          <p:cNvSpPr txBox="1"/>
          <p:nvPr/>
        </p:nvSpPr>
        <p:spPr>
          <a:xfrm>
            <a:off x="9905992" y="4442148"/>
            <a:ext cx="1411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 it correct?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2FB984-DAA1-4938-562F-C56264AB482D}"/>
              </a:ext>
            </a:extLst>
          </p:cNvPr>
          <p:cNvSpPr txBox="1"/>
          <p:nvPr/>
        </p:nvSpPr>
        <p:spPr>
          <a:xfrm>
            <a:off x="9592487" y="5505992"/>
            <a:ext cx="1474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Partial credit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B4EA4E5-3BBB-E68B-8C28-074D7E4FA592}"/>
              </a:ext>
            </a:extLst>
          </p:cNvPr>
          <p:cNvSpPr/>
          <p:nvPr/>
        </p:nvSpPr>
        <p:spPr>
          <a:xfrm flipH="1">
            <a:off x="7903249" y="4166653"/>
            <a:ext cx="581328" cy="1402080"/>
          </a:xfrm>
          <a:custGeom>
            <a:avLst/>
            <a:gdLst>
              <a:gd name="connsiteX0" fmla="*/ 697280 w 697280"/>
              <a:gd name="connsiteY0" fmla="*/ 0 h 1402080"/>
              <a:gd name="connsiteX1" fmla="*/ 594 w 697280"/>
              <a:gd name="connsiteY1" fmla="*/ 505097 h 1402080"/>
              <a:gd name="connsiteX2" fmla="*/ 601486 w 697280"/>
              <a:gd name="connsiteY2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7280" h="1402080">
                <a:moveTo>
                  <a:pt x="697280" y="0"/>
                </a:moveTo>
                <a:cubicBezTo>
                  <a:pt x="356920" y="135708"/>
                  <a:pt x="16560" y="271417"/>
                  <a:pt x="594" y="505097"/>
                </a:cubicBezTo>
                <a:cubicBezTo>
                  <a:pt x="-15372" y="738777"/>
                  <a:pt x="293057" y="1070428"/>
                  <a:pt x="601486" y="1402080"/>
                </a:cubicBezTo>
              </a:path>
            </a:pathLst>
          </a:custGeom>
          <a:noFill/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2E0090D-F472-64B9-C664-62788242EDEB}"/>
              </a:ext>
            </a:extLst>
          </p:cNvPr>
          <p:cNvGrpSpPr/>
          <p:nvPr/>
        </p:nvGrpSpPr>
        <p:grpSpPr>
          <a:xfrm>
            <a:off x="8213891" y="4580456"/>
            <a:ext cx="2323702" cy="949087"/>
            <a:chOff x="8213891" y="4580456"/>
            <a:chExt cx="2323702" cy="949087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2BA0501-F204-FE22-3781-A41186E13A4F}"/>
                </a:ext>
              </a:extLst>
            </p:cNvPr>
            <p:cNvSpPr/>
            <p:nvPr/>
          </p:nvSpPr>
          <p:spPr>
            <a:xfrm flipH="1">
              <a:off x="8213891" y="4745630"/>
              <a:ext cx="2323702" cy="783913"/>
            </a:xfrm>
            <a:custGeom>
              <a:avLst/>
              <a:gdLst>
                <a:gd name="connsiteX0" fmla="*/ 697280 w 697280"/>
                <a:gd name="connsiteY0" fmla="*/ 0 h 1402080"/>
                <a:gd name="connsiteX1" fmla="*/ 594 w 697280"/>
                <a:gd name="connsiteY1" fmla="*/ 505097 h 1402080"/>
                <a:gd name="connsiteX2" fmla="*/ 601486 w 697280"/>
                <a:gd name="connsiteY2" fmla="*/ 1402080 h 1402080"/>
                <a:gd name="connsiteX0" fmla="*/ 30332 w 2911531"/>
                <a:gd name="connsiteY0" fmla="*/ 16021 h 991381"/>
                <a:gd name="connsiteX1" fmla="*/ 2310639 w 2911531"/>
                <a:gd name="connsiteY1" fmla="*/ 94398 h 991381"/>
                <a:gd name="connsiteX2" fmla="*/ 2911531 w 2911531"/>
                <a:gd name="connsiteY2" fmla="*/ 991381 h 991381"/>
                <a:gd name="connsiteX0" fmla="*/ 30332 w 2817521"/>
                <a:gd name="connsiteY0" fmla="*/ 16021 h 799792"/>
                <a:gd name="connsiteX1" fmla="*/ 2310639 w 2817521"/>
                <a:gd name="connsiteY1" fmla="*/ 94398 h 799792"/>
                <a:gd name="connsiteX2" fmla="*/ 2817521 w 2817521"/>
                <a:gd name="connsiteY2" fmla="*/ 799792 h 799792"/>
                <a:gd name="connsiteX0" fmla="*/ 39189 w 2826378"/>
                <a:gd name="connsiteY0" fmla="*/ 0 h 783771"/>
                <a:gd name="connsiteX1" fmla="*/ 1671870 w 2826378"/>
                <a:gd name="connsiteY1" fmla="*/ 339634 h 783771"/>
                <a:gd name="connsiteX2" fmla="*/ 2826378 w 2826378"/>
                <a:gd name="connsiteY2" fmla="*/ 783771 h 783771"/>
                <a:gd name="connsiteX0" fmla="*/ 0 w 2787189"/>
                <a:gd name="connsiteY0" fmla="*/ 0 h 783771"/>
                <a:gd name="connsiteX1" fmla="*/ 2787189 w 2787189"/>
                <a:gd name="connsiteY1" fmla="*/ 783771 h 783771"/>
                <a:gd name="connsiteX0" fmla="*/ 0 w 2787189"/>
                <a:gd name="connsiteY0" fmla="*/ 105 h 783876"/>
                <a:gd name="connsiteX1" fmla="*/ 2787189 w 2787189"/>
                <a:gd name="connsiteY1" fmla="*/ 783876 h 783876"/>
                <a:gd name="connsiteX0" fmla="*/ 0 w 2787189"/>
                <a:gd name="connsiteY0" fmla="*/ 142 h 783913"/>
                <a:gd name="connsiteX1" fmla="*/ 2787189 w 2787189"/>
                <a:gd name="connsiteY1" fmla="*/ 783913 h 78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87189" h="783913">
                  <a:moveTo>
                    <a:pt x="0" y="142"/>
                  </a:moveTo>
                  <a:cubicBezTo>
                    <a:pt x="2025849" y="-8567"/>
                    <a:pt x="1210500" y="383319"/>
                    <a:pt x="2787189" y="783913"/>
                  </a:cubicBezTo>
                </a:path>
              </a:pathLst>
            </a:custGeom>
            <a:noFill/>
            <a:ln w="19050">
              <a:solidFill>
                <a:schemeClr val="accent6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330BA6E-05B9-58FD-E624-0FAF874CC726}"/>
                </a:ext>
              </a:extLst>
            </p:cNvPr>
            <p:cNvSpPr txBox="1"/>
            <p:nvPr/>
          </p:nvSpPr>
          <p:spPr>
            <a:xfrm>
              <a:off x="8885712" y="4580456"/>
              <a:ext cx="5166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b="1">
                  <a:solidFill>
                    <a:schemeClr val="accent6"/>
                  </a:solidFill>
                </a:defRPr>
              </a:lvl1pPr>
            </a:lstStyle>
            <a:p>
              <a:r>
                <a:rPr lang="en-US" dirty="0"/>
                <a:t>yes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26DBB6C2-0D4E-BF04-CB75-8DB6236FAE74}"/>
              </a:ext>
            </a:extLst>
          </p:cNvPr>
          <p:cNvSpPr txBox="1"/>
          <p:nvPr/>
        </p:nvSpPr>
        <p:spPr>
          <a:xfrm>
            <a:off x="8440616" y="4201031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37C51D6-7F25-150A-F859-7F894FCA9782}"/>
              </a:ext>
            </a:extLst>
          </p:cNvPr>
          <p:cNvGrpSpPr/>
          <p:nvPr/>
        </p:nvGrpSpPr>
        <p:grpSpPr>
          <a:xfrm>
            <a:off x="6521679" y="4145280"/>
            <a:ext cx="1176698" cy="1402080"/>
            <a:chOff x="6521679" y="4145280"/>
            <a:chExt cx="1176698" cy="1402080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AE95858-3359-BF76-F121-92212A6FB17C}"/>
                </a:ext>
              </a:extLst>
            </p:cNvPr>
            <p:cNvSpPr/>
            <p:nvPr/>
          </p:nvSpPr>
          <p:spPr>
            <a:xfrm>
              <a:off x="7001097" y="4145280"/>
              <a:ext cx="697280" cy="1402080"/>
            </a:xfrm>
            <a:custGeom>
              <a:avLst/>
              <a:gdLst>
                <a:gd name="connsiteX0" fmla="*/ 697280 w 697280"/>
                <a:gd name="connsiteY0" fmla="*/ 0 h 1402080"/>
                <a:gd name="connsiteX1" fmla="*/ 594 w 697280"/>
                <a:gd name="connsiteY1" fmla="*/ 505097 h 1402080"/>
                <a:gd name="connsiteX2" fmla="*/ 601486 w 697280"/>
                <a:gd name="connsiteY2" fmla="*/ 1402080 h 140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7280" h="1402080">
                  <a:moveTo>
                    <a:pt x="697280" y="0"/>
                  </a:moveTo>
                  <a:cubicBezTo>
                    <a:pt x="356920" y="135708"/>
                    <a:pt x="16560" y="271417"/>
                    <a:pt x="594" y="505097"/>
                  </a:cubicBezTo>
                  <a:cubicBezTo>
                    <a:pt x="-15372" y="738777"/>
                    <a:pt x="293057" y="1070428"/>
                    <a:pt x="601486" y="1402080"/>
                  </a:cubicBezTo>
                </a:path>
              </a:pathLst>
            </a:custGeom>
            <a:noFill/>
            <a:ln w="19050">
              <a:solidFill>
                <a:schemeClr val="accent6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3B4EA5B-87E1-08F5-2D0A-18E4A3C5F1FB}"/>
                </a:ext>
              </a:extLst>
            </p:cNvPr>
            <p:cNvSpPr txBox="1"/>
            <p:nvPr/>
          </p:nvSpPr>
          <p:spPr>
            <a:xfrm>
              <a:off x="6521679" y="4497976"/>
              <a:ext cx="5166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6"/>
                  </a:solidFill>
                </a:rPr>
                <a:t>yes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FB77B98-9FF4-7232-DADA-D76D59CF3831}"/>
              </a:ext>
            </a:extLst>
          </p:cNvPr>
          <p:cNvGrpSpPr/>
          <p:nvPr/>
        </p:nvGrpSpPr>
        <p:grpSpPr>
          <a:xfrm>
            <a:off x="7781612" y="2967548"/>
            <a:ext cx="2956056" cy="820681"/>
            <a:chOff x="7781612" y="2967548"/>
            <a:chExt cx="2956056" cy="820681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F066321-ACC1-0D5E-9FF2-AD766744A696}"/>
                </a:ext>
              </a:extLst>
            </p:cNvPr>
            <p:cNvSpPr/>
            <p:nvPr/>
          </p:nvSpPr>
          <p:spPr>
            <a:xfrm>
              <a:off x="7781612" y="2987040"/>
              <a:ext cx="1405931" cy="801189"/>
            </a:xfrm>
            <a:custGeom>
              <a:avLst/>
              <a:gdLst>
                <a:gd name="connsiteX0" fmla="*/ 1405931 w 1405931"/>
                <a:gd name="connsiteY0" fmla="*/ 0 h 801189"/>
                <a:gd name="connsiteX1" fmla="*/ 778914 w 1405931"/>
                <a:gd name="connsiteY1" fmla="*/ 505097 h 801189"/>
                <a:gd name="connsiteX2" fmla="*/ 117062 w 1405931"/>
                <a:gd name="connsiteY2" fmla="*/ 365760 h 801189"/>
                <a:gd name="connsiteX3" fmla="*/ 3851 w 1405931"/>
                <a:gd name="connsiteY3" fmla="*/ 801189 h 801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5931" h="801189">
                  <a:moveTo>
                    <a:pt x="1405931" y="0"/>
                  </a:moveTo>
                  <a:cubicBezTo>
                    <a:pt x="1199828" y="222068"/>
                    <a:pt x="993725" y="444137"/>
                    <a:pt x="778914" y="505097"/>
                  </a:cubicBezTo>
                  <a:cubicBezTo>
                    <a:pt x="564103" y="566057"/>
                    <a:pt x="246239" y="316411"/>
                    <a:pt x="117062" y="365760"/>
                  </a:cubicBezTo>
                  <a:cubicBezTo>
                    <a:pt x="-12115" y="415109"/>
                    <a:pt x="-4132" y="608149"/>
                    <a:pt x="3851" y="801189"/>
                  </a:cubicBezTo>
                </a:path>
              </a:pathLst>
            </a:custGeom>
            <a:noFill/>
            <a:ln w="19050">
              <a:solidFill>
                <a:schemeClr val="accent6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8638E81-02C3-39C4-1DC8-7CD23BE3F3D2}"/>
                </a:ext>
              </a:extLst>
            </p:cNvPr>
            <p:cNvSpPr/>
            <p:nvPr/>
          </p:nvSpPr>
          <p:spPr>
            <a:xfrm flipH="1">
              <a:off x="9187542" y="2967548"/>
              <a:ext cx="1550126" cy="801189"/>
            </a:xfrm>
            <a:custGeom>
              <a:avLst/>
              <a:gdLst>
                <a:gd name="connsiteX0" fmla="*/ 1405931 w 1405931"/>
                <a:gd name="connsiteY0" fmla="*/ 0 h 801189"/>
                <a:gd name="connsiteX1" fmla="*/ 778914 w 1405931"/>
                <a:gd name="connsiteY1" fmla="*/ 505097 h 801189"/>
                <a:gd name="connsiteX2" fmla="*/ 117062 w 1405931"/>
                <a:gd name="connsiteY2" fmla="*/ 365760 h 801189"/>
                <a:gd name="connsiteX3" fmla="*/ 3851 w 1405931"/>
                <a:gd name="connsiteY3" fmla="*/ 801189 h 801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5931" h="801189">
                  <a:moveTo>
                    <a:pt x="1405931" y="0"/>
                  </a:moveTo>
                  <a:cubicBezTo>
                    <a:pt x="1199828" y="222068"/>
                    <a:pt x="993725" y="444137"/>
                    <a:pt x="778914" y="505097"/>
                  </a:cubicBezTo>
                  <a:cubicBezTo>
                    <a:pt x="564103" y="566057"/>
                    <a:pt x="246239" y="316411"/>
                    <a:pt x="117062" y="365760"/>
                  </a:cubicBezTo>
                  <a:cubicBezTo>
                    <a:pt x="-12115" y="415109"/>
                    <a:pt x="-4132" y="608149"/>
                    <a:pt x="3851" y="801189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51F42AB-8E1F-4370-7C47-916ACD5707D5}"/>
                </a:ext>
              </a:extLst>
            </p:cNvPr>
            <p:cNvSpPr txBox="1"/>
            <p:nvPr/>
          </p:nvSpPr>
          <p:spPr>
            <a:xfrm>
              <a:off x="8213891" y="3104601"/>
              <a:ext cx="5166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b="1">
                  <a:solidFill>
                    <a:schemeClr val="accent6"/>
                  </a:solidFill>
                </a:defRPr>
              </a:lvl1pPr>
            </a:lstStyle>
            <a:p>
              <a:r>
                <a:rPr lang="en-US" dirty="0"/>
                <a:t>yes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B0EB74A-377C-C348-5BB7-0CDD126996F7}"/>
                </a:ext>
              </a:extLst>
            </p:cNvPr>
            <p:cNvSpPr txBox="1"/>
            <p:nvPr/>
          </p:nvSpPr>
          <p:spPr>
            <a:xfrm>
              <a:off x="9691831" y="3089758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no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843C5BF-A185-3556-9F9F-7326CABE564F}"/>
              </a:ext>
            </a:extLst>
          </p:cNvPr>
          <p:cNvGrpSpPr/>
          <p:nvPr/>
        </p:nvGrpSpPr>
        <p:grpSpPr>
          <a:xfrm>
            <a:off x="10526017" y="4750127"/>
            <a:ext cx="917815" cy="775063"/>
            <a:chOff x="10526017" y="4750127"/>
            <a:chExt cx="917815" cy="775063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FB0E37C-0F4D-49A2-4569-446EF33411D9}"/>
                </a:ext>
              </a:extLst>
            </p:cNvPr>
            <p:cNvSpPr/>
            <p:nvPr/>
          </p:nvSpPr>
          <p:spPr>
            <a:xfrm flipH="1">
              <a:off x="10526017" y="4750127"/>
              <a:ext cx="482907" cy="775063"/>
            </a:xfrm>
            <a:custGeom>
              <a:avLst/>
              <a:gdLst>
                <a:gd name="connsiteX0" fmla="*/ 697280 w 697280"/>
                <a:gd name="connsiteY0" fmla="*/ 0 h 1402080"/>
                <a:gd name="connsiteX1" fmla="*/ 594 w 697280"/>
                <a:gd name="connsiteY1" fmla="*/ 505097 h 1402080"/>
                <a:gd name="connsiteX2" fmla="*/ 601486 w 697280"/>
                <a:gd name="connsiteY2" fmla="*/ 1402080 h 1402080"/>
                <a:gd name="connsiteX0" fmla="*/ 30332 w 2911531"/>
                <a:gd name="connsiteY0" fmla="*/ 16021 h 991381"/>
                <a:gd name="connsiteX1" fmla="*/ 2310639 w 2911531"/>
                <a:gd name="connsiteY1" fmla="*/ 94398 h 991381"/>
                <a:gd name="connsiteX2" fmla="*/ 2911531 w 2911531"/>
                <a:gd name="connsiteY2" fmla="*/ 991381 h 991381"/>
                <a:gd name="connsiteX0" fmla="*/ 30332 w 2817521"/>
                <a:gd name="connsiteY0" fmla="*/ 16021 h 799792"/>
                <a:gd name="connsiteX1" fmla="*/ 2310639 w 2817521"/>
                <a:gd name="connsiteY1" fmla="*/ 94398 h 799792"/>
                <a:gd name="connsiteX2" fmla="*/ 2817521 w 2817521"/>
                <a:gd name="connsiteY2" fmla="*/ 799792 h 799792"/>
                <a:gd name="connsiteX0" fmla="*/ 39189 w 2826378"/>
                <a:gd name="connsiteY0" fmla="*/ 0 h 783771"/>
                <a:gd name="connsiteX1" fmla="*/ 1671870 w 2826378"/>
                <a:gd name="connsiteY1" fmla="*/ 339634 h 783771"/>
                <a:gd name="connsiteX2" fmla="*/ 2826378 w 2826378"/>
                <a:gd name="connsiteY2" fmla="*/ 783771 h 783771"/>
                <a:gd name="connsiteX0" fmla="*/ 0 w 2787189"/>
                <a:gd name="connsiteY0" fmla="*/ 0 h 783771"/>
                <a:gd name="connsiteX1" fmla="*/ 2787189 w 2787189"/>
                <a:gd name="connsiteY1" fmla="*/ 783771 h 783771"/>
                <a:gd name="connsiteX0" fmla="*/ 0 w 2630506"/>
                <a:gd name="connsiteY0" fmla="*/ 0 h 931817"/>
                <a:gd name="connsiteX1" fmla="*/ 2630506 w 2630506"/>
                <a:gd name="connsiteY1" fmla="*/ 931817 h 931817"/>
                <a:gd name="connsiteX0" fmla="*/ 0 w 40000"/>
                <a:gd name="connsiteY0" fmla="*/ 0 h 775063"/>
                <a:gd name="connsiteX1" fmla="*/ 40000 w 40000"/>
                <a:gd name="connsiteY1" fmla="*/ 775063 h 775063"/>
                <a:gd name="connsiteX0" fmla="*/ 344896 w 384896"/>
                <a:gd name="connsiteY0" fmla="*/ 0 h 775063"/>
                <a:gd name="connsiteX1" fmla="*/ 384896 w 384896"/>
                <a:gd name="connsiteY1" fmla="*/ 775063 h 775063"/>
                <a:gd name="connsiteX0" fmla="*/ 552430 w 592430"/>
                <a:gd name="connsiteY0" fmla="*/ 0 h 775063"/>
                <a:gd name="connsiteX1" fmla="*/ 592430 w 592430"/>
                <a:gd name="connsiteY1" fmla="*/ 775063 h 775063"/>
                <a:gd name="connsiteX0" fmla="*/ 644940 w 684940"/>
                <a:gd name="connsiteY0" fmla="*/ 0 h 775063"/>
                <a:gd name="connsiteX1" fmla="*/ 86363 w 684940"/>
                <a:gd name="connsiteY1" fmla="*/ 335679 h 775063"/>
                <a:gd name="connsiteX2" fmla="*/ 684940 w 684940"/>
                <a:gd name="connsiteY2" fmla="*/ 775063 h 775063"/>
                <a:gd name="connsiteX0" fmla="*/ 566383 w 742002"/>
                <a:gd name="connsiteY0" fmla="*/ 0 h 775063"/>
                <a:gd name="connsiteX1" fmla="*/ 7806 w 742002"/>
                <a:gd name="connsiteY1" fmla="*/ 335679 h 775063"/>
                <a:gd name="connsiteX2" fmla="*/ 606383 w 742002"/>
                <a:gd name="connsiteY2" fmla="*/ 775063 h 775063"/>
                <a:gd name="connsiteX0" fmla="*/ 561149 w 740984"/>
                <a:gd name="connsiteY0" fmla="*/ 0 h 775063"/>
                <a:gd name="connsiteX1" fmla="*/ 2572 w 740984"/>
                <a:gd name="connsiteY1" fmla="*/ 335679 h 775063"/>
                <a:gd name="connsiteX2" fmla="*/ 601149 w 740984"/>
                <a:gd name="connsiteY2" fmla="*/ 775063 h 775063"/>
                <a:gd name="connsiteX0" fmla="*/ 561758 w 741593"/>
                <a:gd name="connsiteY0" fmla="*/ 0 h 775063"/>
                <a:gd name="connsiteX1" fmla="*/ 3181 w 741593"/>
                <a:gd name="connsiteY1" fmla="*/ 335679 h 775063"/>
                <a:gd name="connsiteX2" fmla="*/ 601758 w 741593"/>
                <a:gd name="connsiteY2" fmla="*/ 775063 h 775063"/>
                <a:gd name="connsiteX0" fmla="*/ 0 w 40000"/>
                <a:gd name="connsiteY0" fmla="*/ 0 h 775063"/>
                <a:gd name="connsiteX1" fmla="*/ 40000 w 40000"/>
                <a:gd name="connsiteY1" fmla="*/ 775063 h 775063"/>
                <a:gd name="connsiteX0" fmla="*/ 539234 w 579234"/>
                <a:gd name="connsiteY0" fmla="*/ 0 h 775063"/>
                <a:gd name="connsiteX1" fmla="*/ 579234 w 579234"/>
                <a:gd name="connsiteY1" fmla="*/ 775063 h 775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9234" h="775063">
                  <a:moveTo>
                    <a:pt x="539234" y="0"/>
                  </a:moveTo>
                  <a:cubicBezTo>
                    <a:pt x="-690470" y="284480"/>
                    <a:pt x="565901" y="516709"/>
                    <a:pt x="579234" y="775063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ED548FF-9323-CF09-E75D-A2C410E29E5D}"/>
                </a:ext>
              </a:extLst>
            </p:cNvPr>
            <p:cNvSpPr txBox="1"/>
            <p:nvPr/>
          </p:nvSpPr>
          <p:spPr>
            <a:xfrm>
              <a:off x="11015510" y="4837814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no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04F656AD-BB5C-A01D-397E-D832FB2B797B}"/>
              </a:ext>
            </a:extLst>
          </p:cNvPr>
          <p:cNvSpPr/>
          <p:nvPr/>
        </p:nvSpPr>
        <p:spPr>
          <a:xfrm>
            <a:off x="6183086" y="2223679"/>
            <a:ext cx="5738948" cy="4229372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E2BC625-541A-EFFE-68EA-BDF220EDD54C}"/>
              </a:ext>
            </a:extLst>
          </p:cNvPr>
          <p:cNvCxnSpPr>
            <a:stCxn id="9" idx="2"/>
            <a:endCxn id="11" idx="0"/>
          </p:cNvCxnSpPr>
          <p:nvPr/>
        </p:nvCxnSpPr>
        <p:spPr>
          <a:xfrm flipH="1">
            <a:off x="10611698" y="4098774"/>
            <a:ext cx="88871" cy="34337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32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9" grpId="0"/>
      <p:bldP spid="10" grpId="0"/>
      <p:bldP spid="11" grpId="0"/>
      <p:bldP spid="12" grpId="0"/>
      <p:bldP spid="22" grpId="0" animBg="1"/>
      <p:bldP spid="29" grpId="0"/>
      <p:bldP spid="33" grpId="0" animBg="1"/>
    </p:bldLst>
  </p:timing>
</p:sld>
</file>

<file path=ppt/slides/slide21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783678-C6B9-33A3-0231-DF0EADCAD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Expectations of You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F7299C-3461-D54C-4702-C540DC0FAA57}"/>
              </a:ext>
            </a:extLst>
          </p:cNvPr>
          <p:cNvSpPr txBox="1">
            <a:spLocks/>
          </p:cNvSpPr>
          <p:nvPr/>
        </p:nvSpPr>
        <p:spPr>
          <a:xfrm>
            <a:off x="13684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About You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9235F03-FE2F-54B2-1E98-40AB478D1AEF}"/>
              </a:ext>
            </a:extLst>
          </p:cNvPr>
          <p:cNvSpPr txBox="1">
            <a:spLocks/>
          </p:cNvSpPr>
          <p:nvPr/>
        </p:nvSpPr>
        <p:spPr>
          <a:xfrm>
            <a:off x="714103" y="1825625"/>
            <a:ext cx="646176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Administrivia</a:t>
            </a:r>
          </a:p>
          <a:p>
            <a:pPr>
              <a:buFontTx/>
              <a:buChar char="-"/>
            </a:pPr>
            <a:r>
              <a:rPr lang="en-US" dirty="0"/>
              <a:t>Class website: </a:t>
            </a:r>
            <a:r>
              <a:rPr lang="en-US" dirty="0">
                <a:hlinkClick r:id="rId3"/>
              </a:rPr>
              <a:t>https://analysis.cool</a:t>
            </a:r>
            <a:r>
              <a:rPr lang="en-US" dirty="0"/>
              <a:t>  </a:t>
            </a:r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i="1" dirty="0"/>
              <a:t>You’re expected to read the website</a:t>
            </a:r>
            <a:endParaRPr lang="en-US" dirty="0"/>
          </a:p>
          <a:p>
            <a:pPr>
              <a:buFontTx/>
              <a:buChar char="-"/>
            </a:pPr>
            <a:r>
              <a:rPr lang="en-US" dirty="0"/>
              <a:t>Piazza (link in syllabus and on website)</a:t>
            </a:r>
          </a:p>
          <a:p>
            <a:pPr marL="0" indent="0">
              <a:buNone/>
            </a:pPr>
            <a:r>
              <a:rPr lang="en-US" i="1" dirty="0"/>
              <a:t>   You’re expected to read Piazza</a:t>
            </a:r>
          </a:p>
          <a:p>
            <a:pPr>
              <a:buFontTx/>
              <a:buChar char="-"/>
            </a:pPr>
            <a:r>
              <a:rPr lang="en-US" dirty="0"/>
              <a:t>Canvas</a:t>
            </a:r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i="1" dirty="0"/>
              <a:t>You’re expected to turn in assignments </a:t>
            </a:r>
          </a:p>
          <a:p>
            <a:pPr marL="0" indent="0">
              <a:buNone/>
            </a:pPr>
            <a:r>
              <a:rPr lang="en-US" i="1" dirty="0"/>
              <a:t>   through canvas</a:t>
            </a:r>
          </a:p>
        </p:txBody>
      </p:sp>
    </p:spTree>
    <p:extLst>
      <p:ext uri="{BB962C8B-B14F-4D97-AF65-F5344CB8AC3E}">
        <p14:creationId xmlns:p14="http://schemas.microsoft.com/office/powerpoint/2010/main" val="188808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783678-C6B9-33A3-0231-DF0EADCAD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Expectations of You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F7299C-3461-D54C-4702-C540DC0FAA57}"/>
              </a:ext>
            </a:extLst>
          </p:cNvPr>
          <p:cNvSpPr txBox="1">
            <a:spLocks/>
          </p:cNvSpPr>
          <p:nvPr/>
        </p:nvSpPr>
        <p:spPr>
          <a:xfrm>
            <a:off x="13684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About You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9235F03-FE2F-54B2-1E98-40AB478D1AEF}"/>
              </a:ext>
            </a:extLst>
          </p:cNvPr>
          <p:cNvSpPr txBox="1">
            <a:spLocks/>
          </p:cNvSpPr>
          <p:nvPr/>
        </p:nvSpPr>
        <p:spPr>
          <a:xfrm>
            <a:off x="714102" y="1825625"/>
            <a:ext cx="7134497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Depends somewhat on the course you’re in</a:t>
            </a:r>
          </a:p>
          <a:p>
            <a:pPr>
              <a:buFontTx/>
              <a:buChar char="-"/>
            </a:pPr>
            <a:r>
              <a:rPr lang="en-US" i="1" dirty="0"/>
              <a:t>EECS 677 vs EECS 777</a:t>
            </a:r>
          </a:p>
        </p:txBody>
      </p:sp>
    </p:spTree>
    <p:extLst>
      <p:ext uri="{BB962C8B-B14F-4D97-AF65-F5344CB8AC3E}">
        <p14:creationId xmlns:p14="http://schemas.microsoft.com/office/powerpoint/2010/main" val="3122093076"/>
      </p:ext>
    </p:extLst>
  </p:cSld>
  <p:clrMapOvr>
    <a:masterClrMapping/>
  </p:clrMapOvr>
</p:sld>
</file>

<file path=ppt/slides/slide2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E76C5-3250-8EB6-C338-B5948B860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DD0D5F-E236-9676-2FDD-D60551B3A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1D404EB-3D73-F109-5A5D-B0D07E980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Expectations of You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E25DD6-C5D4-8835-6F8C-7D64D7CBFB0C}"/>
              </a:ext>
            </a:extLst>
          </p:cNvPr>
          <p:cNvSpPr txBox="1">
            <a:spLocks/>
          </p:cNvSpPr>
          <p:nvPr/>
        </p:nvSpPr>
        <p:spPr>
          <a:xfrm>
            <a:off x="13684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About You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5740D2A-46D0-C804-E4DE-329A0335BD31}"/>
              </a:ext>
            </a:extLst>
          </p:cNvPr>
          <p:cNvSpPr txBox="1">
            <a:spLocks/>
          </p:cNvSpPr>
          <p:nvPr/>
        </p:nvSpPr>
        <p:spPr>
          <a:xfrm>
            <a:off x="2528752" y="1306084"/>
            <a:ext cx="7134497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/>
              <a:t>Formative vs Summative Assessment</a:t>
            </a:r>
          </a:p>
        </p:txBody>
      </p:sp>
      <p:pic>
        <p:nvPicPr>
          <p:cNvPr id="1026" name="Picture 2" descr="Formative vs Summative UX Research | Userpeek.com">
            <a:extLst>
              <a:ext uri="{FF2B5EF4-FFF2-40B4-BE49-F238E27FC236}">
                <a16:creationId xmlns:a16="http://schemas.microsoft.com/office/drawing/2014/main" id="{C19C091A-72E1-1B16-BE89-8FACAA9AE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039" y="1753145"/>
            <a:ext cx="6793923" cy="382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67D4DD-B976-091B-9FE3-6EC0C64C2E00}"/>
              </a:ext>
            </a:extLst>
          </p:cNvPr>
          <p:cNvSpPr txBox="1"/>
          <p:nvPr/>
        </p:nvSpPr>
        <p:spPr>
          <a:xfrm>
            <a:off x="2919850" y="5595718"/>
            <a:ext cx="6416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Sometimes I ask you to do something to </a:t>
            </a:r>
            <a:r>
              <a:rPr lang="en-US" b="1" dirty="0">
                <a:solidFill>
                  <a:srgbClr val="FF0000"/>
                </a:solidFill>
              </a:rPr>
              <a:t>show you how to</a:t>
            </a:r>
            <a:r>
              <a:rPr lang="en-US" dirty="0"/>
              <a:t> do 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E0ED18-6C22-E978-F092-3683E9F9B8DC}"/>
              </a:ext>
            </a:extLst>
          </p:cNvPr>
          <p:cNvSpPr txBox="1"/>
          <p:nvPr/>
        </p:nvSpPr>
        <p:spPr>
          <a:xfrm>
            <a:off x="2931978" y="5846829"/>
            <a:ext cx="6130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Sometimes I ask you to do something to </a:t>
            </a:r>
            <a:r>
              <a:rPr lang="en-US" b="1" dirty="0">
                <a:solidFill>
                  <a:srgbClr val="FF0000"/>
                </a:solidFill>
              </a:rPr>
              <a:t>prove you can </a:t>
            </a:r>
            <a:r>
              <a:rPr lang="en-US" dirty="0"/>
              <a:t>do it</a:t>
            </a:r>
          </a:p>
        </p:txBody>
      </p:sp>
    </p:spTree>
    <p:extLst>
      <p:ext uri="{BB962C8B-B14F-4D97-AF65-F5344CB8AC3E}">
        <p14:creationId xmlns:p14="http://schemas.microsoft.com/office/powerpoint/2010/main" val="390362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4.xml><?xml version="1.0" encoding="utf-8"?>
<p:sld xmlns:a16="http://schemas.microsoft.com/office/drawing/2014/main" xmlns:adec="http://schemas.microsoft.com/office/drawing/2017/decorative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499" y="1020445"/>
            <a:ext cx="5094733" cy="1325563"/>
          </a:xfrm>
        </p:spPr>
        <p:txBody>
          <a:bodyPr>
            <a:noAutofit/>
          </a:bodyPr>
          <a:lstStyle/>
          <a:p>
            <a:r>
              <a:rPr lang="en-US" sz="3800" b="1" u="sng" dirty="0"/>
              <a:t>Today’s Roadmap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E3EA69-4E0E-41BD-8095-A124225A264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499" y="2368759"/>
            <a:ext cx="3900352" cy="2777812"/>
          </a:xfrm>
        </p:spPr>
        <p:txBody>
          <a:bodyPr wrap="square">
            <a:spAutoFit/>
          </a:bodyPr>
          <a:lstStyle/>
          <a:p>
            <a:r>
              <a:rPr lang="en-US" sz="3000" dirty="0"/>
              <a:t>Orientation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About me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About you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About the course</a:t>
            </a:r>
          </a:p>
          <a:p>
            <a:r>
              <a:rPr lang="en-US" sz="3000" dirty="0"/>
              <a:t>Evaluating Evaluation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BA54497-2644-2A7D-4E69-7C219416313C}"/>
              </a:ext>
            </a:extLst>
          </p:cNvPr>
          <p:cNvSpPr/>
          <p:nvPr/>
        </p:nvSpPr>
        <p:spPr>
          <a:xfrm>
            <a:off x="1299316" y="4008558"/>
            <a:ext cx="2454077" cy="530352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542484"/>
      </p:ext>
    </p:extLst>
  </p:cSld>
  <p:clrMapOvr>
    <a:masterClrMapping/>
  </p:clrMapOvr>
</p:sld>
</file>

<file path=ppt/slides/slide25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783678-C6B9-33A3-0231-DF0EADCAD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0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This Course is Built For You!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F7299C-3461-D54C-4702-C540DC0FAA57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About You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9235F03-FE2F-54B2-1E98-40AB478D1AEF}"/>
              </a:ext>
            </a:extLst>
          </p:cNvPr>
          <p:cNvSpPr txBox="1">
            <a:spLocks/>
          </p:cNvSpPr>
          <p:nvPr/>
        </p:nvSpPr>
        <p:spPr>
          <a:xfrm>
            <a:off x="714104" y="1825625"/>
            <a:ext cx="678849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My effort is only as valuable as the result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- If you’re having trouble, let me know!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I value feedback</a:t>
            </a:r>
          </a:p>
          <a:p>
            <a:pPr>
              <a:buFontTx/>
              <a:buChar char="-"/>
            </a:pPr>
            <a:r>
              <a:rPr lang="en-US" dirty="0"/>
              <a:t>This course improves by matching your needs</a:t>
            </a:r>
          </a:p>
          <a:p>
            <a:pPr>
              <a:buFontTx/>
              <a:buChar char="-"/>
            </a:pPr>
            <a:r>
              <a:rPr lang="en-US" dirty="0"/>
              <a:t>I encourage questions, comments, etc. (within reason)</a:t>
            </a:r>
          </a:p>
        </p:txBody>
      </p:sp>
      <p:pic>
        <p:nvPicPr>
          <p:cNvPr id="12" name="Picture 2" descr="Image result for time's person of the year you">
            <a:extLst>
              <a:ext uri="{FF2B5EF4-FFF2-40B4-BE49-F238E27FC236}">
                <a16:creationId xmlns:a16="http://schemas.microsoft.com/office/drawing/2014/main" id="{8764592E-1A1E-2990-283E-6A28016FD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433" y="1442661"/>
            <a:ext cx="3525479" cy="469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569396"/>
      </p:ext>
    </p:extLst>
  </p:cSld>
  <p:clrMapOvr>
    <a:masterClrMapping/>
  </p:clrMapOvr>
</p:sld>
</file>

<file path=ppt/slides/slide26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0169" y="2006214"/>
            <a:ext cx="5431971" cy="536689"/>
          </a:xfrm>
        </p:spPr>
        <p:txBody>
          <a:bodyPr>
            <a:normAutofit/>
          </a:bodyPr>
          <a:lstStyle/>
          <a:p>
            <a:r>
              <a:rPr lang="en-US" b="1" dirty="0"/>
              <a:t>Course TOPIC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DDDEF-20C4-4F65-BAC9-0A763DF7E0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22254" y="2948490"/>
            <a:ext cx="5433204" cy="98594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Tools and techniques to Evaluate the Security posture of software and write more secure code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2F697-D1D4-4B0A-B960-D1869BF8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496702"/>
      </p:ext>
    </p:extLst>
  </p:cSld>
  <p:clrMapOvr>
    <a:masterClrMapping/>
  </p:clrMapOvr>
</p:sld>
</file>

<file path=ppt/slides/slide27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7DBC9C1-CF27-1787-8233-3F41C6AE46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64"/>
          <a:stretch/>
        </p:blipFill>
        <p:spPr>
          <a:xfrm>
            <a:off x="3814893" y="3409406"/>
            <a:ext cx="4496853" cy="320992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783678-C6B9-33A3-0231-DF0EADCAD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Course Perspective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F7299C-3461-D54C-4702-C540DC0FAA57}"/>
              </a:ext>
            </a:extLst>
          </p:cNvPr>
          <p:cNvSpPr txBox="1">
            <a:spLocks/>
          </p:cNvSpPr>
          <p:nvPr/>
        </p:nvSpPr>
        <p:spPr>
          <a:xfrm>
            <a:off x="13684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About the course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9235F03-FE2F-54B2-1E98-40AB478D1AEF}"/>
              </a:ext>
            </a:extLst>
          </p:cNvPr>
          <p:cNvSpPr txBox="1">
            <a:spLocks/>
          </p:cNvSpPr>
          <p:nvPr/>
        </p:nvSpPr>
        <p:spPr>
          <a:xfrm>
            <a:off x="714103" y="1825625"/>
            <a:ext cx="7802879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Security flaws are design flaws</a:t>
            </a:r>
          </a:p>
          <a:p>
            <a:pPr>
              <a:buFontTx/>
              <a:buChar char="-"/>
            </a:pPr>
            <a:r>
              <a:rPr lang="en-US" dirty="0"/>
              <a:t>Limitations of the toolset / misuse of the toolset</a:t>
            </a:r>
          </a:p>
          <a:p>
            <a:pPr>
              <a:buFontTx/>
              <a:buChar char="-"/>
            </a:pPr>
            <a:r>
              <a:rPr lang="en-US" dirty="0"/>
              <a:t>How do we evaluate and prevent issues?</a:t>
            </a:r>
          </a:p>
          <a:p>
            <a:pPr>
              <a:buFontTx/>
              <a:buChar char="-"/>
            </a:pP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D92288-51D0-737D-EBEC-8F69B4DCAFAD}"/>
              </a:ext>
            </a:extLst>
          </p:cNvPr>
          <p:cNvSpPr txBox="1"/>
          <p:nvPr/>
        </p:nvSpPr>
        <p:spPr>
          <a:xfrm>
            <a:off x="5042262" y="3724295"/>
            <a:ext cx="7425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SSE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1BB0E7-EF92-33A9-0742-B4765A309DBE}"/>
              </a:ext>
            </a:extLst>
          </p:cNvPr>
          <p:cNvSpPr txBox="1"/>
          <p:nvPr/>
        </p:nvSpPr>
        <p:spPr>
          <a:xfrm>
            <a:off x="4015086" y="5193431"/>
            <a:ext cx="15953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Software</a:t>
            </a:r>
          </a:p>
          <a:p>
            <a:r>
              <a:rPr lang="en-US" sz="3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Security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801E91-F2DC-5BF4-2D51-00716F45B5F5}"/>
              </a:ext>
            </a:extLst>
          </p:cNvPr>
          <p:cNvSpPr txBox="1"/>
          <p:nvPr/>
        </p:nvSpPr>
        <p:spPr>
          <a:xfrm>
            <a:off x="6270184" y="5014368"/>
            <a:ext cx="15953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Software</a:t>
            </a:r>
          </a:p>
          <a:p>
            <a:r>
              <a:rPr lang="en-US" sz="3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Analysis</a:t>
            </a:r>
          </a:p>
        </p:txBody>
      </p:sp>
    </p:spTree>
    <p:extLst>
      <p:ext uri="{BB962C8B-B14F-4D97-AF65-F5344CB8AC3E}">
        <p14:creationId xmlns:p14="http://schemas.microsoft.com/office/powerpoint/2010/main" val="159664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783678-C6B9-33A3-0231-DF0EADCAD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Course Perspective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F7299C-3461-D54C-4702-C540DC0FAA57}"/>
              </a:ext>
            </a:extLst>
          </p:cNvPr>
          <p:cNvSpPr txBox="1">
            <a:spLocks/>
          </p:cNvSpPr>
          <p:nvPr/>
        </p:nvSpPr>
        <p:spPr>
          <a:xfrm>
            <a:off x="13684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About the course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9235F03-FE2F-54B2-1E98-40AB478D1AEF}"/>
              </a:ext>
            </a:extLst>
          </p:cNvPr>
          <p:cNvSpPr txBox="1">
            <a:spLocks/>
          </p:cNvSpPr>
          <p:nvPr/>
        </p:nvSpPr>
        <p:spPr>
          <a:xfrm>
            <a:off x="714103" y="1825625"/>
            <a:ext cx="7802879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Security flaws are design flaws</a:t>
            </a:r>
          </a:p>
          <a:p>
            <a:pPr>
              <a:buFontTx/>
              <a:buChar char="-"/>
            </a:pPr>
            <a:r>
              <a:rPr lang="en-US" dirty="0"/>
              <a:t>Limitations of the toolset / misuse of the toolset</a:t>
            </a:r>
          </a:p>
          <a:p>
            <a:pPr>
              <a:buFontTx/>
              <a:buChar char="-"/>
            </a:pPr>
            <a:r>
              <a:rPr lang="en-US" dirty="0"/>
              <a:t>How do we evaluate and prevent issues?</a:t>
            </a:r>
          </a:p>
          <a:p>
            <a:pPr>
              <a:buFontTx/>
              <a:buChar char="-"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BC9C1-CF27-1787-8233-3F41C6AE4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7573" y="3409406"/>
            <a:ext cx="4496853" cy="3209925"/>
          </a:xfrm>
          <a:prstGeom prst="rect">
            <a:avLst/>
          </a:prstGeom>
        </p:spPr>
      </p:pic>
      <p:pic>
        <p:nvPicPr>
          <p:cNvPr id="11" name="Picture 10" descr="A group of men arm wrestling&#10;&#10;Description automatically generated">
            <a:extLst>
              <a:ext uri="{FF2B5EF4-FFF2-40B4-BE49-F238E27FC236}">
                <a16:creationId xmlns:a16="http://schemas.microsoft.com/office/drawing/2014/main" id="{15BB8A03-9740-3FF5-DD65-202E9584E7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767"/>
          <a:stretch/>
        </p:blipFill>
        <p:spPr>
          <a:xfrm>
            <a:off x="3814893" y="3409406"/>
            <a:ext cx="4514850" cy="32099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AB7BD4-67D3-651C-AC9E-2CEB70FC6709}"/>
              </a:ext>
            </a:extLst>
          </p:cNvPr>
          <p:cNvSpPr txBox="1"/>
          <p:nvPr/>
        </p:nvSpPr>
        <p:spPr>
          <a:xfrm>
            <a:off x="5042262" y="3724295"/>
            <a:ext cx="7425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SSE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44DF7C-304C-E2AF-B058-AED03D76243B}"/>
              </a:ext>
            </a:extLst>
          </p:cNvPr>
          <p:cNvSpPr txBox="1"/>
          <p:nvPr/>
        </p:nvSpPr>
        <p:spPr>
          <a:xfrm>
            <a:off x="4015086" y="5193431"/>
            <a:ext cx="15953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Software</a:t>
            </a:r>
          </a:p>
          <a:p>
            <a:r>
              <a:rPr lang="en-US" sz="3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Security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D8E826-5E6B-1214-4362-EA24E4B335BE}"/>
              </a:ext>
            </a:extLst>
          </p:cNvPr>
          <p:cNvSpPr txBox="1"/>
          <p:nvPr/>
        </p:nvSpPr>
        <p:spPr>
          <a:xfrm>
            <a:off x="6270184" y="5014368"/>
            <a:ext cx="15953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Software</a:t>
            </a:r>
          </a:p>
          <a:p>
            <a:r>
              <a:rPr lang="en-US" sz="3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Analysis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667B28-410E-C112-901A-1F0DC1C720B4}"/>
              </a:ext>
            </a:extLst>
          </p:cNvPr>
          <p:cNvSpPr txBox="1"/>
          <p:nvPr/>
        </p:nvSpPr>
        <p:spPr>
          <a:xfrm>
            <a:off x="6338465" y="3365006"/>
            <a:ext cx="20922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Software</a:t>
            </a:r>
          </a:p>
          <a:p>
            <a:r>
              <a:rPr lang="en-US" sz="3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Engineering</a:t>
            </a:r>
          </a:p>
        </p:txBody>
      </p:sp>
    </p:spTree>
    <p:extLst>
      <p:ext uri="{BB962C8B-B14F-4D97-AF65-F5344CB8AC3E}">
        <p14:creationId xmlns:p14="http://schemas.microsoft.com/office/powerpoint/2010/main" val="2030720141"/>
      </p:ext>
    </p:extLst>
  </p:cSld>
  <p:clrMapOvr>
    <a:masterClrMapping/>
  </p:clrMapOvr>
</p:sld>
</file>

<file path=ppt/slides/slide29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783678-C6B9-33A3-0231-DF0EADCAD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Basic Topic Breakdown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F7299C-3461-D54C-4702-C540DC0FAA57}"/>
              </a:ext>
            </a:extLst>
          </p:cNvPr>
          <p:cNvSpPr txBox="1">
            <a:spLocks/>
          </p:cNvSpPr>
          <p:nvPr/>
        </p:nvSpPr>
        <p:spPr>
          <a:xfrm>
            <a:off x="13684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About the course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905BEE-FFF6-249E-B610-DDDA78C6B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818" y="2424946"/>
            <a:ext cx="4514850" cy="2343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6848A8-6A93-8CF7-38F6-B9CA2908BF7B}"/>
              </a:ext>
            </a:extLst>
          </p:cNvPr>
          <p:cNvSpPr txBox="1"/>
          <p:nvPr/>
        </p:nvSpPr>
        <p:spPr>
          <a:xfrm>
            <a:off x="2170829" y="3269634"/>
            <a:ext cx="2153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Analysis Techniques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571B0E-0A79-9ECF-6AB7-F2FCBE21FBBF}"/>
              </a:ext>
            </a:extLst>
          </p:cNvPr>
          <p:cNvSpPr txBox="1"/>
          <p:nvPr/>
        </p:nvSpPr>
        <p:spPr>
          <a:xfrm>
            <a:off x="2176272" y="2240280"/>
            <a:ext cx="3014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Secure Software Engineering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219103-95B8-8644-9964-EE5AC91BA3CB}"/>
              </a:ext>
            </a:extLst>
          </p:cNvPr>
          <p:cNvSpPr txBox="1"/>
          <p:nvPr/>
        </p:nvSpPr>
        <p:spPr>
          <a:xfrm>
            <a:off x="2176271" y="4468368"/>
            <a:ext cx="157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Analysis Tools</a:t>
            </a:r>
          </a:p>
        </p:txBody>
      </p:sp>
    </p:spTree>
    <p:extLst>
      <p:ext uri="{BB962C8B-B14F-4D97-AF65-F5344CB8AC3E}">
        <p14:creationId xmlns:p14="http://schemas.microsoft.com/office/powerpoint/2010/main" val="3345572259"/>
      </p:ext>
    </p:extLst>
  </p:cSld>
  <p:clrMapOvr>
    <a:masterClrMapping/>
  </p:clrMapOvr>
</p:sld>
</file>

<file path=ppt/slides/slide3.xml><?xml version="1.0" encoding="utf-8"?>
<p:sld xmlns:a16="http://schemas.microsoft.com/office/drawing/2014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0169" y="2006214"/>
            <a:ext cx="5431971" cy="846301"/>
          </a:xfrm>
        </p:spPr>
        <p:txBody>
          <a:bodyPr>
            <a:normAutofit/>
          </a:bodyPr>
          <a:lstStyle/>
          <a:p>
            <a:r>
              <a:rPr lang="en-US" b="1" dirty="0"/>
              <a:t>Fast Facts from the Jump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DDDEF-20C4-4F65-BAC9-0A763DF7E0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22254" y="2948490"/>
            <a:ext cx="5433204" cy="36512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I’m recording this Lecture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19E41BC-4F05-4804-843A-E1846794FBF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22254" y="3569311"/>
            <a:ext cx="5433204" cy="365125"/>
          </a:xfrm>
        </p:spPr>
        <p:txBody>
          <a:bodyPr>
            <a:noAutofit/>
          </a:bodyPr>
          <a:lstStyle/>
          <a:p>
            <a:r>
              <a:rPr lang="en-US" dirty="0"/>
              <a:t>I’ll post the video And these slides on the class Website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2F697-D1D4-4B0A-B960-D1869BF8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z="1400" smtClean="0"/>
              <a:pPr/>
              <a:t>3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64573226"/>
      </p:ext>
    </p:extLst>
  </p:cSld>
  <p:clrMapOvr>
    <a:masterClrMapping/>
  </p:clrMapOvr>
</p:sld>
</file>

<file path=ppt/slides/slide30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783678-C6B9-33A3-0231-DF0EADCAD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Basic Topic Breakdown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F7299C-3461-D54C-4702-C540DC0FAA57}"/>
              </a:ext>
            </a:extLst>
          </p:cNvPr>
          <p:cNvSpPr txBox="1">
            <a:spLocks/>
          </p:cNvSpPr>
          <p:nvPr/>
        </p:nvSpPr>
        <p:spPr>
          <a:xfrm>
            <a:off x="13684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About the course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3AB893-9BB0-1C1F-B78F-3F3F4FE40EAF}"/>
              </a:ext>
            </a:extLst>
          </p:cNvPr>
          <p:cNvSpPr txBox="1"/>
          <p:nvPr/>
        </p:nvSpPr>
        <p:spPr>
          <a:xfrm>
            <a:off x="2170829" y="3269634"/>
            <a:ext cx="48290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Analysis Techniques</a:t>
            </a:r>
          </a:p>
          <a:p>
            <a:pPr marL="285750" indent="-285750">
              <a:buFontTx/>
              <a:buChar char="-"/>
            </a:pPr>
            <a:r>
              <a:rPr lang="en-US" dirty="0"/>
              <a:t>testing, fuzzing</a:t>
            </a:r>
          </a:p>
          <a:p>
            <a:pPr marL="285750" indent="-285750">
              <a:buFontTx/>
              <a:buChar char="-"/>
            </a:pPr>
            <a:r>
              <a:rPr lang="en-US" dirty="0"/>
              <a:t>control flow analysis, dependency analysis</a:t>
            </a:r>
          </a:p>
          <a:p>
            <a:pPr marL="285750" indent="-285750">
              <a:buFontTx/>
              <a:buChar char="-"/>
            </a:pPr>
            <a:r>
              <a:rPr lang="en-US" dirty="0"/>
              <a:t>points-to analysis, class hierarchy analysis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157C94-E178-CD92-6F7E-34FCB70E6D72}"/>
              </a:ext>
            </a:extLst>
          </p:cNvPr>
          <p:cNvSpPr txBox="1"/>
          <p:nvPr/>
        </p:nvSpPr>
        <p:spPr>
          <a:xfrm>
            <a:off x="2176272" y="2240280"/>
            <a:ext cx="42575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Secure Software Engineering</a:t>
            </a:r>
          </a:p>
          <a:p>
            <a:pPr marL="285750" indent="-285750">
              <a:buFontTx/>
              <a:buChar char="-"/>
            </a:pPr>
            <a:r>
              <a:rPr lang="en-US" dirty="0"/>
              <a:t>secure software development lifecycle</a:t>
            </a:r>
          </a:p>
          <a:p>
            <a:pPr marL="285750" indent="-285750">
              <a:buFontTx/>
              <a:buChar char="-"/>
            </a:pPr>
            <a:r>
              <a:rPr lang="en-US" dirty="0"/>
              <a:t>tools like linters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30BD58-F9E5-921F-181D-4238F4427D8A}"/>
              </a:ext>
            </a:extLst>
          </p:cNvPr>
          <p:cNvSpPr txBox="1"/>
          <p:nvPr/>
        </p:nvSpPr>
        <p:spPr>
          <a:xfrm>
            <a:off x="2176271" y="4468368"/>
            <a:ext cx="1831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Analysis Tools</a:t>
            </a:r>
          </a:p>
          <a:p>
            <a:pPr marL="285750" indent="-285750">
              <a:buFontTx/>
              <a:buChar char="-"/>
            </a:pPr>
            <a:r>
              <a:rPr lang="en-US" dirty="0"/>
              <a:t>e.g. </a:t>
            </a:r>
            <a:r>
              <a:rPr lang="en-US" dirty="0" err="1"/>
              <a:t>afl</a:t>
            </a:r>
            <a:r>
              <a:rPr lang="en-US" dirty="0"/>
              <a:t>, LLVM</a:t>
            </a:r>
          </a:p>
        </p:txBody>
      </p:sp>
    </p:spTree>
    <p:extLst>
      <p:ext uri="{BB962C8B-B14F-4D97-AF65-F5344CB8AC3E}">
        <p14:creationId xmlns:p14="http://schemas.microsoft.com/office/powerpoint/2010/main" val="184580320"/>
      </p:ext>
    </p:extLst>
  </p:cSld>
  <p:clrMapOvr>
    <a:masterClrMapping/>
  </p:clrMapOvr>
</p:sld>
</file>

<file path=ppt/slides/slide31.xml><?xml version="1.0" encoding="utf-8"?>
<p:sld xmlns:a16="http://schemas.microsoft.com/office/drawing/2014/main" xmlns:adec="http://schemas.microsoft.com/office/drawing/2017/decorative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499" y="1020445"/>
            <a:ext cx="5094733" cy="1325563"/>
          </a:xfrm>
        </p:spPr>
        <p:txBody>
          <a:bodyPr>
            <a:noAutofit/>
          </a:bodyPr>
          <a:lstStyle/>
          <a:p>
            <a:r>
              <a:rPr lang="en-US" sz="3800" b="1" u="sng" dirty="0"/>
              <a:t>Today’s Roadmap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E3EA69-4E0E-41BD-8095-A124225A264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499" y="2368759"/>
            <a:ext cx="4588330" cy="2777812"/>
          </a:xfrm>
        </p:spPr>
        <p:txBody>
          <a:bodyPr wrap="square">
            <a:spAutoFit/>
          </a:bodyPr>
          <a:lstStyle/>
          <a:p>
            <a:r>
              <a:rPr lang="en-US" sz="3000" dirty="0"/>
              <a:t>Orientation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About me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About you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About the course</a:t>
            </a:r>
          </a:p>
          <a:p>
            <a:r>
              <a:rPr lang="en-US" sz="3000" dirty="0"/>
              <a:t>Evaluating Evaluation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BA54497-2644-2A7D-4E69-7C219416313C}"/>
              </a:ext>
            </a:extLst>
          </p:cNvPr>
          <p:cNvSpPr/>
          <p:nvPr/>
        </p:nvSpPr>
        <p:spPr>
          <a:xfrm>
            <a:off x="1342859" y="4618164"/>
            <a:ext cx="3821324" cy="530352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94902"/>
      </p:ext>
    </p:extLst>
  </p:cSld>
  <p:clrMapOvr>
    <a:masterClrMapping/>
  </p:clrMapOvr>
</p:sld>
</file>

<file path=ppt/slides/slide3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783678-C6B9-33A3-0231-DF0EADCAD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Analyzing Software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F7299C-3461-D54C-4702-C540DC0FAA57}"/>
              </a:ext>
            </a:extLst>
          </p:cNvPr>
          <p:cNvSpPr txBox="1">
            <a:spLocks/>
          </p:cNvSpPr>
          <p:nvPr/>
        </p:nvSpPr>
        <p:spPr>
          <a:xfrm>
            <a:off x="13684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Evaluating Evaluation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157C94-E178-CD92-6F7E-34FCB70E6D72}"/>
              </a:ext>
            </a:extLst>
          </p:cNvPr>
          <p:cNvSpPr txBox="1"/>
          <p:nvPr/>
        </p:nvSpPr>
        <p:spPr>
          <a:xfrm>
            <a:off x="1980803" y="1402076"/>
            <a:ext cx="82303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How the heck do we tell what software is doing?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30BD58-F9E5-921F-181D-4238F4427D8A}"/>
              </a:ext>
            </a:extLst>
          </p:cNvPr>
          <p:cNvSpPr txBox="1"/>
          <p:nvPr/>
        </p:nvSpPr>
        <p:spPr>
          <a:xfrm>
            <a:off x="7364960" y="4694464"/>
            <a:ext cx="2083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Software, basically</a:t>
            </a:r>
          </a:p>
        </p:txBody>
      </p:sp>
      <p:pic>
        <p:nvPicPr>
          <p:cNvPr id="15" name="Picture 14" descr="A colorful cube with black letters and a question mark&#10;&#10;Description automatically generated">
            <a:extLst>
              <a:ext uri="{FF2B5EF4-FFF2-40B4-BE49-F238E27FC236}">
                <a16:creationId xmlns:a16="http://schemas.microsoft.com/office/drawing/2014/main" id="{4495217A-489C-B90C-238C-3F13B8B65E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0227" y1="43262" x2="28275" y2="58564"/>
                        <a14:foregroundMark x1="28275" y1="58564" x2="37720" y2="72607"/>
                        <a14:foregroundMark x1="37720" y1="72607" x2="31549" y2="59446"/>
                        <a14:foregroundMark x1="31549" y1="59446" x2="43073" y2="45466"/>
                        <a14:foregroundMark x1="43073" y1="45466" x2="48678" y2="41877"/>
                        <a14:foregroundMark x1="19773" y1="35327" x2="20592" y2="66184"/>
                        <a14:foregroundMark x1="20592" y1="66184" x2="30982" y2="73929"/>
                        <a14:foregroundMark x1="30982" y1="73929" x2="50882" y2="79471"/>
                        <a14:foregroundMark x1="50882" y1="79471" x2="53463" y2="77960"/>
                        <a14:foregroundMark x1="49433" y1="85453" x2="53023" y2="85390"/>
                        <a14:foregroundMark x1="48237" y1="86083" x2="50693" y2="87406"/>
                        <a14:foregroundMark x1="50693" y1="87406" x2="49496" y2="87469"/>
                        <a14:foregroundMark x1="83501" y1="29219" x2="83186" y2="28967"/>
                      </a14:backgroundRemoval>
                    </a14:imgEffect>
                  </a14:imgLayer>
                </a14:imgProps>
              </a:ext>
            </a:extLst>
          </a:blip>
          <a:srcRect l="11913" t="8238" r="12997" b="9411"/>
          <a:stretch/>
        </p:blipFill>
        <p:spPr>
          <a:xfrm>
            <a:off x="7228114" y="2163535"/>
            <a:ext cx="2307771" cy="25309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56E608-DC6A-2E35-B424-7790882B31B3}"/>
              </a:ext>
            </a:extLst>
          </p:cNvPr>
          <p:cNvSpPr txBox="1"/>
          <p:nvPr/>
        </p:nvSpPr>
        <p:spPr>
          <a:xfrm>
            <a:off x="1022381" y="2392678"/>
            <a:ext cx="5004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“Simpler question: how the heck do we tell what</a:t>
            </a:r>
          </a:p>
          <a:p>
            <a:r>
              <a:rPr lang="en-US" dirty="0"/>
              <a:t>software </a:t>
            </a:r>
            <a:r>
              <a:rPr lang="en-US" b="1" i="1" dirty="0"/>
              <a:t>that we write </a:t>
            </a:r>
            <a:r>
              <a:rPr lang="en-US" dirty="0"/>
              <a:t>is doing?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F5486E-5E5A-A406-C22B-485653C86AB1}"/>
              </a:ext>
            </a:extLst>
          </p:cNvPr>
          <p:cNvSpPr txBox="1"/>
          <p:nvPr/>
        </p:nvSpPr>
        <p:spPr>
          <a:xfrm>
            <a:off x="1022381" y="4226930"/>
            <a:ext cx="4796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 answer: just be really, really careful when you write your code so you don’t make any mistakes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6A8B0E1-C6D6-FAF1-A2F1-51338411312F}"/>
              </a:ext>
            </a:extLst>
          </p:cNvPr>
          <p:cNvSpPr/>
          <p:nvPr/>
        </p:nvSpPr>
        <p:spPr>
          <a:xfrm>
            <a:off x="405730" y="4659657"/>
            <a:ext cx="2365722" cy="1286415"/>
          </a:xfrm>
          <a:custGeom>
            <a:avLst/>
            <a:gdLst>
              <a:gd name="connsiteX0" fmla="*/ 1591229 w 1673525"/>
              <a:gd name="connsiteY0" fmla="*/ 2670048 h 2670048"/>
              <a:gd name="connsiteX1" fmla="*/ 173 w 1673525"/>
              <a:gd name="connsiteY1" fmla="*/ 1298448 h 2670048"/>
              <a:gd name="connsiteX2" fmla="*/ 1673525 w 1673525"/>
              <a:gd name="connsiteY2" fmla="*/ 0 h 2670048"/>
              <a:gd name="connsiteX0" fmla="*/ 1593654 w 1593654"/>
              <a:gd name="connsiteY0" fmla="*/ 2201464 h 2201464"/>
              <a:gd name="connsiteX1" fmla="*/ 2598 w 1593654"/>
              <a:gd name="connsiteY1" fmla="*/ 829864 h 2201464"/>
              <a:gd name="connsiteX2" fmla="*/ 696236 w 1593654"/>
              <a:gd name="connsiteY2" fmla="*/ 0 h 2201464"/>
              <a:gd name="connsiteX0" fmla="*/ 2529826 w 2529826"/>
              <a:gd name="connsiteY0" fmla="*/ 2115399 h 2115399"/>
              <a:gd name="connsiteX1" fmla="*/ 2598 w 2529826"/>
              <a:gd name="connsiteY1" fmla="*/ 829864 h 2115399"/>
              <a:gd name="connsiteX2" fmla="*/ 696236 w 2529826"/>
              <a:gd name="connsiteY2" fmla="*/ 0 h 2115399"/>
              <a:gd name="connsiteX0" fmla="*/ 1833590 w 1833590"/>
              <a:gd name="connsiteY0" fmla="*/ 2115399 h 2115399"/>
              <a:gd name="connsiteX1" fmla="*/ 0 w 1833590"/>
              <a:gd name="connsiteY1" fmla="*/ 0 h 2115399"/>
              <a:gd name="connsiteX0" fmla="*/ 1868239 w 1868239"/>
              <a:gd name="connsiteY0" fmla="*/ 2115399 h 2295585"/>
              <a:gd name="connsiteX1" fmla="*/ 34649 w 1868239"/>
              <a:gd name="connsiteY1" fmla="*/ 0 h 2295585"/>
              <a:gd name="connsiteX0" fmla="*/ 2365722 w 2365722"/>
              <a:gd name="connsiteY0" fmla="*/ 2115814 h 2260191"/>
              <a:gd name="connsiteX1" fmla="*/ 532132 w 2365722"/>
              <a:gd name="connsiteY1" fmla="*/ 415 h 2260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65722" h="2260191">
                <a:moveTo>
                  <a:pt x="2365722" y="2115814"/>
                </a:moveTo>
                <a:cubicBezTo>
                  <a:pt x="-781847" y="2940749"/>
                  <a:pt x="-92200" y="-40359"/>
                  <a:pt x="532132" y="415"/>
                </a:cubicBezTo>
              </a:path>
            </a:pathLst>
          </a:cu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8291C6-CD9F-0717-5072-F4679279FA8A}"/>
              </a:ext>
            </a:extLst>
          </p:cNvPr>
          <p:cNvSpPr txBox="1"/>
          <p:nvPr/>
        </p:nvSpPr>
        <p:spPr>
          <a:xfrm>
            <a:off x="2771452" y="5641150"/>
            <a:ext cx="3194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2"/>
                </a:solidFill>
              </a:rPr>
              <a:t>Historically insufficient answer</a:t>
            </a:r>
          </a:p>
        </p:txBody>
      </p:sp>
    </p:spTree>
    <p:extLst>
      <p:ext uri="{BB962C8B-B14F-4D97-AF65-F5344CB8AC3E}">
        <p14:creationId xmlns:p14="http://schemas.microsoft.com/office/powerpoint/2010/main" val="124257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" grpId="0" animBg="1"/>
      <p:bldP spid="6" grpId="0"/>
    </p:bldLst>
  </p:timing>
</p:sld>
</file>

<file path=ppt/slides/slide3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783678-C6B9-33A3-0231-DF0EADCAD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" y="4746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Program Understanding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F7299C-3461-D54C-4702-C540DC0FAA57}"/>
              </a:ext>
            </a:extLst>
          </p:cNvPr>
          <p:cNvSpPr txBox="1">
            <a:spLocks/>
          </p:cNvSpPr>
          <p:nvPr/>
        </p:nvSpPr>
        <p:spPr>
          <a:xfrm>
            <a:off x="13684" y="312594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Evaluating Evaluation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157C94-E178-CD92-6F7E-34FCB70E6D72}"/>
              </a:ext>
            </a:extLst>
          </p:cNvPr>
          <p:cNvSpPr txBox="1"/>
          <p:nvPr/>
        </p:nvSpPr>
        <p:spPr>
          <a:xfrm>
            <a:off x="1322832" y="1547806"/>
            <a:ext cx="8064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 major focus of this class is on treating programs as the target of an analysis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5C3906-02E5-A85B-057B-428507342BDF}"/>
              </a:ext>
            </a:extLst>
          </p:cNvPr>
          <p:cNvSpPr txBox="1"/>
          <p:nvPr/>
        </p:nvSpPr>
        <p:spPr>
          <a:xfrm>
            <a:off x="2829024" y="5072797"/>
            <a:ext cx="6330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We’ll be quite generous in our notion of what an analysis 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Nevertheless, some details need to be considered…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9AC020-A14A-B776-059F-218F95829513}"/>
              </a:ext>
            </a:extLst>
          </p:cNvPr>
          <p:cNvSpPr/>
          <p:nvPr/>
        </p:nvSpPr>
        <p:spPr>
          <a:xfrm>
            <a:off x="5302332" y="3164774"/>
            <a:ext cx="1585356" cy="9144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Analysis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881E83-729C-3BEC-A8D8-1C3D45DBFB73}"/>
              </a:ext>
            </a:extLst>
          </p:cNvPr>
          <p:cNvSpPr/>
          <p:nvPr/>
        </p:nvSpPr>
        <p:spPr>
          <a:xfrm>
            <a:off x="2753094" y="3164774"/>
            <a:ext cx="1585356" cy="9144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Target</a:t>
            </a:r>
          </a:p>
          <a:p>
            <a:pPr algn="ctr"/>
            <a:r>
              <a:rPr lang="en-US" dirty="0"/>
              <a:t>Program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4EB8CB-23FD-FBCB-C509-9DF6FB7F918F}"/>
              </a:ext>
            </a:extLst>
          </p:cNvPr>
          <p:cNvSpPr/>
          <p:nvPr/>
        </p:nvSpPr>
        <p:spPr>
          <a:xfrm>
            <a:off x="7639793" y="3164774"/>
            <a:ext cx="2216726" cy="9144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Information about the target program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94DBE02-4A36-39B2-A029-9FDD45305DDD}"/>
              </a:ext>
            </a:extLst>
          </p:cNvPr>
          <p:cNvCxnSpPr>
            <a:stCxn id="6" idx="3"/>
            <a:endCxn id="5" idx="1"/>
          </p:cNvCxnSpPr>
          <p:nvPr/>
        </p:nvCxnSpPr>
        <p:spPr>
          <a:xfrm>
            <a:off x="4338450" y="3621974"/>
            <a:ext cx="96388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0A9E65E-1315-B80C-8C04-9A261B39C597}"/>
              </a:ext>
            </a:extLst>
          </p:cNvPr>
          <p:cNvCxnSpPr>
            <a:cxnSpLocks/>
            <a:stCxn id="5" idx="3"/>
            <a:endCxn id="9" idx="1"/>
          </p:cNvCxnSpPr>
          <p:nvPr/>
        </p:nvCxnSpPr>
        <p:spPr>
          <a:xfrm>
            <a:off x="6887688" y="3621974"/>
            <a:ext cx="75210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783678-C6B9-33A3-0231-DF0EADCAD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" y="4746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lots of Other Problems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F7299C-3461-D54C-4702-C540DC0FAA57}"/>
              </a:ext>
            </a:extLst>
          </p:cNvPr>
          <p:cNvSpPr txBox="1">
            <a:spLocks/>
          </p:cNvSpPr>
          <p:nvPr/>
        </p:nvSpPr>
        <p:spPr>
          <a:xfrm>
            <a:off x="13684" y="312594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Evaluating Evaluation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157C94-E178-CD92-6F7E-34FCB70E6D72}"/>
              </a:ext>
            </a:extLst>
          </p:cNvPr>
          <p:cNvSpPr txBox="1"/>
          <p:nvPr/>
        </p:nvSpPr>
        <p:spPr>
          <a:xfrm>
            <a:off x="1322832" y="1547806"/>
            <a:ext cx="8102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do we describe programs at all (the source code is a specification after all)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06F991-7271-0D20-4825-333B979B9785}"/>
              </a:ext>
            </a:extLst>
          </p:cNvPr>
          <p:cNvSpPr txBox="1"/>
          <p:nvPr/>
        </p:nvSpPr>
        <p:spPr>
          <a:xfrm>
            <a:off x="1322832" y="2313905"/>
            <a:ext cx="80908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Perhaps we simply detect the presence/absence of a particular set of behaviors</a:t>
            </a:r>
          </a:p>
          <a:p>
            <a:r>
              <a:rPr lang="en-US" i="1" dirty="0"/>
              <a:t>“Does this program send personal data to the network?”</a:t>
            </a:r>
          </a:p>
          <a:p>
            <a:r>
              <a:rPr lang="en-US" i="1" dirty="0"/>
              <a:t>“Does this program allow a user to inject code and run it?”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939F42-2507-D6F4-C862-5D47F840FC57}"/>
              </a:ext>
            </a:extLst>
          </p:cNvPr>
          <p:cNvSpPr txBox="1"/>
          <p:nvPr/>
        </p:nvSpPr>
        <p:spPr>
          <a:xfrm>
            <a:off x="1322832" y="3650728"/>
            <a:ext cx="74542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do we actually detect the presence/absence of a program property?</a:t>
            </a:r>
          </a:p>
          <a:p>
            <a:r>
              <a:rPr lang="en-US" dirty="0"/>
              <a:t>Not immediately obvious, with some very disheartening realities!</a:t>
            </a:r>
          </a:p>
        </p:txBody>
      </p:sp>
    </p:spTree>
    <p:extLst>
      <p:ext uri="{BB962C8B-B14F-4D97-AF65-F5344CB8AC3E}">
        <p14:creationId xmlns:p14="http://schemas.microsoft.com/office/powerpoint/2010/main" val="850157465"/>
      </p:ext>
    </p:extLst>
  </p:cSld>
  <p:clrMapOvr>
    <a:masterClrMapping/>
  </p:clrMapOvr>
</p:sld>
</file>

<file path=ppt/slides/slide35.xml><?xml version="1.0" encoding="utf-8"?>
<p:sld xmlns:a16="http://schemas.microsoft.com/office/drawing/2014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C6D95-596B-FB16-81E0-C10A117CC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78431A-4769-C8C1-51E9-FEFFE6700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50C5050-F942-9FC3-166A-2FF61ECA1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" y="4746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Forms of Analysis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400A05D-DFB8-45AB-07A8-2DC6FAAF4258}"/>
              </a:ext>
            </a:extLst>
          </p:cNvPr>
          <p:cNvSpPr txBox="1">
            <a:spLocks/>
          </p:cNvSpPr>
          <p:nvPr/>
        </p:nvSpPr>
        <p:spPr>
          <a:xfrm>
            <a:off x="13684" y="312594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Evaluating Evaluation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5F11E4-6F51-A6D3-0D13-941D172C2C7D}"/>
              </a:ext>
            </a:extLst>
          </p:cNvPr>
          <p:cNvSpPr txBox="1"/>
          <p:nvPr/>
        </p:nvSpPr>
        <p:spPr>
          <a:xfrm>
            <a:off x="1322832" y="2195012"/>
            <a:ext cx="1644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Static analysis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887114-1DC9-BFED-1E1B-F5192A8FE991}"/>
              </a:ext>
            </a:extLst>
          </p:cNvPr>
          <p:cNvSpPr txBox="1"/>
          <p:nvPr/>
        </p:nvSpPr>
        <p:spPr>
          <a:xfrm>
            <a:off x="8647926" y="2151479"/>
            <a:ext cx="1964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Dynamic Analysis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BE8E836-8A56-E854-E0FE-5F84B903D7B9}"/>
                  </a:ext>
                </a:extLst>
              </p14:cNvPr>
              <p14:cNvContentPartPr/>
              <p14:nvPr/>
            </p14:nvContentPartPr>
            <p14:xfrm>
              <a:off x="1367640" y="2560680"/>
              <a:ext cx="10270440" cy="13485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BE8E836-8A56-E854-E0FE-5F84B903D7B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58280" y="2551320"/>
                <a:ext cx="10289160" cy="1367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38425811"/>
      </p:ext>
    </p:extLst>
  </p:cSld>
  <p:clrMapOvr>
    <a:masterClrMapping/>
  </p:clrMapOvr>
</p:sld>
</file>

<file path=ppt/slides/slide36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783678-C6B9-33A3-0231-DF0EADCAD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" y="4746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Testing as Analysis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F7299C-3461-D54C-4702-C540DC0FAA57}"/>
              </a:ext>
            </a:extLst>
          </p:cNvPr>
          <p:cNvSpPr txBox="1">
            <a:spLocks/>
          </p:cNvSpPr>
          <p:nvPr/>
        </p:nvSpPr>
        <p:spPr>
          <a:xfrm>
            <a:off x="13684" y="312594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Evaluating Evaluation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157C94-E178-CD92-6F7E-34FCB70E6D72}"/>
              </a:ext>
            </a:extLst>
          </p:cNvPr>
          <p:cNvSpPr txBox="1"/>
          <p:nvPr/>
        </p:nvSpPr>
        <p:spPr>
          <a:xfrm>
            <a:off x="1322832" y="1547806"/>
            <a:ext cx="835639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 familiar form of program analysis: </a:t>
            </a:r>
          </a:p>
          <a:p>
            <a:r>
              <a:rPr lang="en-US" dirty="0"/>
              <a:t>Observation</a:t>
            </a:r>
          </a:p>
          <a:p>
            <a:endParaRPr lang="en-US" dirty="0"/>
          </a:p>
          <a:p>
            <a:r>
              <a:rPr lang="en-US" dirty="0"/>
              <a:t>Determine what is “supposed” to happen under some circumstance</a:t>
            </a:r>
          </a:p>
          <a:p>
            <a:r>
              <a:rPr lang="en-US" dirty="0"/>
              <a:t>Create an input specification and output specification</a:t>
            </a:r>
          </a:p>
          <a:p>
            <a:r>
              <a:rPr lang="en-US" dirty="0"/>
              <a:t>Run the program on the input specification, check against the output specification</a:t>
            </a:r>
          </a:p>
          <a:p>
            <a:endParaRPr lang="en-US" dirty="0"/>
          </a:p>
          <a:p>
            <a:r>
              <a:rPr lang="en-US" dirty="0"/>
              <a:t>Really good at proving the presence of some behavior!</a:t>
            </a:r>
          </a:p>
          <a:p>
            <a:r>
              <a:rPr lang="en-US" dirty="0"/>
              <a:t>Really easy to get started!</a:t>
            </a:r>
          </a:p>
          <a:p>
            <a:endParaRPr lang="en-US" dirty="0"/>
          </a:p>
          <a:p>
            <a:r>
              <a:rPr lang="en-US" dirty="0"/>
              <a:t>Really bad at proving the absence of a behavior!</a:t>
            </a:r>
          </a:p>
        </p:txBody>
      </p:sp>
    </p:spTree>
    <p:extLst>
      <p:ext uri="{BB962C8B-B14F-4D97-AF65-F5344CB8AC3E}">
        <p14:creationId xmlns:p14="http://schemas.microsoft.com/office/powerpoint/2010/main" val="3221516063"/>
      </p:ext>
    </p:extLst>
  </p:cSld>
  <p:clrMapOvr>
    <a:masterClrMapping/>
  </p:clrMapOvr>
</p:sld>
</file>

<file path=ppt/slides/slide37.xml><?xml version="1.0" encoding="utf-8"?>
<p:sld xmlns:a16="http://schemas.microsoft.com/office/drawing/2014/main" xmlns:adec="http://schemas.microsoft.com/office/drawing/2017/decorative" xmlns:ahyp="http://schemas.microsoft.com/office/drawing/2018/hyperlinkcolor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59" y="1136826"/>
            <a:ext cx="5094733" cy="1325563"/>
          </a:xfrm>
        </p:spPr>
        <p:txBody>
          <a:bodyPr>
            <a:noAutofit/>
          </a:bodyPr>
          <a:lstStyle/>
          <a:p>
            <a:r>
              <a:rPr lang="en-US" sz="3800" b="1" u="sng" dirty="0"/>
              <a:t>Lecture END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E3EA69-4E0E-41BD-8095-A124225A264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59" y="2615767"/>
            <a:ext cx="5615942" cy="3525196"/>
          </a:xfrm>
        </p:spPr>
        <p:txBody>
          <a:bodyPr wrap="square">
            <a:spAutoFit/>
          </a:bodyPr>
          <a:lstStyle/>
          <a:p>
            <a:r>
              <a:rPr lang="en-US" sz="2400" dirty="0"/>
              <a:t>[  ] Fill out the course entry survey</a:t>
            </a:r>
          </a:p>
          <a:p>
            <a:r>
              <a:rPr lang="en-US" sz="2400" dirty="0"/>
              <a:t>      </a:t>
            </a:r>
            <a:r>
              <a:rPr lang="en-US" sz="2400" dirty="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https://analysis.cool/survey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</a:p>
          <a:p>
            <a:r>
              <a:rPr lang="en-US" sz="2400" dirty="0"/>
              <a:t>[  ] Read the syllabus</a:t>
            </a:r>
          </a:p>
          <a:p>
            <a:r>
              <a:rPr lang="en-US" sz="2400" dirty="0"/>
              <a:t>      </a:t>
            </a:r>
            <a:r>
              <a:rPr lang="en-US" sz="2400" dirty="0">
                <a:solidFill>
                  <a:schemeClr val="accent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https://analysis.cool/677_syllabus.pdf</a:t>
            </a:r>
            <a:endParaRPr lang="en-US" sz="2400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chemeClr val="accent2"/>
                </a:solidFill>
              </a:rPr>
              <a:t>      or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chemeClr val="accent2"/>
                </a:solidFill>
              </a:rPr>
              <a:t>      </a:t>
            </a:r>
            <a:r>
              <a:rPr lang="en-US" sz="2400" dirty="0">
                <a:solidFill>
                  <a:schemeClr val="accent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https://analysis.cool/777_syllabus.pdf</a:t>
            </a:r>
            <a:endParaRPr lang="en-US" sz="2400" dirty="0">
              <a:solidFill>
                <a:schemeClr val="accent2"/>
              </a:solidFill>
            </a:endParaRPr>
          </a:p>
          <a:p>
            <a:r>
              <a:rPr lang="en-US" sz="2400" dirty="0"/>
              <a:t>[  ] Sign up for Piazza</a:t>
            </a:r>
          </a:p>
        </p:txBody>
      </p:sp>
    </p:spTree>
    <p:extLst>
      <p:ext uri="{BB962C8B-B14F-4D97-AF65-F5344CB8AC3E}">
        <p14:creationId xmlns:p14="http://schemas.microsoft.com/office/powerpoint/2010/main" val="3931423329"/>
      </p:ext>
    </p:extLst>
  </p:cSld>
  <p:clrMapOvr>
    <a:masterClrMapping/>
  </p:clrMapOvr>
</p:sld>
</file>

<file path=ppt/slides/slide3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82B5AD-0050-4426-DAF8-3D0D0F01AA3A}"/>
              </a:ext>
            </a:extLst>
          </p:cNvPr>
          <p:cNvSpPr/>
          <p:nvPr/>
        </p:nvSpPr>
        <p:spPr>
          <a:xfrm>
            <a:off x="6540137" y="0"/>
            <a:ext cx="5651863" cy="2516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44027"/>
      </p:ext>
    </p:extLst>
  </p:cSld>
  <p:clrMapOvr>
    <a:masterClrMapping/>
  </p:clrMapOvr>
</p:sld>
</file>

<file path=ppt/slides/slide39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82B5AD-0050-4426-DAF8-3D0D0F01AA3A}"/>
              </a:ext>
            </a:extLst>
          </p:cNvPr>
          <p:cNvSpPr/>
          <p:nvPr/>
        </p:nvSpPr>
        <p:spPr>
          <a:xfrm>
            <a:off x="6540137" y="0"/>
            <a:ext cx="5651863" cy="2516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36111"/>
      </p:ext>
    </p:extLst>
  </p:cSld>
  <p:clrMapOvr>
    <a:masterClrMapping/>
  </p:clrMapOvr>
</p:sld>
</file>

<file path=ppt/slides/slide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749" y="4156405"/>
            <a:ext cx="3356538" cy="1325563"/>
          </a:xfrm>
        </p:spPr>
        <p:txBody>
          <a:bodyPr>
            <a:normAutofit/>
          </a:bodyPr>
          <a:lstStyle/>
          <a:p>
            <a:r>
              <a:rPr lang="en-US" b="1" dirty="0"/>
              <a:t>Administrivia</a:t>
            </a:r>
            <a:br>
              <a:rPr lang="en-US" b="1" dirty="0"/>
            </a:br>
            <a:r>
              <a:rPr lang="en-US" b="1" dirty="0"/>
              <a:t>and </a:t>
            </a:r>
            <a:br>
              <a:rPr lang="en-US" b="1" dirty="0"/>
            </a:br>
            <a:r>
              <a:rPr lang="en-US" b="1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21609" y="1496131"/>
            <a:ext cx="5433204" cy="3651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000" dirty="0"/>
              <a:t>ASSIGNMENTS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1BA2B5-6A90-4204-ABDD-7183FBB03A0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221609" y="2130101"/>
            <a:ext cx="5433204" cy="365125"/>
          </a:xfrm>
        </p:spPr>
        <p:txBody>
          <a:bodyPr>
            <a:noAutofit/>
          </a:bodyPr>
          <a:lstStyle/>
          <a:p>
            <a:r>
              <a:rPr lang="en-US" sz="2400" dirty="0"/>
              <a:t>Entry Survey</a:t>
            </a:r>
            <a:endParaRPr lang="en-US" sz="2400" b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7D4C34-22A0-4D54-A07D-E1E9A11463E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221183" y="2496101"/>
            <a:ext cx="5431971" cy="1088301"/>
          </a:xfrm>
        </p:spPr>
        <p:txBody>
          <a:bodyPr>
            <a:noAutofit/>
          </a:bodyPr>
          <a:lstStyle/>
          <a:p>
            <a:pPr marL="342900" indent="-342900">
              <a:buFontTx/>
              <a:buChar char="-"/>
            </a:pPr>
            <a:r>
              <a:rPr lang="en-US" sz="2000" dirty="0"/>
              <a:t>Out </a:t>
            </a:r>
            <a:r>
              <a:rPr lang="en-US" sz="2000" b="1" dirty="0"/>
              <a:t>now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Due tonight at 11:59 PM on Canvas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D4A7CF77-EFEA-7F87-5A04-9B8BA73B6A7E}"/>
              </a:ext>
            </a:extLst>
          </p:cNvPr>
          <p:cNvSpPr txBox="1">
            <a:spLocks/>
          </p:cNvSpPr>
          <p:nvPr/>
        </p:nvSpPr>
        <p:spPr>
          <a:xfrm>
            <a:off x="5221609" y="3452933"/>
            <a:ext cx="5433204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Exercise #1</a:t>
            </a:r>
            <a:endParaRPr lang="en-US" sz="2400" b="1" dirty="0"/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E88C09C0-495D-9F5D-0CA0-6359A0A6A0C6}"/>
              </a:ext>
            </a:extLst>
          </p:cNvPr>
          <p:cNvSpPr txBox="1">
            <a:spLocks/>
          </p:cNvSpPr>
          <p:nvPr/>
        </p:nvSpPr>
        <p:spPr>
          <a:xfrm>
            <a:off x="5221608" y="3818933"/>
            <a:ext cx="6837783" cy="10883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Tx/>
              <a:buChar char="-"/>
            </a:pPr>
            <a:r>
              <a:rPr lang="en-US" sz="2000" dirty="0"/>
              <a:t>If you’re here, you just got 100%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If you missed this class, due on Sunday at 11:59 PM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In the future, you’ll need to bring your own pencil + paper</a:t>
            </a:r>
          </a:p>
        </p:txBody>
      </p:sp>
    </p:spTree>
    <p:extLst>
      <p:ext uri="{BB962C8B-B14F-4D97-AF65-F5344CB8AC3E}">
        <p14:creationId xmlns:p14="http://schemas.microsoft.com/office/powerpoint/2010/main" val="92265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6" grpId="0" uiExpand="1" build="p"/>
      <p:bldP spid="24" grpId="0"/>
      <p:bldP spid="25" grpId="0"/>
    </p:bldLst>
  </p:timing>
</p:sld>
</file>

<file path=ppt/slides/slide40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82B5AD-0050-4426-DAF8-3D0D0F01AA3A}"/>
              </a:ext>
            </a:extLst>
          </p:cNvPr>
          <p:cNvSpPr/>
          <p:nvPr/>
        </p:nvSpPr>
        <p:spPr>
          <a:xfrm>
            <a:off x="6540137" y="0"/>
            <a:ext cx="5651863" cy="2516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951014"/>
      </p:ext>
    </p:extLst>
  </p:cSld>
  <p:clrMapOvr>
    <a:masterClrMapping/>
  </p:clrMapOvr>
</p:sld>
</file>

<file path=ppt/slides/slide5.xml><?xml version="1.0" encoding="utf-8"?>
<p:sld xmlns:a16="http://schemas.microsoft.com/office/drawing/2014/main" xmlns:adec="http://schemas.microsoft.com/office/drawing/2017/decorative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499" y="1020445"/>
            <a:ext cx="5094733" cy="1325563"/>
          </a:xfrm>
        </p:spPr>
        <p:txBody>
          <a:bodyPr>
            <a:noAutofit/>
          </a:bodyPr>
          <a:lstStyle/>
          <a:p>
            <a:r>
              <a:rPr lang="en-US" sz="3800" b="1" u="sng" dirty="0"/>
              <a:t>Today’s Roadmap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4D9D521-5948-D2D7-CA1A-70169ECBC9A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499" y="2368759"/>
            <a:ext cx="3900352" cy="2777812"/>
          </a:xfrm>
        </p:spPr>
        <p:txBody>
          <a:bodyPr wrap="square">
            <a:spAutoFit/>
          </a:bodyPr>
          <a:lstStyle/>
          <a:p>
            <a:r>
              <a:rPr lang="en-US" sz="3000" dirty="0"/>
              <a:t>Orientation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About me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About you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About the course</a:t>
            </a:r>
          </a:p>
          <a:p>
            <a:r>
              <a:rPr lang="en-US" sz="3000" dirty="0"/>
              <a:t>Evaluating Evaluation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F754484-666B-1F37-5CAC-9050C8C8AB4A}"/>
              </a:ext>
            </a:extLst>
          </p:cNvPr>
          <p:cNvSpPr/>
          <p:nvPr/>
        </p:nvSpPr>
        <p:spPr>
          <a:xfrm>
            <a:off x="1133856" y="3050613"/>
            <a:ext cx="2194560" cy="530352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49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16="http://schemas.microsoft.com/office/drawing/2014/main" xmlns:a14="http://schemas.microsoft.com/office/drawing/2010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C4B21-296C-EF5B-1D5C-E9B85C56A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0" y="-393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About 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9E1C99-CB92-7189-CA38-4C04BCD4E7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838" y="1297522"/>
            <a:ext cx="3566324" cy="35663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9B9BAE3-3BA0-8663-7535-9E2B010B92D8}"/>
              </a:ext>
            </a:extLst>
          </p:cNvPr>
          <p:cNvSpPr/>
          <p:nvPr/>
        </p:nvSpPr>
        <p:spPr>
          <a:xfrm>
            <a:off x="3810000" y="5016931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dirty="0">
                <a:latin typeface="Impact" panose="020B0806030902050204" pitchFamily="34" charset="0"/>
              </a:rPr>
              <a:t>(</a:t>
            </a:r>
            <a:r>
              <a:rPr lang="en-US" sz="1200" dirty="0">
                <a:latin typeface="Impact" panose="020B0806030902050204" pitchFamily="34" charset="0"/>
              </a:rPr>
              <a:t> </a:t>
            </a:r>
            <a:r>
              <a:rPr lang="en-US" sz="3200" dirty="0">
                <a:latin typeface="Impact" panose="020B0806030902050204" pitchFamily="34" charset="0"/>
              </a:rPr>
              <a:t>Associate</a:t>
            </a:r>
            <a:r>
              <a:rPr lang="en-US" sz="1200" dirty="0">
                <a:latin typeface="Impact" panose="020B0806030902050204" pitchFamily="34" charset="0"/>
              </a:rPr>
              <a:t> </a:t>
            </a:r>
            <a:r>
              <a:rPr lang="en-US" sz="3200" dirty="0">
                <a:latin typeface="Impact" panose="020B0806030902050204" pitchFamily="34" charset="0"/>
              </a:rPr>
              <a:t>) Professor</a:t>
            </a:r>
          </a:p>
          <a:p>
            <a:pPr algn="ctr"/>
            <a:r>
              <a:rPr lang="en-US" sz="3200" dirty="0">
                <a:latin typeface="Impact" panose="020B0806030902050204" pitchFamily="34" charset="0"/>
              </a:rPr>
              <a:t>Andrew “Drew” Davidson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47626F-8C44-E647-796C-363BEDABE208}"/>
              </a:ext>
            </a:extLst>
          </p:cNvPr>
          <p:cNvSpPr txBox="1"/>
          <p:nvPr/>
        </p:nvSpPr>
        <p:spPr>
          <a:xfrm>
            <a:off x="4978803" y="6019836"/>
            <a:ext cx="2234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Pronouns: he/him/his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83C29A-6338-EF8B-D6FA-5E2263B1F132}"/>
              </a:ext>
            </a:extLst>
          </p:cNvPr>
          <p:cNvSpPr txBox="1"/>
          <p:nvPr/>
        </p:nvSpPr>
        <p:spPr>
          <a:xfrm rot="20523574">
            <a:off x="2547576" y="2224193"/>
            <a:ext cx="1736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 scientist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04CEA51-5902-98F5-9347-F6D94768A164}"/>
              </a:ext>
            </a:extLst>
          </p:cNvPr>
          <p:cNvSpPr/>
          <p:nvPr/>
        </p:nvSpPr>
        <p:spPr>
          <a:xfrm rot="14476768">
            <a:off x="3903447" y="2538279"/>
            <a:ext cx="838899" cy="755009"/>
          </a:xfrm>
          <a:custGeom>
            <a:avLst/>
            <a:gdLst>
              <a:gd name="connsiteX0" fmla="*/ 838899 w 838899"/>
              <a:gd name="connsiteY0" fmla="*/ 0 h 755009"/>
              <a:gd name="connsiteX1" fmla="*/ 234891 w 838899"/>
              <a:gd name="connsiteY1" fmla="*/ 142613 h 755009"/>
              <a:gd name="connsiteX2" fmla="*/ 0 w 838899"/>
              <a:gd name="connsiteY2" fmla="*/ 755009 h 75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8899" h="755009">
                <a:moveTo>
                  <a:pt x="838899" y="0"/>
                </a:moveTo>
                <a:cubicBezTo>
                  <a:pt x="606803" y="8389"/>
                  <a:pt x="374708" y="16778"/>
                  <a:pt x="234891" y="142613"/>
                </a:cubicBezTo>
                <a:cubicBezTo>
                  <a:pt x="95074" y="268448"/>
                  <a:pt x="47537" y="511728"/>
                  <a:pt x="0" y="755009"/>
                </a:cubicBezTo>
              </a:path>
            </a:pathLst>
          </a:custGeom>
          <a:noFill/>
          <a:ln w="28575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F96EEE-E67D-4288-C19B-9434047DF6FA}"/>
              </a:ext>
            </a:extLst>
          </p:cNvPr>
          <p:cNvSpPr txBox="1"/>
          <p:nvPr/>
        </p:nvSpPr>
        <p:spPr>
          <a:xfrm rot="979039">
            <a:off x="8255412" y="1643383"/>
            <a:ext cx="21194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…and an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administrator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AEE80C5-54BE-8C72-72CE-ACB33E622B41}"/>
              </a:ext>
            </a:extLst>
          </p:cNvPr>
          <p:cNvSpPr/>
          <p:nvPr/>
        </p:nvSpPr>
        <p:spPr>
          <a:xfrm rot="14476768">
            <a:off x="7906167" y="1954421"/>
            <a:ext cx="889345" cy="2314064"/>
          </a:xfrm>
          <a:custGeom>
            <a:avLst/>
            <a:gdLst>
              <a:gd name="connsiteX0" fmla="*/ 838899 w 838899"/>
              <a:gd name="connsiteY0" fmla="*/ 0 h 755009"/>
              <a:gd name="connsiteX1" fmla="*/ 234891 w 838899"/>
              <a:gd name="connsiteY1" fmla="*/ 142613 h 755009"/>
              <a:gd name="connsiteX2" fmla="*/ 0 w 838899"/>
              <a:gd name="connsiteY2" fmla="*/ 755009 h 755009"/>
              <a:gd name="connsiteX0" fmla="*/ 620862 w 620862"/>
              <a:gd name="connsiteY0" fmla="*/ 2287941 h 2434696"/>
              <a:gd name="connsiteX1" fmla="*/ 16854 w 620862"/>
              <a:gd name="connsiteY1" fmla="*/ 2430554 h 2434696"/>
              <a:gd name="connsiteX2" fmla="*/ 606948 w 620862"/>
              <a:gd name="connsiteY2" fmla="*/ 15069 h 2434696"/>
              <a:gd name="connsiteX0" fmla="*/ 425172 w 425172"/>
              <a:gd name="connsiteY0" fmla="*/ 2295518 h 2295571"/>
              <a:gd name="connsiteX1" fmla="*/ 21919 w 425172"/>
              <a:gd name="connsiteY1" fmla="*/ 1453325 h 2295571"/>
              <a:gd name="connsiteX2" fmla="*/ 411258 w 425172"/>
              <a:gd name="connsiteY2" fmla="*/ 22646 h 2295571"/>
              <a:gd name="connsiteX0" fmla="*/ 585343 w 585343"/>
              <a:gd name="connsiteY0" fmla="*/ 2313273 h 2313326"/>
              <a:gd name="connsiteX1" fmla="*/ 182090 w 585343"/>
              <a:gd name="connsiteY1" fmla="*/ 1471080 h 2313326"/>
              <a:gd name="connsiteX2" fmla="*/ 571429 w 585343"/>
              <a:gd name="connsiteY2" fmla="*/ 40401 h 2313326"/>
              <a:gd name="connsiteX0" fmla="*/ 13914 w 13914"/>
              <a:gd name="connsiteY0" fmla="*/ 2272872 h 2272872"/>
              <a:gd name="connsiteX1" fmla="*/ 0 w 13914"/>
              <a:gd name="connsiteY1" fmla="*/ 0 h 2272872"/>
              <a:gd name="connsiteX0" fmla="*/ 309788 w 309788"/>
              <a:gd name="connsiteY0" fmla="*/ 2272872 h 2295109"/>
              <a:gd name="connsiteX1" fmla="*/ 295874 w 309788"/>
              <a:gd name="connsiteY1" fmla="*/ 0 h 2295109"/>
              <a:gd name="connsiteX0" fmla="*/ 610212 w 610212"/>
              <a:gd name="connsiteY0" fmla="*/ 2280540 h 2297891"/>
              <a:gd name="connsiteX1" fmla="*/ 596298 w 610212"/>
              <a:gd name="connsiteY1" fmla="*/ 7668 h 2297891"/>
              <a:gd name="connsiteX0" fmla="*/ 667327 w 667327"/>
              <a:gd name="connsiteY0" fmla="*/ 2646554 h 2661937"/>
              <a:gd name="connsiteX1" fmla="*/ 554687 w 667327"/>
              <a:gd name="connsiteY1" fmla="*/ 6782 h 2661937"/>
              <a:gd name="connsiteX0" fmla="*/ 433360 w 433360"/>
              <a:gd name="connsiteY0" fmla="*/ 2639772 h 2663790"/>
              <a:gd name="connsiteX1" fmla="*/ 320720 w 433360"/>
              <a:gd name="connsiteY1" fmla="*/ 0 h 2663790"/>
              <a:gd name="connsiteX0" fmla="*/ 279469 w 666097"/>
              <a:gd name="connsiteY0" fmla="*/ 2314064 h 2342484"/>
              <a:gd name="connsiteX1" fmla="*/ 666097 w 666097"/>
              <a:gd name="connsiteY1" fmla="*/ 0 h 2342484"/>
              <a:gd name="connsiteX0" fmla="*/ 502717 w 889345"/>
              <a:gd name="connsiteY0" fmla="*/ 2314064 h 2314064"/>
              <a:gd name="connsiteX1" fmla="*/ 889345 w 889345"/>
              <a:gd name="connsiteY1" fmla="*/ 0 h 231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9345" h="2314064">
                <a:moveTo>
                  <a:pt x="502717" y="2314064"/>
                </a:moveTo>
                <a:cubicBezTo>
                  <a:pt x="-693430" y="1877481"/>
                  <a:pt x="580130" y="1019332"/>
                  <a:pt x="889345" y="0"/>
                </a:cubicBezTo>
              </a:path>
            </a:pathLst>
          </a:custGeom>
          <a:noFill/>
          <a:ln w="28575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A06AC3-6F55-03B3-B592-B39097065BA6}"/>
              </a:ext>
            </a:extLst>
          </p:cNvPr>
          <p:cNvSpPr txBox="1"/>
          <p:nvPr/>
        </p:nvSpPr>
        <p:spPr>
          <a:xfrm rot="496521">
            <a:off x="2281944" y="4121677"/>
            <a:ext cx="18726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…and also a</a:t>
            </a:r>
          </a:p>
          <a:p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teacher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6045734-EA25-6472-B939-376B923DDC96}"/>
              </a:ext>
            </a:extLst>
          </p:cNvPr>
          <p:cNvSpPr/>
          <p:nvPr/>
        </p:nvSpPr>
        <p:spPr>
          <a:xfrm rot="14476768">
            <a:off x="4052235" y="3153530"/>
            <a:ext cx="509525" cy="1587676"/>
          </a:xfrm>
          <a:custGeom>
            <a:avLst/>
            <a:gdLst>
              <a:gd name="connsiteX0" fmla="*/ 838899 w 838899"/>
              <a:gd name="connsiteY0" fmla="*/ 0 h 755009"/>
              <a:gd name="connsiteX1" fmla="*/ 234891 w 838899"/>
              <a:gd name="connsiteY1" fmla="*/ 142613 h 755009"/>
              <a:gd name="connsiteX2" fmla="*/ 0 w 838899"/>
              <a:gd name="connsiteY2" fmla="*/ 755009 h 755009"/>
              <a:gd name="connsiteX0" fmla="*/ 591052 w 591052"/>
              <a:gd name="connsiteY0" fmla="*/ 0 h 1373054"/>
              <a:gd name="connsiteX1" fmla="*/ 234891 w 591052"/>
              <a:gd name="connsiteY1" fmla="*/ 760658 h 1373054"/>
              <a:gd name="connsiteX2" fmla="*/ 0 w 591052"/>
              <a:gd name="connsiteY2" fmla="*/ 1373054 h 1373054"/>
              <a:gd name="connsiteX0" fmla="*/ 591052 w 591052"/>
              <a:gd name="connsiteY0" fmla="*/ 0 h 1373054"/>
              <a:gd name="connsiteX1" fmla="*/ 0 w 591052"/>
              <a:gd name="connsiteY1" fmla="*/ 1373054 h 1373054"/>
              <a:gd name="connsiteX0" fmla="*/ 461018 w 461018"/>
              <a:gd name="connsiteY0" fmla="*/ 0 h 1587676"/>
              <a:gd name="connsiteX1" fmla="*/ 0 w 461018"/>
              <a:gd name="connsiteY1" fmla="*/ 1587676 h 1587676"/>
              <a:gd name="connsiteX0" fmla="*/ 517930 w 517930"/>
              <a:gd name="connsiteY0" fmla="*/ 0 h 1587676"/>
              <a:gd name="connsiteX1" fmla="*/ 56912 w 517930"/>
              <a:gd name="connsiteY1" fmla="*/ 1587676 h 1587676"/>
              <a:gd name="connsiteX0" fmla="*/ 504846 w 509525"/>
              <a:gd name="connsiteY0" fmla="*/ 0 h 1587676"/>
              <a:gd name="connsiteX1" fmla="*/ 43828 w 509525"/>
              <a:gd name="connsiteY1" fmla="*/ 1587676 h 15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9525" h="1587676">
                <a:moveTo>
                  <a:pt x="504846" y="0"/>
                </a:moveTo>
                <a:cubicBezTo>
                  <a:pt x="575818" y="404683"/>
                  <a:pt x="-187524" y="1095113"/>
                  <a:pt x="43828" y="1587676"/>
                </a:cubicBezTo>
              </a:path>
            </a:pathLst>
          </a:custGeom>
          <a:noFill/>
          <a:ln w="28575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2D1BFB8-B655-B30B-C9B9-1A2D7C08CDB5}"/>
                  </a:ext>
                </a:extLst>
              </p14:cNvPr>
              <p14:cNvContentPartPr/>
              <p14:nvPr/>
            </p14:nvContentPartPr>
            <p14:xfrm>
              <a:off x="5082840" y="6154560"/>
              <a:ext cx="2134800" cy="2606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2D1BFB8-B655-B30B-C9B9-1A2D7C08CDB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73480" y="6145200"/>
                <a:ext cx="2153520" cy="279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2031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 animBg="1"/>
      <p:bldP spid="11" grpId="0"/>
      <p:bldP spid="12" grpId="0" animBg="1"/>
    </p:bldLst>
  </p:timing>
</p:sld>
</file>

<file path=ppt/slides/slide7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C4B21-296C-EF5B-1D5C-E9B85C56A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0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The Job of a Professor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D1693C3-03FC-DC5E-FBE5-AEA8B52B8304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About Me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FA44F65-3DD9-0D4F-B03D-3D00F05A2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613" y="2316270"/>
            <a:ext cx="8922774" cy="38123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8447997E-3EA6-13A5-BD03-4C27C9D2EA1C}"/>
              </a:ext>
            </a:extLst>
          </p:cNvPr>
          <p:cNvSpPr txBox="1">
            <a:spLocks/>
          </p:cNvSpPr>
          <p:nvPr/>
        </p:nvSpPr>
        <p:spPr>
          <a:xfrm>
            <a:off x="2049285" y="1779187"/>
            <a:ext cx="8093430" cy="7018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The actual start of my job offer letter from KU: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797829"/>
      </p:ext>
    </p:extLst>
  </p:cSld>
  <p:clrMapOvr>
    <a:masterClrMapping/>
  </p:clrMapOvr>
</p:sld>
</file>

<file path=ppt/slides/slide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C4B21-296C-EF5B-1D5C-E9B85C56A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0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I’m A Mandatory Reporter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D1693C3-03FC-DC5E-FBE5-AEA8B52B8304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About 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543EF9-E026-CA40-5DCA-6234545B12C5}"/>
              </a:ext>
            </a:extLst>
          </p:cNvPr>
          <p:cNvSpPr txBox="1"/>
          <p:nvPr/>
        </p:nvSpPr>
        <p:spPr>
          <a:xfrm>
            <a:off x="535576" y="1750509"/>
            <a:ext cx="855617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 dirty="0">
                <a:solidFill>
                  <a:srgbClr val="333333"/>
                </a:solidFill>
                <a:effectLst/>
                <a:latin typeface="halyard-text"/>
                <a:hlinkClick r:id="rId2"/>
              </a:rPr>
              <a:t>https://civilrights.ku.edu/sexual-misconduct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alyard-text"/>
              </a:rPr>
              <a:t> </a:t>
            </a:r>
          </a:p>
          <a:p>
            <a:pPr algn="l"/>
            <a:r>
              <a:rPr lang="en-US" sz="2000" b="0" i="0" dirty="0">
                <a:solidFill>
                  <a:srgbClr val="333333"/>
                </a:solidFill>
                <a:effectLst/>
                <a:latin typeface="halyard-text"/>
              </a:rPr>
              <a:t>I (like </a:t>
            </a:r>
            <a:r>
              <a:rPr lang="en-US" sz="2000" dirty="0">
                <a:solidFill>
                  <a:srgbClr val="333333"/>
                </a:solidFill>
                <a:latin typeface="halyard-text"/>
              </a:rPr>
              <a:t>nearly all KU faculty and staff)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alyard-text"/>
              </a:rPr>
              <a:t> am designated as a </a:t>
            </a:r>
            <a:r>
              <a:rPr lang="en-US" sz="2000" b="1" i="0" dirty="0">
                <a:solidFill>
                  <a:srgbClr val="333333"/>
                </a:solidFill>
                <a:effectLst/>
                <a:latin typeface="halyard-text"/>
              </a:rPr>
              <a:t>mandatory reporters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alyard-text"/>
              </a:rPr>
              <a:t>.</a:t>
            </a:r>
          </a:p>
          <a:p>
            <a:pPr algn="l"/>
            <a:endParaRPr lang="en-US" sz="2000" b="0" i="0" dirty="0">
              <a:solidFill>
                <a:srgbClr val="333333"/>
              </a:solidFill>
              <a:effectLst/>
              <a:latin typeface="halyard-text"/>
            </a:endParaRPr>
          </a:p>
          <a:p>
            <a:pPr algn="l"/>
            <a:r>
              <a:rPr lang="en-US" sz="2000" b="0" i="0" dirty="0">
                <a:solidFill>
                  <a:srgbClr val="333333"/>
                </a:solidFill>
                <a:effectLst/>
                <a:latin typeface="halyard-text"/>
              </a:rPr>
              <a:t>I’m required to report incidents of discrimination and sexual harassment, including sexual violence, to the Office of Civil Rights &amp; Title IX.</a:t>
            </a:r>
          </a:p>
          <a:p>
            <a:pPr algn="l"/>
            <a:endParaRPr lang="en-US" sz="2000" b="0" i="0" dirty="0">
              <a:solidFill>
                <a:srgbClr val="333333"/>
              </a:solidFill>
              <a:effectLst/>
              <a:latin typeface="halyard-text"/>
            </a:endParaRPr>
          </a:p>
          <a:p>
            <a:pPr algn="l"/>
            <a:r>
              <a:rPr lang="en-US" sz="2000" b="0" i="0" dirty="0">
                <a:solidFill>
                  <a:srgbClr val="333333"/>
                </a:solidFill>
                <a:effectLst/>
                <a:latin typeface="halyard-text"/>
              </a:rPr>
              <a:t>The following positions </a:t>
            </a:r>
            <a:r>
              <a:rPr lang="en-US" sz="2000" b="1" i="0" dirty="0">
                <a:solidFill>
                  <a:srgbClr val="333333"/>
                </a:solidFill>
                <a:effectLst/>
                <a:latin typeface="halyard-text"/>
              </a:rPr>
              <a:t>are not mandatory reporters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alyard-text"/>
              </a:rPr>
              <a:t> and can keep your information confidential:</a:t>
            </a:r>
          </a:p>
          <a:p>
            <a:pPr algn="l"/>
            <a:r>
              <a:rPr lang="en-US" sz="2000" b="0" i="0" dirty="0">
                <a:solidFill>
                  <a:srgbClr val="333333"/>
                </a:solidFill>
                <a:effectLst/>
                <a:latin typeface="halyard-text"/>
              </a:rPr>
              <a:t>CARE (Campus Assistance, Resource, and Education) Coordinator</a:t>
            </a:r>
            <a:br>
              <a:rPr lang="en-US" sz="2000" b="0" i="0" dirty="0">
                <a:solidFill>
                  <a:srgbClr val="333333"/>
                </a:solidFill>
                <a:effectLst/>
                <a:latin typeface="halyard-text"/>
              </a:rPr>
            </a:br>
            <a:r>
              <a:rPr lang="en-US" sz="2000" b="0" i="0" u="none" strike="noStrike" dirty="0">
                <a:solidFill>
                  <a:srgbClr val="333333"/>
                </a:solidFill>
                <a:effectLst/>
                <a:latin typeface="halyard-text"/>
                <a:hlinkClick r:id="rId3"/>
              </a:rPr>
              <a:t>785-864-9255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alyard-text"/>
              </a:rPr>
              <a:t> | </a:t>
            </a:r>
            <a:r>
              <a:rPr lang="en-US" sz="2000" b="0" i="0" u="none" strike="noStrike" dirty="0">
                <a:solidFill>
                  <a:srgbClr val="333333"/>
                </a:solidFill>
                <a:effectLst/>
                <a:latin typeface="halyard-text"/>
                <a:hlinkClick r:id="rId4"/>
              </a:rPr>
              <a:t>care@ku.edu</a:t>
            </a:r>
            <a:endParaRPr lang="en-US" sz="2000" b="0" i="0" dirty="0">
              <a:solidFill>
                <a:srgbClr val="333333"/>
              </a:solidFill>
              <a:effectLst/>
              <a:latin typeface="halyard-text"/>
            </a:endParaRPr>
          </a:p>
          <a:p>
            <a:pPr algn="l"/>
            <a:r>
              <a:rPr lang="en-US" sz="2000" b="0" i="0" dirty="0">
                <a:solidFill>
                  <a:srgbClr val="333333"/>
                </a:solidFill>
                <a:effectLst/>
                <a:latin typeface="halyard-text"/>
              </a:rPr>
              <a:t>KU Counseling and Psychological Services (CAPS)</a:t>
            </a:r>
            <a:br>
              <a:rPr lang="en-US" sz="2000" b="0" i="0" dirty="0">
                <a:solidFill>
                  <a:srgbClr val="333333"/>
                </a:solidFill>
                <a:effectLst/>
                <a:latin typeface="halyard-text"/>
              </a:rPr>
            </a:br>
            <a:r>
              <a:rPr lang="en-US" sz="2000" b="0" i="0" u="none" strike="noStrike" dirty="0">
                <a:solidFill>
                  <a:srgbClr val="333333"/>
                </a:solidFill>
                <a:effectLst/>
                <a:latin typeface="halyard-text"/>
                <a:hlinkClick r:id="rId5"/>
              </a:rPr>
              <a:t>785-864-2277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alyard-text"/>
              </a:rPr>
              <a:t> | </a:t>
            </a:r>
            <a:r>
              <a:rPr lang="en-US" sz="2000" b="0" i="0" u="none" strike="noStrike" dirty="0">
                <a:solidFill>
                  <a:srgbClr val="333333"/>
                </a:solidFill>
                <a:effectLst/>
                <a:latin typeface="halyard-text"/>
                <a:hlinkClick r:id="rId6"/>
              </a:rPr>
              <a:t>caps.ku.edu</a:t>
            </a:r>
            <a:endParaRPr lang="en-US" sz="2000" b="0" i="0" dirty="0">
              <a:solidFill>
                <a:srgbClr val="333333"/>
              </a:solidFill>
              <a:effectLst/>
              <a:latin typeface="halyard-text"/>
            </a:endParaRPr>
          </a:p>
          <a:p>
            <a:pPr algn="l"/>
            <a:r>
              <a:rPr lang="en-US" sz="2000" b="0" i="0" dirty="0">
                <a:solidFill>
                  <a:srgbClr val="333333"/>
                </a:solidFill>
                <a:effectLst/>
                <a:latin typeface="halyard-text"/>
              </a:rPr>
              <a:t>University Ombuds</a:t>
            </a:r>
            <a:br>
              <a:rPr lang="en-US" sz="2000" b="0" i="0" dirty="0">
                <a:solidFill>
                  <a:srgbClr val="333333"/>
                </a:solidFill>
                <a:effectLst/>
                <a:latin typeface="halyard-text"/>
              </a:rPr>
            </a:br>
            <a:r>
              <a:rPr lang="en-US" sz="2000" b="0" i="0" u="none" strike="noStrike" dirty="0">
                <a:solidFill>
                  <a:srgbClr val="333333"/>
                </a:solidFill>
                <a:effectLst/>
                <a:latin typeface="halyard-text"/>
                <a:hlinkClick r:id="rId7"/>
              </a:rPr>
              <a:t>785-864-7261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alyard-text"/>
              </a:rPr>
              <a:t> | </a:t>
            </a:r>
            <a:r>
              <a:rPr lang="en-US" sz="2000" b="0" i="0" u="none" strike="noStrike" dirty="0">
                <a:solidFill>
                  <a:srgbClr val="333333"/>
                </a:solidFill>
                <a:effectLst/>
                <a:latin typeface="halyard-text"/>
                <a:hlinkClick r:id="rId8"/>
              </a:rPr>
              <a:t>ombuds@ku.edu</a:t>
            </a:r>
            <a:endParaRPr lang="en-US" sz="2000" b="0" i="0" dirty="0">
              <a:solidFill>
                <a:srgbClr val="333333"/>
              </a:solidFill>
              <a:effectLst/>
              <a:latin typeface="halyard-text"/>
            </a:endParaRPr>
          </a:p>
        </p:txBody>
      </p:sp>
    </p:spTree>
    <p:extLst>
      <p:ext uri="{BB962C8B-B14F-4D97-AF65-F5344CB8AC3E}">
        <p14:creationId xmlns:p14="http://schemas.microsoft.com/office/powerpoint/2010/main" val="2516930579"/>
      </p:ext>
    </p:extLst>
  </p:cSld>
  <p:clrMapOvr>
    <a:masterClrMapping/>
  </p:clrMapOvr>
</p:sld>
</file>

<file path=ppt/slides/slide9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47C300-AD52-7A1D-4EE9-F0CA6B76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FB54ED81-62FA-BC1D-6316-1E1E1E050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" y="2742184"/>
            <a:ext cx="2621280" cy="393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F74ED572-C217-0FE5-0F50-BC1EA56AFFE0}"/>
              </a:ext>
            </a:extLst>
          </p:cNvPr>
          <p:cNvSpPr/>
          <p:nvPr/>
        </p:nvSpPr>
        <p:spPr>
          <a:xfrm rot="11270502">
            <a:off x="2073464" y="979992"/>
            <a:ext cx="2621280" cy="1666240"/>
          </a:xfrm>
          <a:prstGeom prst="cloud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93AA01-E11C-F9F0-7D35-DC63F8D01003}"/>
              </a:ext>
            </a:extLst>
          </p:cNvPr>
          <p:cNvSpPr txBox="1"/>
          <p:nvPr/>
        </p:nvSpPr>
        <p:spPr>
          <a:xfrm>
            <a:off x="2743397" y="1329496"/>
            <a:ext cx="12717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How</a:t>
            </a:r>
          </a:p>
          <a:p>
            <a:pPr algn="ctr"/>
            <a:r>
              <a:rPr lang="en-US" sz="2800" b="1" dirty="0"/>
              <a:t>Teach?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8F60E4D-19AA-3299-780A-B288E79C1B8D}"/>
              </a:ext>
            </a:extLst>
          </p:cNvPr>
          <p:cNvSpPr/>
          <p:nvPr/>
        </p:nvSpPr>
        <p:spPr>
          <a:xfrm>
            <a:off x="2279904" y="3161792"/>
            <a:ext cx="198118" cy="203200"/>
          </a:xfrm>
          <a:prstGeom prst="ellipse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dk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BDE4CAF-69ED-86B0-2105-136657DF2677}"/>
              </a:ext>
            </a:extLst>
          </p:cNvPr>
          <p:cNvSpPr/>
          <p:nvPr/>
        </p:nvSpPr>
        <p:spPr>
          <a:xfrm>
            <a:off x="2502404" y="2787986"/>
            <a:ext cx="304804" cy="300653"/>
          </a:xfrm>
          <a:prstGeom prst="ellipse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dk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F39C70-52FA-6C4A-FD2E-418BCF643184}"/>
              </a:ext>
            </a:extLst>
          </p:cNvPr>
          <p:cNvSpPr txBox="1"/>
          <p:nvPr/>
        </p:nvSpPr>
        <p:spPr>
          <a:xfrm>
            <a:off x="4919472" y="1865376"/>
            <a:ext cx="6949440" cy="451447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3000" dirty="0"/>
              <a:t>Teach the class I’d like to take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Treat your time as a valuable resource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Avoid the annoyances I experienced as a student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3000" dirty="0"/>
              <a:t>Objectives – Teach a class that 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Entertaining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Enjoyable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Informative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783678-C6B9-33A3-0231-DF0EADCAD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0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MY Teaching Philosophy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F7299C-3461-D54C-4702-C540DC0FAA57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About Me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70ACC56-67E4-7A7B-4244-BB4663B53B2F}"/>
              </a:ext>
            </a:extLst>
          </p:cNvPr>
          <p:cNvGrpSpPr/>
          <p:nvPr/>
        </p:nvGrpSpPr>
        <p:grpSpPr>
          <a:xfrm>
            <a:off x="6912864" y="4663440"/>
            <a:ext cx="2610350" cy="369332"/>
            <a:chOff x="6912864" y="4663440"/>
            <a:chExt cx="2610350" cy="369332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D31CEE6-2282-D647-5DE9-A7AE76687727}"/>
                </a:ext>
              </a:extLst>
            </p:cNvPr>
            <p:cNvCxnSpPr/>
            <p:nvPr/>
          </p:nvCxnSpPr>
          <p:spPr>
            <a:xfrm flipH="1">
              <a:off x="6912864" y="4855464"/>
              <a:ext cx="96012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3EB76C9-38D7-63BD-9A29-398C76E95C3E}"/>
                </a:ext>
              </a:extLst>
            </p:cNvPr>
            <p:cNvSpPr txBox="1"/>
            <p:nvPr/>
          </p:nvSpPr>
          <p:spPr>
            <a:xfrm>
              <a:off x="7790688" y="4663440"/>
              <a:ext cx="17325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accent2"/>
                  </a:solidFill>
                </a:rPr>
                <a:t>Most important</a:t>
              </a:r>
            </a:p>
          </p:txBody>
        </p:sp>
      </p:grp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4DEF8A1-C8E8-E073-C6AE-D8EC20A7248E}"/>
              </a:ext>
            </a:extLst>
          </p:cNvPr>
          <p:cNvSpPr/>
          <p:nvPr/>
        </p:nvSpPr>
        <p:spPr>
          <a:xfrm>
            <a:off x="3492835" y="3063240"/>
            <a:ext cx="1673525" cy="2670048"/>
          </a:xfrm>
          <a:custGeom>
            <a:avLst/>
            <a:gdLst>
              <a:gd name="connsiteX0" fmla="*/ 1591229 w 1673525"/>
              <a:gd name="connsiteY0" fmla="*/ 2670048 h 2670048"/>
              <a:gd name="connsiteX1" fmla="*/ 173 w 1673525"/>
              <a:gd name="connsiteY1" fmla="*/ 1298448 h 2670048"/>
              <a:gd name="connsiteX2" fmla="*/ 1673525 w 1673525"/>
              <a:gd name="connsiteY2" fmla="*/ 0 h 2670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3525" h="2670048">
                <a:moveTo>
                  <a:pt x="1591229" y="2670048"/>
                </a:moveTo>
                <a:cubicBezTo>
                  <a:pt x="788843" y="2206752"/>
                  <a:pt x="-13543" y="1743456"/>
                  <a:pt x="173" y="1298448"/>
                </a:cubicBezTo>
                <a:cubicBezTo>
                  <a:pt x="13889" y="853440"/>
                  <a:pt x="843707" y="426720"/>
                  <a:pt x="1673525" y="0"/>
                </a:cubicBezTo>
              </a:path>
            </a:pathLst>
          </a:cu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2F034C-7E2B-B738-191F-97A31C1E4630}"/>
              </a:ext>
            </a:extLst>
          </p:cNvPr>
          <p:cNvSpPr txBox="1"/>
          <p:nvPr/>
        </p:nvSpPr>
        <p:spPr>
          <a:xfrm>
            <a:off x="5046684" y="5548622"/>
            <a:ext cx="1478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2"/>
                </a:solidFill>
              </a:rPr>
              <a:t>“Like what?”</a:t>
            </a:r>
          </a:p>
        </p:txBody>
      </p:sp>
    </p:spTree>
    <p:extLst>
      <p:ext uri="{BB962C8B-B14F-4D97-AF65-F5344CB8AC3E}">
        <p14:creationId xmlns:p14="http://schemas.microsoft.com/office/powerpoint/2010/main" val="75410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theme/theme1.xml><?xml version="1.0" encoding="utf-8"?>
<a:theme xmlns:a="http://schemas.openxmlformats.org/drawingml/2006/main" name="Monoline">
  <a:themeElements>
    <a:clrScheme name="Custom 14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9E6D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22318419 Minimalist sales pitch_Win32_v3" id="{94A97C69-66A9-4087-9F82-0ACADC7B1165}" vid="{910C8C3F-0EFE-4D8C-9BA0-48E193664E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9BF405E-7930-4D5C-ABB3-493E9D6D6CE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EA97235-BEC4-4F82-87A8-2F5DAD53B5F9}">
  <ds:schemaRefs>
    <ds:schemaRef ds:uri="http://schemas.microsoft.com/sharepoint/v3"/>
    <ds:schemaRef ds:uri="16c05727-aa75-4e4a-9b5f-8a80a1165891"/>
    <ds:schemaRef ds:uri="http://schemas.microsoft.com/office/infopath/2007/PartnerControls"/>
    <ds:schemaRef ds:uri="71af3243-3dd4-4a8d-8c0d-dd76da1f02a5"/>
    <ds:schemaRef ds:uri="http://www.w3.org/XML/1998/namespace"/>
    <ds:schemaRef ds:uri="http://purl.org/dc/elements/1.1/"/>
    <ds:schemaRef ds:uri="http://purl.org/dc/dcmitype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230e9df3-be65-4c73-a93b-d1236ebd677e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2C1F447F-FAA8-4106-988B-648F3C8EDB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Minimalist sales pitch</Template>
  <TotalTime>1087</TotalTime>
  <Words>1453</Words>
  <Application>Microsoft Office PowerPoint</Application>
  <PresentationFormat>Widescreen</PresentationFormat>
  <Paragraphs>319</Paragraphs>
  <Slides>40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halyard-text</vt:lpstr>
      <vt:lpstr>Impact</vt:lpstr>
      <vt:lpstr>MV Boli</vt:lpstr>
      <vt:lpstr>Tenorite</vt:lpstr>
      <vt:lpstr>Monoline</vt:lpstr>
      <vt:lpstr>Exercise #1</vt:lpstr>
      <vt:lpstr>Overview </vt:lpstr>
      <vt:lpstr>Fast Facts from the Jump</vt:lpstr>
      <vt:lpstr>Administrivia and  Announcements</vt:lpstr>
      <vt:lpstr>Today’s Roadmap</vt:lpstr>
      <vt:lpstr>About ME</vt:lpstr>
      <vt:lpstr>The Job of a Professor</vt:lpstr>
      <vt:lpstr>I’m A Mandatory Reporter</vt:lpstr>
      <vt:lpstr>MY Teaching Philosophy</vt:lpstr>
      <vt:lpstr>What to call Me</vt:lpstr>
      <vt:lpstr>Interacting With Me</vt:lpstr>
      <vt:lpstr>Today’s Roadmap</vt:lpstr>
      <vt:lpstr>Class Composition</vt:lpstr>
      <vt:lpstr>Course Entry Survey</vt:lpstr>
      <vt:lpstr>Your Hypothetically Asked Questions (HAQ)?</vt:lpstr>
      <vt:lpstr>Your Hypothetically Asked Questions (HAQ)?</vt:lpstr>
      <vt:lpstr>Your Hypothetically Asked Questions (HAQ)?</vt:lpstr>
      <vt:lpstr>IS This Class Hard?</vt:lpstr>
      <vt:lpstr>Your Hypothetically Asked Questions (HAQ)?</vt:lpstr>
      <vt:lpstr>Expectations of You</vt:lpstr>
      <vt:lpstr>Expectations of You</vt:lpstr>
      <vt:lpstr>Expectations of You</vt:lpstr>
      <vt:lpstr>Expectations of You</vt:lpstr>
      <vt:lpstr>Today’s Roadmap</vt:lpstr>
      <vt:lpstr>This Course is Built For You!</vt:lpstr>
      <vt:lpstr>Course TOPIC</vt:lpstr>
      <vt:lpstr>Course Perspective</vt:lpstr>
      <vt:lpstr>Course Perspective</vt:lpstr>
      <vt:lpstr>Basic Topic Breakdown</vt:lpstr>
      <vt:lpstr>Basic Topic Breakdown</vt:lpstr>
      <vt:lpstr>Today’s Roadmap</vt:lpstr>
      <vt:lpstr>Analyzing Software</vt:lpstr>
      <vt:lpstr>Program Understanding</vt:lpstr>
      <vt:lpstr>lots of Other Problems</vt:lpstr>
      <vt:lpstr>Forms of Analysis</vt:lpstr>
      <vt:lpstr>Testing as Analysis</vt:lpstr>
      <vt:lpstr>Lecture END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ExerCise #1</dc:title>
  <dc:creator>Davidson, Drew</dc:creator>
  <cp:lastModifiedBy>Davidson, Drew</cp:lastModifiedBy>
  <cp:revision>12</cp:revision>
  <dcterms:created xsi:type="dcterms:W3CDTF">2023-08-21T14:00:41Z</dcterms:created>
  <dcterms:modified xsi:type="dcterms:W3CDTF">2025-08-18T21:05:57Z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