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4"/>
  </p:notesMasterIdLst>
  <p:handoutMasterIdLst>
    <p:handoutMasterId r:id="rId35"/>
  </p:handoutMasterIdLst>
  <p:sldIdLst>
    <p:sldId id="1291" r:id="rId5"/>
    <p:sldId id="1290" r:id="rId6"/>
    <p:sldId id="295" r:id="rId7"/>
    <p:sldId id="256" r:id="rId8"/>
    <p:sldId id="1060" r:id="rId9"/>
    <p:sldId id="1115" r:id="rId10"/>
    <p:sldId id="1288" r:id="rId11"/>
    <p:sldId id="1185" r:id="rId12"/>
    <p:sldId id="1277" r:id="rId13"/>
    <p:sldId id="1278" r:id="rId14"/>
    <p:sldId id="1287" r:id="rId15"/>
    <p:sldId id="1245" r:id="rId16"/>
    <p:sldId id="1269" r:id="rId17"/>
    <p:sldId id="1279" r:id="rId18"/>
    <p:sldId id="1292" r:id="rId19"/>
    <p:sldId id="1276" r:id="rId20"/>
    <p:sldId id="1280" r:id="rId21"/>
    <p:sldId id="1270" r:id="rId22"/>
    <p:sldId id="1272" r:id="rId23"/>
    <p:sldId id="1273" r:id="rId24"/>
    <p:sldId id="1274" r:id="rId25"/>
    <p:sldId id="1275" r:id="rId26"/>
    <p:sldId id="1282" r:id="rId27"/>
    <p:sldId id="1283" r:id="rId28"/>
    <p:sldId id="1284" r:id="rId29"/>
    <p:sldId id="1281" r:id="rId30"/>
    <p:sldId id="1271" r:id="rId31"/>
    <p:sldId id="1285" r:id="rId32"/>
    <p:sldId id="11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9" y="185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7T19:06:41.2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9672 8787 18 0,'0'0'13'0,"0"0"28"0,20 17 79 0,-20-17-107 0,0 0 13 0,0 0-14 0,0 21 14 0,0-21 26 0,0 0-38 0,0 0-2 15,-37 0 25 1,20 0-24-16,-26 0 9 16,26 0-17-16,-3 0 1 0,3 0-2 15,-23 19 3-15,23-19-4 0,-43 57 3 16,60-57-5-1,-17 37-1-15,-3-37 1 0,20 19 0 0,-15 0-1 16,15-19 4-16,-22 20 2 0,22-1-2 0,-20-2-4 0,0 22 0 16,20-39 0-16,-34 96 3 15,34-59-3-15,0-37 0 0,-20 38 2 0,20-20-2 0,0 22 2 16,-20-2 2-16,20 36 2 16,0-54-5-16,0 19 3 0,0-21-3 15,0 40 1-15,20-39-1 0,-20-2 1 0,0 4-2 16,0-1 1-16,0-3-1 0,20 23 2 0,-20-40 0 0,17 73 3 15,0-32-4 17,45 71 3-32,-27-53-3 15,5-21-2-15,-23-20 4 0,3 0-3 16,-3-18-1-16,-17 20 2 0,20-20-1 16,0 18-1-16,-20-18 1 0,37 20 2 0,-20-20-1 0,43 38 0 15,-43-38-2-15,3 0 1 0,17 0 3 0,-17 0-1 16,17 0-2-16,3 0 0 0,-3 0 0 0,-17 0 1 15,17-18 0-15,77-22-1 16,-114 22 1-16,40 18-1 0,-40 0 1 0,17-20-1 0,63 2 2 16,-80 0-2-16,34 18 0 0,-17-38 1 0,23 38 1 0,-40-19-2 15,20-1 1-15,17 0-2 0,-37 2 2 0,20 18-1 0,-3-57 2 0,3 37-2 16,-3-16 2-16,-17 36-2 0,43-58 1 0,-43 21 1 16,17-3-1-16,0 3-2 0,-17 16 1 15,0-53 2-15,20 36-4 0,-20-1 2 16,20-112 5 15,-3 55-5-15,-17-151-3-16,-17 247 3 0,17-56 0 15,-20 56 1-15,20-38-1 0,-20 19 1 0,-14-59 3 16,11 61-3-16,3-2-1 16,3-2 2-16,-3 21-2 0,20-17 1 0,-17-3-1 15,-3 20 1-15,20-20-1 0,-37 20 2 0,-23 0-2 16,43 0 1-16,-3 0 2 15,6 0-5-15,-9 0 3 0,3 0 1 16,20 0-2 47,-208 57 0-63,188-57 1 0,-37 21-4 15,-37-2 4-15,37 18-13 0,37-37 10 0,-14 37-39 47,-9 41-378-47,43-59 392 0,0-2-1 16,0 3 1-16</inkml:trace>
  <inkml:trace contextRef="#ctx0" brushRef="#br0" timeOffset="2780.58">8894 8310 14 0,'0'0'5'0,"0"0"-4"0,0 0 1 0,0 0 4 0,0 0 3 0,0 0 8 0,19 0-9 0,-19 0 0 0,0 0 0 0,0-20 25 0,0 20-15 0,0 0-8 0,0 0 0 16,0 0 0-1,0 0 43 17,0 0-31-32,18 0 53 0,2 0-42 0,-20 0-22 15,17 0 7 1,-17 0-12-16,0 0-4 0,0 0 0 0,20 0 2 0,-20 0-1 16,0 0-1-16,0 0-1 0,0 20 0 15,22-20 1-15,-4 21 2 16,-1-2-2-16,-17-19-2 0,0 0 1 15,20 38-1-15,0-38 0 0,-3 36 0 16,-17-36 1-16,20 37-1 0,17 21 0 16,-17-18 2-16,2-3-1 0,-22-37 0 0,15 37 0 0,-15-37 0 15,20 40-2-15,0-40 2 0,0 38 1 0,-20-38-2 0,0 19 0 16,17-2 0-16,0 3-1 16,-17-20 1-16,0 20 1 0,20-20-2 0,-20 17-14 15,20-17-10-15,-20 0-31 31,0 0 2-31,0 0 34 0,0 21-22 0,0-21-5 0,0 0 24 0,0 0-20 16,0 0 13-16,0 0 20 0,0-21-34 47</inkml:trace>
  <inkml:trace contextRef="#ctx0" brushRef="#br0" timeOffset="3162.74">9102 8747 16 0,'0'0'10'0,"0"0"1"0,0-17-4 0,0 17 12 0,0 0 15 0,0 0-6 0,0-19 33 0,0 19-19 0,0 0-18 0,0 0-2 0,0 0-1 0,0 0 0 16,20 0-12-16,-20 0 13 0,0 0-16 0,0 19 4 15,17-2-2-15,3 23 13 16,0-2-3-16,2-19-11 16,-7-2-4-16,45 23 1 15,-26-40 1 1,-34 0-4-16,20 0 4 0,0 0-6 0,-20 0-1 0,22 0 2 16,-22 0 2-16,0-19-1 0,35-96 7 31,-18 1-5-31,-17 94-2 47,0-54-5-32,0 74-189-15,0 17 140 0,0-17-9 16,0 0 32-16,0 20-17 0,0-1 12 0,0-1 12 16</inkml:trace>
  <inkml:trace contextRef="#ctx0" brushRef="#br0" timeOffset="5130.74">10527 8673 18 0,'0'-20'127'0,"0"0"-87"0,0 20 59 0,0 0-85 0,0 0-9 0,0 0 1 0,0 0 10 0,0 0-13 0,0-18 10 0,0 18-10 0,0 0 1 0,0 0 0 0,20-19 4 0,-20 19 4 0,0 0-5 16,17 0-3-16,-17-20 1 15,0 20 2-15,20 0-3 0,-20-17-2 0,0 17 0 0,0 0 0 0,23-21 0 16,-23 21-2-16,17 0 3 0,-17-19 0 15,37 2 4-15,-37 17-5 0,20-20 0 16,-20-1 2-16,17 21 0 0,3-17-3 0,-20 17 0 0,37-39 6 16,-37 39-5-16,0-17-1 0,57-40 9 15,-57 57-6 1,40-41 1-16,14 24-2 0,9-20 0 0,-63 37-2 16,14-19-1-16,120-19 5 31,57-22 2-31,-191 60-7 15,37-17 2-15,0 17-2 0,-37 0 1 0,40-20 1 0,17 20-2 16,-20 0 4 0,20-17-1-16,-20 17 0 0,-17 0-2 0,0 0-1 15,17-20 1-15,-37 20 0 0,57 0 1 0,-57 0-1 0,74 0 0 16,-14 0 0-16,-60 0-1 0,17 0-1 16,23 20 1-16,-23-20 1 0,3 0-1 0,-3 0-1 15,-17 17 2-15,43-17-1 0,-9 20 1 16,-14-3-1-16,0-17 1 0,-20 0-3 0,17 19 3 0,3-19-1 15,17 21-1-15,-37-1 0 0,23-20 2 0,-6 0-1 16,0 17 0-16,23 4 1 0,-3-2-2 16,-37-19 1-16,18 0 0 0,-18 17 0 0,0-17 0 0,19 20-1 15,1-20 1-15,3 17 2 0,-23-17-2 0,34 41 0 0,-14-41 0 16,17 36-1 0,-19-15 2-16,2-21 0 0,-1 17 0 0,4 2-2 0,-23-19 1 0,34 37 1 15,-16-37 0-15,21 21-3 16,-39-1 1-16,38-3 0 15,-18-17 0-15,17 19 2 0,-37-19-1 0,57 38 2 16,-35-18-1 0,-5-20 1 15,21 19 0-31,56-1 2 16,-94-18-3-16,0 0-3 15,22 0 1-15,-22 0-2 0,0 0-1 0,0 0-7 16,0 0-2-16,18 0-38 0,-18 0 18 15,0 0-63-15,0 0-6 0,0 0 24 16,0 0 44-16,0 0 7 0,0 0 6 0,-18 0 0 0,18-18 1 0</inkml:trace>
  <inkml:trace contextRef="#ctx0" brushRef="#br0" timeOffset="5697.35">13001 8196 17 0,'0'-17'14'0,"0"17"11"0,0 0-9 0,0 0 0 0,0 0 2 0,0 17 20 0,0-17-20 0,0 0 17 0,0 0-18 0,0 0-3 0,18 21 61 0,-18-21-66 0,0 19-2 0,0-19 12 0,0 0-8 0,0 17-7 0,17-17 4 15,-17 0-4-15,0 20-1 0,20-20 6 16,-20 17-1-16,20 3 2 0,-20-20-8 16,0 21-1-16,17-21 1 0,-17 19 1 0,20-2-2 15,-3 4 1-15,-17-4-1 0,20 2 0 16,22 18-2-16,-27-16 2 16,-15-1-1-16,20-3 1 0,0-17-2 0,-20 19 2 0,20 19 0 15,-3-38-1-15,-17 39 1 0,17-21-1 0,23 60 7 16,-18-42-4-1,-22-36-2-15,15 40 3 0,5-2 2 16,-20 19-2-16,0-57-2 0,0 36 4 16,-20-36-5-16,20 0 5 0,-15 20-2 0,-7-20-2 15,2 0 2-15,-94 19 6 32,0-38-7-32,57-1-2 15,22 20-1-15,-24-17 2 16,22 17-2-16,17 0 0 15,0 0-1-15,2 0-4 0,1 0 4 0,17 0-1 0,-22 0 0 0,22 0-1 16,0 0-5-16,-20 0 1 0,20 0-12 0,0 0 7 0,0 0-18 16,-17 0-10-16,17 0-151 15,0 0 120-15,0 0 26 0,0 0 33 0,0 0 4 0,0 17-12 47</inkml:trace>
  <inkml:trace contextRef="#ctx0" brushRef="#br0" timeOffset="7966.08">11154 7168 15 0,'0'20'8'0,"0"-20"-2"0,0 0 4 0,20 0 6 0,-20 0 19 0,0 0-6 0,0 0-15 0,0 0 13 0,0 0 0 0,17 0-12 0,-17 0 13 0,0 0 26 0,0 20-41 0,0-20-7 0,0 0 0 0,0 0 4 16,0 0 0-16,0 0 0 0,20 19 3 16,-20-1-1-1,0-18-3-15,0 21-6 0,0-4 1 16,0-17-2-16,0 19 2 16,0 1-1-16,0-2 1 0,0-18-1 0,0 19-1 0,0-19-2 0,0 21 12 31,0-21-9-31,0 0-1 0,0 0 5 15,0 0-4-15,23-21-1 0,-23 21 0 0,0 0 1 16,0-19-3-16,0 19 2 0,0-18 5 16,17-21-3-1,0 22-3-15,-17 17 1 0,0 0-2 0,0-21 0 16,0 21 0-16,20 0 0 0,-20-18 1 16,0 18-3-16,20-19 0 15,-3 19-19-15,-17 0-3 0,0-20-8 0,0 20 12 16,20 0-27-16,-20 0 19 0,0 0-3 0,0 0-6 0,0 0-42 0,0 0 44 15,0 0-12-15,0 0 3 0</inkml:trace>
  <inkml:trace contextRef="#ctx0" brushRef="#br0" timeOffset="8937.32">11496 7151 21 0,'0'0'5'0,"0"0"4"0,0 0 0 0,20 0 14 0,-20 0 3 0,0 0-13 0,17 0 40 0,-17 0-3 0,0 0-31 0,20 0-12 0,-20 0-1 0,0 0 5 0,0 0-6 0,0 0-1 0,0 0 3 15,20 0-4-15,-20 0 2 0,0 0-3 0,23 0 8 16,-23 0-9-16,0 0 1 0,14-38 4 47,6 19-3-47,-20 19-2 0,0 0-1 0,20-20 2 15,-20 20 0-15,0 0-1 0,0-17 3 0,0 17-2 16,0 0 6-16,0 0-4 0,0 0 21 16,0 0-15-16,0 0-4 0,-20 0 10 46,-14 94 46-46,11-77-57 16,23 3-1-16,0 0 0 0,0-1 0 0,0-1 1 16,0 20 8-16,0-19-10 15,0 1-2-15,0-20 0 0,0 0 0 0,0 18 1 0,0-18-2 16,0 19 1-16,23-19 0 0,-23 0 0 0,0 21-1 16,14-21-2-16,6 0 2 15,-20 0 0-15,0 0 1 0,20 0-2 0,0 0 0 16,-20-21-1-16,0 21 2 0,17-19-1 0,-17 1-2 15,17-2 3-15,-17 20-1 0,0-19 1 16,20 19 1-16,-20-17-1 0,0 17 0 0,0 0 1 16,0-21-1-16,0 21 0 0,0-18 0 0,0 18 0 0,0 0 1 15,0 0-1-15,0-19 0 0,20 19 0 16,-20 0 0-16,0 0 1 0,0 0 0 31,0 0 0-31,0 0 0 16,0 0-1-16,0 0 2 0,0 0-1 15,0 0 1-15,0-20-1 0,0 0 3 16,0 20-4-16,0 0 1 0,0 0 0 0,0 0-1 0,0-17 3 16,-20 17-3-1,20 0 1-15,0 0 0 0,0 0-1 0,0 0 0 16,0 0-1-16,0 0 2 0,0 0 0 0,0 0-1 0,0 0-1 16,0 0 0-16,0 0 1 15,0 0-1-15,0 0 1 0,0 0 1 16,0 0-1-16,0 0 1 0,0 0-1 0,0 0 1 0,0 0 0 15,0 0-2-15,0 0 2 0,0 0-1 0,0 17-1 0,0-17 0 16,0 20 1-16,0-20 1 16,0 0 0-16,0 20-1 15,0-20 0-15,0 0 1 0,0 0 0 0,0 0-2 0,0 19 0 16,20-1 2-16,-20 3-1 16,0-21 2-16,0 0-1 0,0 36-2 15,0-36 1-15,0 0 0 0,0 20 0 0,0-20 0 0,23 0 0 16,-23 18-1-1,14 1 1 17,23 2-59-32,-14-21 32 15,-23 0 1-15,0 0-7 16,0 0 16-16,17 0-46 0,3 0-53 16,-20 0 92-16,0 0-39 0,0 0 37 0,0-21-5 15,17 21 9-15</inkml:trace>
  <inkml:trace contextRef="#ctx0" brushRef="#br0" timeOffset="10063.71">11479 7245 13 0,'0'0'4'0,"0"0"2"0,0 0-4 0,-20 0-1 0,20 0 3 0,0 0-1 0,0 0 0 0,0 0 1 0,0 0 4 0,-20 0 12 0,20 0 0 0,0 21 13 16,0-21-25-16,0 0 7 0,0 0-7 0,0 0 11 0,0 17 2 0,0-17-1 16,0 0-3-16,0 0-11 0,0 19 5 0,0-19-5 0,0 0-1 15,0 20 17-15,0-20-18 0,0 0 5 16,0 0-5-16,0 0 4 0,0 18-1 0,20-18 5 15,-20 0-9-15,20 0 3 0,-20 0-3 0,0 0-2 16,17 0 2-16,3 0 9 0,-20 0-4 16,0 0-2-16,17-18 2 15,-17-2-6-15,20 1 1 0,-20-19 5 16,0 38-7 0,0-18 0-16,0 18 1 0,0-19-1 0,0 19 0 0,0-20 2 15,-20 0 4-15,20 20-1 0,0 0-3 16,0 0 12 15,-37 98 2-31,37-62-16 16,0-16-1-16,0-20 0 0,0 18 3 15,0 1-3-15,0-19-1 0,0 21-4 0,0-4-6 0,0 3 2 16,20-20-2-16,-20 0-16 0,0 20-8 0,17-3-69 16,3-17 31-16,-20 19 34 0,20-19-45 0,3 0 71 15,-9 21-22-15</inkml:trace>
  <inkml:trace contextRef="#ctx0" brushRef="#br0" timeOffset="11029.88">12106 7188 16 0,'0'0'5'0,"0"0"14"0,0 0 32 0,0 0-19 0,0 0-32 31,-20 0 84-31,0 0 42 0,3 0-94 0,17 20-24 0,-17-1-1 16,17 20-3-16,0-22-2 0,0-17-2 63,17 97 12-48,-17-97-9-15,37-114 26 0,-37 114-27 0,0-115 7 16,20 21-7 31,-20 54 0-47,0-169 10 0,0 173-5 0,-20-4 0 0,20 40-7 62,0-19 14-46,0 19 8-16,0 230-14 0,0-175-7 0,20 41 0 0,-20-77-1 0,0 19 2 0,17 19-2 15,-17-38-1-15,20 20-2 16,-3 17-6 15,60 59-128-31,-20-58-216 16,-57-57 337-16</inkml:trace>
  <inkml:trace contextRef="#ctx0" brushRef="#br0" timeOffset="13038.39">9766 10307 15 0,'20'-18'89'0,"-20"-2"-45"0,0 2 54 0,0-2-69 0,0 20-16 0,0 0 5 16,0 0-13-16,0 0 5 0,0 0 2 0,0-19 1 0,0 19-8 0,0 0 4 0,0 0 10 0,0 0-13 0,0 0 1 0,0 0-3 0,0 0-1 0,0 0 1 0,0 0 4 15,0 0-5-15,0 0 1 0,0 0-1 0,0 0 4 0,0 0-3 16,-20 0-1-16,20 19 0 0,-17-19-2 16,17 20 2-16,-37 18 0 0,37-38-2 0,-20 18 0 15,-17 39 3-15,20 1-5 16,-6-20 1-16,23-20 3 0,0 21-1 0,-20-2-2 16,3 2-1-16,17-1-4 0,-20 0 1 0,20-20 4 15,0 0-1-15,0 23 3 0,-17 71 0 16,17-112-1-16,0 0-1 62,-20 58 2-62,20 113 0 0,94 19-4 0,-71-190 2 0,11 19 0 16,-34-19 0-16,57 19 2 16,-20-19 0-16,6 0-1 0,-9 0 0 0,-14 0-1 0,17 0 1 15,-17-19 0-15,-3 19-1 0,-17-19 1 0,40 19-2 0,-17-19 1 0,-23 19 0 16,74-76 4-16,-40 57-1 0,-14-19-3 15,23-58 1-15,-29 39 2 16,-14 19-1-16,20-38-1 0,-20 58 0 0,0-21 1 16,0-114 3-16,-20 39-6 0,20 97 0 15,0-59 2-15,-14-1-1 0,14 59-1 0,0-21 2 16,0 21-1-16,0-2 0 0,0-56 3 0,0 76-2 0,0-39 0 31,0 21 0-31,-23 0 0 0,23 18-1 16,0 0-1-16,0 0-1 0,0 0 2 15,0 0-2-15,0 0-3 0,0 0 1 16,0 0-8-16,0 0-7 0,0 0 8 0,0 0-4 0,0 0-3 0,0 18-3 16,0-18-2-16,0 0-23 0,0 18-143 15,0 3 113 17,0-3 33-32</inkml:trace>
  <inkml:trace contextRef="#ctx0" brushRef="#br0" timeOffset="13409.79">10000 10364 18 0,'0'0'4'0,"0"0"0"0,0 0 35 0,0 0-25 0,0 0 19 0,0 0 3 0,0 0-18 0,0 0 13 0,0 0-3 0,0 0-16 0,14 0 9 0,-14 0-12 0,0 0 9 0,20 0 32 16,-20-18-30-16,20-2-5 0,-20 20-11 0,0-19 6 15,0 1-5-15,0-2-1 0,20-56 15 47,-20 37-9-47,34-55 7 0,-34 74-11 0,0 2-1 0,0 18-4 0,20 0 0 0,-20 0-1 0,20 0 13 47,3 18-10-47,28 78 11 16,46 94-12-16,-77-170-4 0,-3-2-5 0,-17 1-10 0,20 0 4 15,-20 1-19-15,0-20 11 0,17 19-4 0,-17-19-38 0,20 19-22 0,-20-19 36 16,23 0-68-16,-23 0 98 0,0 18-15 16</inkml:trace>
  <inkml:trace contextRef="#ctx0" brushRef="#br0" timeOffset="14106.42">9447 11657 19 0,'0'19'106'0,"0"-19"-74"0,0 19-3 0,0-19 0 0,17 0-12 0,-17 0 11 0,0 0-10 0,37 0 15 0,-17 0-25 0,-20 0-4 0,20-19 1 15,-20 19 0-15,37 0 2 0,-37 0-3 0,17-19 0 16,3 19 3-16,20-19-1 16,-40 19-3-16,0 0-1 0,0 0-1 15,17-19 1-15,-17 19-1 0,0 0 1 0,0 0 0 0,0 0 0 0,0 0 1 31,20 0 4-31,-20 0-4 0,0 0 0 0,0 0 3 16,0 19 5 0,0 58 0-16,20-40-9 0,-20-18-1 0,0 1 0 0,0 17 4 15,0-17-5-15,0-2 1 0,0 2 0 0,0-1-1 16,0-1 0-16,0 21 1 0,0-39 0 0,0 37-4 16,0-37 1-16,0 20-7 46,0-20-225-46,-20-20 179 16,20-17-43-16,0 17 89 0,0 1 5 0,0 19-15 0</inkml:trace>
  <inkml:trace contextRef="#ctx0" brushRef="#br0" timeOffset="14515.96">9937 11791 20 0,'-17'0'12'0,"17"0"-6"0,0 0 13 0,0 0 8 0,0 0-12 0,0 0 17 0,0 0 13 0,0 0-31 0,0 0-2 0,0 0 0 0,0 18 33 15,17-18-29-15,-17 19-13 0,0 1 6 0,0 37 10 0,0-39 1 32,0-18-14-32,0 0-4 0,0 0 0 0,0 0 0 0,0 0 3 0,20-18 2 15,-20-1-1-15,0-19 2 16,20-1 1-16,17 1-6 15,-37 19-4-15,20 1 2 0,-20 18-2 16,20-19-6-16,0 19-32 16,-20 0-60-16,17 0 25 0,-17 0 36 15,0 0-20-15,0 0 28 0,0 0 0 0</inkml:trace>
  <inkml:trace contextRef="#ctx0" brushRef="#br0" timeOffset="14929.83">10262 11791 14 0,'0'0'10'0,"0"0"-6"0,0 0 5 0,20 0 4 16,-20 0 6-16,37 0 58 47,20 0 14-47,-57 0-77 15,0-39 13-15,0 39-21 0,0 0 2 0,0-18-1 0,0 18 0 16,0-19-1-16,0 19-2 0,0 0 0 0,0-20 12 0,-20 20-5 16,20 0-3-16,-17 0-5 0,17 0 7 0,0 0-5 0,-40 0 13 31,23 20-3-31,-3-1-3 16,3-1-1-16,17 1-8 0,0-19-3 0,-23 38 3 15,23-19 1-15,0-19-3 0,0 20 0 16,0-2 0-16,0 2-2 0,23-1 1 15,-23-1-1-15,0-18 1 0,17 39-14 16,3-39-5-16,-20 0-9 0,17 0 10 16,3 18-85-16,-20-18 30 0,0 0 33 15,20 0-49 32,17 0 33-47</inkml:trace>
  <inkml:trace contextRef="#ctx0" brushRef="#br0" timeOffset="15269.17">10490 11771 16 0,'0'0'25'0,"0"0"3"15,0 0 8-15,0 0 13 0,0 0-18 0,0 0-16 16,0-19-1-16,0 19 1 0,0 0-2 0,0 0 0 0,0 0 9 0,0 0-7 0,0 0-1 16,0 19-1-16,0-19-3 0,0 0-4 15,0 20-1-15,0-2 6 0,0-18-8 0,0 19 1 0,0-19-3 16,0 20 2-16,20 18 1 15,-20-38-3-15,0 0 2 0,17 19 1 0,-17-19 3 16,0 0-3-16,0 0-2 0,0 0 3 16,20 0-3-16,-20-19 0 0,0-1-1 15,0 2 0-15,0-2-1 0,0 20 0 16,0-19 0-16,0 19 0 0,0 0 0 0,0 0 0 0,0-18 1 16,17 18 0-1,3 37 3 16,20 115-45-31,-40-133 8 0,0 1-11 0,0-20 15 16,0 0-4-16,17 19-81 0,-17-19 82 0,20 0 8 16,0 19-13-1,-20-19 20 1</inkml:trace>
  <inkml:trace contextRef="#ctx0" brushRef="#br0" timeOffset="15592.12">10832 11809 16 0,'0'0'12'0,"0"0"-3"0,0 19 17 0,0-19-11 0,0 20 35 16,0-2-10-16,0 2-20 0,0-1-4 0,0-19-9 0,0 18-1 0,0 1 11 16,0-19-13-16,0 0 3 0,0 20-4 0,20-20 2 15,0 18 23 1,-20-18-14-16,17 0-6 0,-17-18 3 0,0 18-7 0,17-20 0 16,-17 1 0-16,0 1-1 0,0-1 1 0,20-19 1 0,-20-1 1 15,0-55 7-15,0 74-11 16,0-18 6-16,0-19 0 0,0 38-5 0,0 1 2 0,0-22 2 15,-20 3 2-15,20-1 2 0,0 38-2 0,-17-19-3 16,17 19-1 0,-17-18 22-1,17 36-17-15,0 153 20 0,0-114-23 16,0 57 4-16,17-37-8 0,-17-39-2 16,0 38 1-16,17 0-1 0,3-38 0 0,-20 37-2 0,20-17-1 15,3-20-5-15,-9 0 1 0,6 19-38 0,-3-37-10 16,6-2-20-16,-23 1 28 0,0-19-4 0,54 37-160 15,-34-37 181-15</inkml:trace>
  <inkml:trace contextRef="#ctx0" brushRef="#br0" timeOffset="17086.41">14025 8730 16 0,'0'0'0'0,"0"0"5"0,0 0-4 0,0 0 1 0,0 0 2 0,0 0 5 0,0 0-3 0,0 0 8 0,0 0-6 0,-20-19 32 0,20 19-22 0,0-21 9 0,0 21-13 0,-14 0-7 0,14-17 1 0,0 17 10 15,0-20 16-15,-23 0 7 32,23 20-34-32,0 0 0 46,-20-18 11-30,20 18 0 0,-57-19 31-16,-34 38 23 0,48-1-61 0,43-18-9 0,-17 0 3 0,-3 20 0 15,20-20-3-15,-17 0 0 0,17 20 2 0,0-20-3 0,-20 0 1 0,0 17 1 0,20 4-1 0,0-21 0 16,-17 19 1-16,17-19-2 0,-17 17 0 16,-6 3 3-16,3 0-3 0,3 18 0 0,17-19 0 0,-20-19 1 0,3 38 1 15,17-38-3-15,0 19 0 0,-20 18 0 0,0-18 2 0,3 56 16 16,17-75-19-16,-20 39 4 0,20-21-1 15,-17 23 3-15,17-4-2 0,-20 0 0 16,20 1 0-16,-20 1-1 0,20 37 5 16,0-76-6-16,0 18-1 0,0 2 0 15,0-20 1-15,0 58 1 0,0-40 0 16,0 0 0-16,0 2-4 16,20 18 1-16,17-19 4 0,-17-2-3 0,-20-17 0 15,17 21 0-15,40-1 1 0,-57-20-1 0,57 37-1 31,57-17 4-15,94 17-1-16,-131-37 0 0,-57-20-2 16,20 20 1-16,57-37 8 15,-43-20-5-15,-17 36-4 0,-17-15-1 0,-3 36 2 16,23-58 0-16,-3 22 2 0,-37-5-2 0,37 4-2 16,3-78 9-1,-40 79-7-15,17-3-1 0,-17-57-12 0,0 60 12 16,0-2 3-16,0 19 0 0,-17-59 0 15,-23-36-2-15,3 97 0 0,37-3 0 16,-77-36 1-16,40 18-2 0,20 18-1 16,-43 0 1-16,23 20 2 0,-20-18-1 0,40 18 1 15,-23-19-3-15,-111 38-4 16,131-19 3-16,0 18 0 0,-37 22-21 16,37-23 6-16,20-17 8 0,-37 40-67 15,37-40 52-15,0 0-33 16,0 17-11-16,0 3-116 0,0-20 143 0,0 0 9 15,0 20 2-15,0-20 5 0</inkml:trace>
  <inkml:trace contextRef="#ctx0" brushRef="#br0" timeOffset="18681.73">14082 9604 17 0,'0'0'8'0,"0"0"10"0,0 0 18 0,0 0-4 0,0 0-4 16,0 0-22-16,0 0 7 0,0 0-8 0,0 0 2 0,0 0 4 0,0 0 2 0,0 20-7 0,0-20 1 15,0 0 7-15,0 0 10 0,0 17-17 0,0-17 8 16,17 0 1-16,-17 0 0 0,0 0 5 15,0 20-14-15,0-20 3 0,0 0 5 0,0 0-11 0,0 0 1 16,0 0 4-16,0 37 21 31,-34 19-3-15,14 59-6-16,0-115-20 0,20 38 1 16,0-18 0-16,-20 19-1 0,20-1 0 0,0-20-2 15,0 0 3-15,0 60 0 16,0-78-1-16,0 18 1 0,0 0-3 15,0 3-1-15,0 16 3 0,0-18-1 0,0 19 0 0,0-18 0 16,0-2 1-16,0 21-1 16,20-2 1-16,-20 2-2 0,20-20 0 15,17 18 2 1,0-17 4-16,-37-1-5 0,57 18 1 16,-37-37-2-16,0 21 4 0,0-21-3 0,-3 0 1 15,3 18 0-15,-3-18 1 0,3 0-2 0,0 0-1 16,-20-18 2-1,37 18 2-15,40-115 0 16,-60 77-4-16,3-20 4 47,-20 40-2-47,20-268 5 16,-40 133-4-16,20 135-2 0,-20-39 2 15,20 20-1-15,0 18-1 0,0-3-1 16,-17-14 4-16,17 36-2 0,0-37 0 0,-17-20 0 15,17 57 0-15,0-20-1 0,-23-1 1 16,23 21 0-16,0-17-1 0,0-2-2 16,0 19 3-16,-20-20-3 0,20 20 3 0,0 0 0 0,0 0 0 0,-17-18-5 15,17 18-15-15,-20 0-26 16,20 0 26-16,0 0-5 0,0 0-30 0,0 0 22 16,-17 0-127-16,17 0 118 0,0 18-17 0,0-18 43 0,0 20-15 15</inkml:trace>
  <inkml:trace contextRef="#ctx0" brushRef="#br0" timeOffset="19197.31">14216 9776 15 0,'0'0'5'0,"0"0"17"0,0 0-8 0,0 19 65 0,0-2 5 0,0 3-57 0,0-20-14 0,0 0 12 0,0 20 2 0,0-20-14 0,0 17 18 16,0-17-20-16,20 0 15 16,-20 0-18-16,0-17 1 0,0 17-4 0,0-20 0 15,0 20 0-15,17-20 6 0,-17-38 0 16,0 41-8-16,0-2 0 0,0-1 0 0,0-17 3 16,0 0-4-16,0-4 6 31,0 5 3 0,-17-22-3-31,34 22 11 0,-17 36-13 0,77 94-1 16,-23-58-3-16,-11-36 0 0,-43 21 1 0,34-1-3 15,-14-3 0-15,0-17 0 0,-3 20 0 0,3-20-2 16,17 0-2-16,-37 20-3 0,23-20-8 0,-23 0 4 16,17 0-21-16,-17 0 10 0,37 17-129 15,-37-17 64-15,0 0 40 0,0 0 5 0,0 0 8 0,0 0-6 16,0 0 9-16</inkml:trace>
  <inkml:trace contextRef="#ctx0" brushRef="#br0" timeOffset="20100.47">13968 11182 15 0,'0'-19'49'0,"0"19"-32"0,0 0 41 0,0-19-2 0,0 19-4 0,0 0-21 0,0 0-2 0,0 0 40 0,0 0-57 0,0 0-7 0,0 0 8 47,0 0 22-47,23 0-25 16,-23 0-4-16,14 19-2 16,-14-19 1-16,0 19 0 0,0-19-4 0,0 18 0 0,20-18 2 15,-20 40-1-15,0-22-1 0,20-18 0 0,-20 19-1 16,0 0 2-16,20-19-1 0,-20 19 0 15,0-19-2-15,0 19 3 0,0-19-1 0,17 0 4 16,-17 0-5-16,17 0 2 47,-17-19 1-47,40-96 6 0,-40 97-9 0,0 18 1 16,23-19 0-16,-23 19 0 0,0 0 0 0,0 0-1 0,0 19 0 15,0-1-1-15,0 3 1 0,14 54 2 16,-14-75-1-16,0 19-1 0,20-19 1 0,-20 19-1 0,0-1 0 0,0 2 1 15,0-20 0-15,20 0 4 0,-20 0-5 16,0 0 3-16,20-38 7 16,-3 0-4-16,-17 19-4 0,20 0 2 0,-20 1-2 0,0-1 1 15,17-20-4-15,3 1 1 0,-20 19 1 16,20-37 4-16,-20 56-6 16,0-21 0-16,0 21 1 0,17 0 0 0,-17 0 0 15,0 0-2-15,0 0-1 0,20 0-4 0,-20 21-9 0,0-21-23 16,0 0-27-16,0 18 38 0,0-18-5 15,0 0-101-15,0 0 78 0,0 19-95 16,0-19 134-16</inkml:trace>
  <inkml:trace contextRef="#ctx0" brushRef="#br0" timeOffset="20489.89">14518 11240 15 0,'0'0'4'0,"0"0"16"0,0 18 4 0,0-18-9 0,0 0 21 0,0 0 18 0,0 19-36 0,0-19-1 0,0 19 12 0,0-19-16 0,0 0 14 0,0 19 21 15,0-19-40-15,0 0 0 0,20 19 29 16,-20-19-29-16,0 0 6 0,0 0-1 0,0 0-6 0,17 0 4 0,-17 0-5 15,20-19 16 1,-20 0-14-16,0 19-6 0,0-19 0 0,0 0 1 0,23-18 0 0,-23 37-2 0,54-134 7 31,-34 116-7-31,-20 18-1 16,0-21 0-16,17 21 3 16,-17 0-1-16,0 0-2 0,20 0 2 0,-20 0-3 15,0 0 2-15,0 39-10 47,0 18-234-47,0-57 104 0,0 19 41 0</inkml:trace>
  <inkml:trace contextRef="#ctx0" brushRef="#br0" timeOffset="20714.49">14863 10954 19 0,'0'0'87'0,"0"0"-53"0,0 0 30 0,0 18-37 15,0-18 14-15,0 0-7 0,0 20 9 0,0-20-20 16,0 0-13-16,17 37 31 16,-17-18-23-16,0 20-9 15,0-20-8-15,0 0 2 0,0 0-2 0,0 0 0 16,0 0 0-16,0 20-6 16,0-20-33-16,0-1-5 0,0-18 16 0,0 0-42 15,0 19 28-15,0-19-47 0,0 0 49 0,0 0-20 0,0-37 26 31,0 18 18-31</inkml:trace>
  <inkml:trace contextRef="#ctx0" brushRef="#br0" timeOffset="20866.45">14897 10593 23 0,'0'0'27'0,"0"0"82"0,0 0-68 0,0 0 24 0,0 0-13 0,0 0-31 16,0 0 14-16,0 0-11 0,0 19-7 0,-17 0-3 16,17-2-2-16,0 22-5 0,0-21-6 0,0-18 1 15,0 20-1-15,0 1-2 0,0-21 0 0,0 18-2 16,0 1-20-16,0-19 7 0,0 0-89 15,0-19-16-15,0 1 41 0,0-23 26 16,0 41 40-16,0-57-2 0,0 40-1 0</inkml:trace>
  <inkml:trace contextRef="#ctx0" brushRef="#br0" timeOffset="21048.06">15068 10346 21 0,'0'0'35'0,"0"0"21"0,0 0 5 0,0 37 75 15,0 21-75-15,0-39-39 16,0-1-12-16,20 38 6 0,-20-15-11 0,0-4 0 15,0-18-3-15,0 19 2 0,20 39-1 16,-20-40-2-16,20 78 1 0,-20-97-2 0,0 38-1 16,0 20-14 15,17 134-368-31,-17-210 342 16</inkml:trace>
  <inkml:trace contextRef="#ctx0" brushRef="#br0" timeOffset="21814.38">15068 10972 16 0,'0'0'0'0,"0"0"19"0,0 0 20 0,0 0-11 16,0 0 65-16,0 0-42 0,0 0-11 15,0 0-23-15,0 0-1 0,0 0-2 0,0 0 9 0,0 0-14 0,0 0 39 16,0 0-29-16,0 0 2 16,0 0-17-16,0-18 0 0,0 18 0 15,0 0-1-15,0 0-1 0,0 0 1 0,20 0-1 0,-20 0-1 16,40 0 9-1,-40 0-11-15,17 0 1 16,-17 0 0-16,20 0 0 0,-20 0 0 0,0 0 1 0,17 0-14 16,3 0-10-16,3 0 14 15,-23 0-2-15,0 0-13 0,17 0 13 0,0 0-39 47,40 0-70-47,-57 0 119 0,20 0 0 0,-20 0 1 0,17 0 0 0,-17 0 0 0,0 0 0 16,20 0 0-16,-20 0 1 15,23 0-5-15,-6-20-12 0,0 20 4 47,40-36 10-47,-57 15 6 16,20 2-3-16,-20 19 2 0,0-18 2 0,17 18 2 0,-17-21 3 16,0 21-5-16,20-18 34 46,23 0 15-46,-43-1-28 16,0 1 19-16,0 18-41 0,0-21 7 47,0 21 17-47,0 0-23 0,0 0-5 62,-100 39 46-46,9 322 42-16,108-342-84 0,-17-19-4 63,37 38 6-48,37-38-10-15,63-76-557 0,-137 76 561 63,0 0 0-1,0 0-16-62</inkml:trace>
  <inkml:trace contextRef="#ctx0" brushRef="#br0" timeOffset="34565.07">13398 11277 16 0,'0'0'5'15,"0"0"0"-15,-20 0 5 0,20-19 7 0,-15 19 1 0,15-18-6 0,-22-1 22 0,2-2 14 31,20 3-1-31,-20 18-18 0,20 0-2 47,-17 0 9-31,17 18-4-16,0-18-11 0,0 21-1 0,17-21-10 16,3 0 1-16,-20 0-4 15,0 0-4-15,20 0 3 0,2-21 2 16,-22 21-7-16,15 0 0 0,25 0 6 31,-3-18-7-31,-17 18 2 0,-3 0-1 16,3 0 2-16,-20 0-3 0,0 0 1 0,20 0 0 15,-3 0 2-15,-17 0 3 16,0 0 1-16,0 18-5 16,0 3 0-1,0 16 0-15,20 20 0 47,-20 0-1-47,0-37-3 0,0-20-18 16,0 0 11-16,0 19-28 0,0-19 7 15,0 0 30 32,0 18-77-31,17 1-193-16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7T19:09:03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16839 6466 20 0,'0'0'9'0,"0"0"-5"0,0 0 6 0,0 0 0 0,0-19 3 0,0-19 90 0,0 18-53 0,0 3 4 63,0 34 48-63,0 41-77 15,-18 75-12 1,18-95-11-1,-22 133 3-15,2-17 2 0,20-154-6 32,42-78 3-32,-24 2-2 0,19-19 2 0,-17 58-3 15,17-40 2-15,-20 0 3 0,3 21 1 16,20-40 2-16,-23 60-5 16,-17 36-2-16,40-58 3 0,-23 38-1 15,-17 20-4 32,20 20 10-31,-20 0-9-16,17 18 4 0,-17 304 5 15,20-210-8-15,0-132-1 0,2 0 0 16,-7-38 1-16,-15 38-2 0,20-57 1 16,37-57-1-16,-40 20-1 0,23 55 3 15,17-57-1 16,-37 96-2-31,17 0 3 0,-37 21 0 16,17-4-2-16,-17 23 2 0,0-3-2 0,20 20 1 16,-20 0 0-16,0-57 1 0,20 77 0 15,-20-21-2-15,0-37 3 16,20 0 1 0,17-38 1-16,0-76-1 15,-37 59 0-15,40-5-3 0,-23-16-1 0,3-17 1 16,0-4 0-1,-3 59-2-15,3 2 4 47,17 149 1-47,3 1-4 0,-40-76 0 16,17-37-1-16,3 17 4 16,0-18 0-16,-3-38-2 0,3-18 1 15,-20 37-1-15,17-56 1 16,3-22-1-16,23-16 0 0,-9-40 2 31,-14 96-3-15,0 18-1-16,-20 20 0 0,17 0 1 15,-17 40 2 1,17 15-2-16,-17-36 1 16,0 19 0-16,0 20-3 0,0-19 1 0,0-2 3 31,40 58-1-31,-17-95 0 0,-23-17-2 15,34-98 3 32,-14 76-2-47,34 1 0 0,-34 115 0 47,20 209-1-47,-23-230 4 0,3-56-2 16,-20 0-1-16,20 0 0 0,-20 0 1 15,17-39 1-15,6 1-1 16,-6-39-1-16,0 40 1 0,-17 1 0 0,0 15-1 0,40-73 0 16,-23 55 0-16,-17 21 0 0,0-22-1 0,20 23 0 15,-3-4 3-15,-17 21-1 0,20 0-1 16,-20 0 0-16,23 0 0 0,-23 38 1 31,0 2-1-31,17 34 0 0,-17-17 0 0,17 1 0 0,-17-19 1 16,0-2 0-16,20 1-2 15,-20-19 1-15,0-19 0 0,20 21 2 16,-3-21-2-16,-17 0 1 0,20-21 0 0,-3 2 1 0,-17-19-1 16,40 1-1-16,-40 17 0 0,23 1 1 15,-23 19-1 32,54-58 2-47,63 21 4 0,-103 37-4 0,6 20-1 16,0 17 3-16,0-37-3 15,-20 21-1-15,0-21 0 32,17 17-25-32,-17-17 25 62,0-17-106-62,0-41-338 16,0 58 409-16</inkml:trace>
  <inkml:trace contextRef="#ctx0" brushRef="#br0" timeOffset="825.5">17275 5268 24 0,'0'18'49'0,"0"-18"-8"0,0 0-11 0,0 0-16 0,0 0 13 0,0 21 14 0,0-21-34 0,0 0 8 0,0 19 9 0,0-19-9 16,0 0 4-16,0 18-14 0,0-18-5 62,0 0 15-62,17 77 60 0,-17 17-50 0,0-56-22 0,0-19-3 0,0 20 4 16,0-20-3-16,0-19-1 0,20 56 3 16,-20-37-4-16,0 0 1 0,0 0 0 15,0 19 1-15,20-18-3 16,-20 0-23-16,0-3-18 15,0-17 6-15,0 0-119 16,0 0 84-16,-20 0 44 0,20-17-15 31</inkml:trace>
  <inkml:trace contextRef="#ctx0" brushRef="#br0" timeOffset="1109.85">17010 5458 20 0,'0'0'12'0,"0"0"-6"0,0 0 13 16,-18 0 18-1,53-57 177 32,5 39-167-47,-3-2-19 0,-20 1-14 0,23 1 12 16,-18-22-15-16,-7 40-7 0,5-18 2 15,0-1 0-15,17 0 0 0,-20 0-5 0,3 0 1 16,-20 19 0-16,20 0-1 0,2-19 0 16,-7 1-2-16,5 18-3 0,0-20-33 15,-20 20 4-15,0 0 11 0,0 0-4 0,20-20-81 16,-20 20 17-16,17 0-19 0,-17 0 101 16,0 0-18-16</inkml:trace>
  <inkml:trace contextRef="#ctx0" brushRef="#br0" timeOffset="1843.13">17597 5155 18 0,'0'0'26'0,"0"0"-5"0,0 0 54 0,0-20 0 0,0 20-63 0,0 0 13 0,0 0 0 0,0 0-4 0,0 0-12 0,0-20 32 16,0 20-35-16,23 0 8 0,-23 0 11 15,0 0-16-15,0 40 9 16,0-3-10-16,17-18-5 16,-17 77 1-16,0-77-3 0,0 18 1 15,0 1-2-15,17 58 0 16,-17-40 0-16,0-18 0 31,40 95 11-31,-40-133-7 0,0 0-3 16,17-38 8-1,3-18-1-15,17-39 0 16,-14 57-3-16,-6 19-2 16,20-21 8 15,-17 40 1-31,-3 97 0 47,20 35-16-47,-37-94-58 0,0 0-88 15,0-38 101 1,0 19-62-16,20-19-35 0</inkml:trace>
  <inkml:trace contextRef="#ctx0" brushRef="#br0" timeOffset="2044.02">18056 5553 36 0,'0'0'68'0,"0"0"-49"0,0 0 55 16,0 0-17-16,0 0-41 0,0 0 16 15,0 19-18-15,0 0 0 0,17 20 7 16,-17-19-18-16,0-20-1 0,0 17 0 16,0 21-1-16,0-38-2 0,0 19-9 15,0 0-59-15,0-19 40 0,0 19-48 31,0-38-65-15,0 0 111-16</inkml:trace>
  <inkml:trace contextRef="#ctx0" brushRef="#br0" timeOffset="2164.31">18090 5268 40 0,'0'0'44'0,"0"0"-15"0,0 0-2 15,0 0 41-15,0 0-32 0,0 39 54 47,0-20-87-47,0-1-3 16,0 1-9-16,0 1-27 0,0-2-56 0,20-18-72 15,-20 0 152 1,0 0-12-16</inkml:trace>
  <inkml:trace contextRef="#ctx0" brushRef="#br0" timeOffset="2382.19">18261 5572 34 0,'0'19'159'0,"0"-19"-139"0,0 39 90 15,0-39-100-15,0 20 19 16,0-20-10-16,20 0-3 15,-20 0-10-15,20-20 5 0,-20 20-7 16,37-77 11-16,-17 59-11 16,0-20-3-16,-20 19 0 0,57-76 3 31,-40 95-20-31,-17 0-30 16,0 0 4-16,20 18 16 0,-20-18-4 0,0 20-39 0,0-20 29 15,0 37-84-15,0-37 103 16,20 20-8-16</inkml:trace>
  <inkml:trace contextRef="#ctx0" brushRef="#br0" timeOffset="2926.41">18700 5458 29 0,'0'0'10'0,"0"0"42"31,0 0 57-31,0 0-56 15,0 0-5-15,0-20-19 0,0 20-13 0,0 0-5 16,-20 0-3-16,20 0-6 16,-17 20 5-1,17 0-4 17,0 113 12-32,17-114-8 0,-17 1-6 15,20-20 7 1,-3 0-2-16,-17 0 3 0,20-20-2 15,0-113 6-15,-20 94-10 0,23-75 3 16,-23 77-4-16,0-2 2 0,0 1 0 16,0 38-4 31,0-172 14-16,0 58 18-31,-23 154-1 0,23 187-12 0,0-94-16 0,0 1-4 15,0-59 3-15,23 2 1 0,-9-57-4 16,6 111 1-16,20 23-2 0,-23-98-12 16,0-38 1-16,-17-18 5 15,20 39-32-15,-20-39 28 0,20 18-78 16,-20-18 68-16,0 0 22 47,23-18-171-16,11-39-2-31,-34 57 154 0</inkml:trace>
  <inkml:trace contextRef="#ctx0" brushRef="#br0" timeOffset="9526.58">17258 13596 25 0,'0'0'0'0,"0"-18"91"0,0 18 36 0,0 0-74 0,0 18-4 0,0-18-35 16,0 0 23-16,0 39-7 15,17-39-15 32,-17 95 15-47,0-95-29 0,0 0 0 0,17 18 2 16,-17-18 0-16,0 20-3 15,0-1 1-15,20 19-2 0,-20-38 1 16,0 20 1-16,0 16 3 0,0-36-5 16,0 38 1-16,0-18 8 0,20 17 2 15,-20-17-7-15,0 56 8 16,0-57-10-16,0 20 5 0,0-2-5 0,0 19 3 16,0-36-1-1,0-1 3-15,0 0-6 0,0-19 1 0,0 21-1 16,0 15-4-16,0-17 4 0,0-1 1 0,0 2 0 15,0 18 1-15,22-19-2 16,-22 19-2-16,0 0 3 16,0-38 0-16,15 18-27 15,-15-18 16-15,0 0-2 0,0 0-2 16,0 0-74-16,20 0-18 0,-20 0 59 16,0-18-103-16,0 18 119 0,0-19 2 31,0 19 5-16</inkml:trace>
  <inkml:trace contextRef="#ctx0" brushRef="#br0" timeOffset="10104.87">17332 13748 23 0,'0'0'0'0,"0"0"99"0,0 0-9 0,0 0-59 0,0-18 5 0,0 18-8 0,0-20 12 0,0 20-33 0,0 0 20 0,0-18-6 16,0 18-9-16,22-19-3 0,-7 19-6 16,5 0 0-16,37 0 3 15,-40 19-1-15,3-19-5 16,-20 0 1-16,40 18 7 16,-23 20-4-1,23 59 4-15,-60-40-2 16,0-40-4-16,3 23 14 0,-3-23-16 15,-20 3-3-15,40 0 1 16,-34-20-24-16,-26 17-57 0,45-17-41 16,-7-17-40-16,22-3 103 31,0 0 39-15</inkml:trace>
  <inkml:trace contextRef="#ctx0" brushRef="#br0" timeOffset="10576.76">17808 13673 29 0,'17'0'14'0,"-17"0"34"16,0 0 10-16,0 0-32 0,0-20 17 0,0 20-22 15,0 0 48-15,20-18-43 0,-20 18 18 16,0-19-30-16,20 19-9 0,-20 0 4 15,0 0 3-15,0 37 8 16,0 2-16-16,0-21-2 0,0 2-1 16,0-20 0-16,0 38 0 0,0 0-5 15,0-19 4-15,0 1 0 0,0-3 1 0,-40 60 7 47,-17-40-7-47,57-37-3 16,0 0 3-16,0-17 0 0,23 17 1 15,-6 0-2-15,0-20 6 0,3 20-3 32,17 20 23-32,20 73 11 0,-37-54-28 15,-20 0-3-15,0-2-1 0,0-37-3 0,0 37 2 16,0-18 0-16,-20 20 2 0,0 1-5 31,-17-23 3-31,0 2-19 0,0-19 0 16,20 0 2-16,-26-19-11 0,43 2 11 0,-17 17-43 15,17-21 19-15,17 21-23 16,-17 0-55-16,20 0 37 0,20 0-29 16,-23 0 95-16,3 0-11 15</inkml:trace>
  <inkml:trace contextRef="#ctx0" brushRef="#br0" timeOffset="11276.75">19364 13787 17 0,'0'0'14'0,"0"0"99"0,-20-19 84 0,20-1-160 0,0 20-26 0,-17 0 14 31,-20-18 12 16,-37 18-11-47,51 38-25 0,-34 153 18 0,77-98-8 0,0-73-10 15,20 18 10-15,-23-18-3 16,0-2 5-16,23 38 2 16,-40-37-9-16,17 1 1 15,-17-1-3-15,0 0-8 16,0 2 11-16,0-4-8 0,-17-17 2 0,-3 19 7 15,-17-19-7-15,-3-19-6 0,-94-190 4 47,26-228-9-47,108 342 10 16,-23-39 0-16,23 1 3 0,0-19-3 31,0 75 2-31,0 59-3 0,0-1 2 16,23 380 23 31,31-132-24-47,40 75 9 31,0 0 8-31,-71-266-19 0,11 19-2 16,-34-57 1-16,20 19-1 0,-20-19-1 0,20 0-4 0,34 18-93 15,-34-18 55-15,3 0-14 16,-6 0 21-16,20-37-234 0,0 18 226 15,-37-19 23-15</inkml:trace>
  <inkml:trace contextRef="#ctx0" brushRef="#br0" timeOffset="11764.51">20014 13387 20 0,'0'0'30'0,"0"0"-12"0,0 0 119 0,0 0-92 0,0 0 15 0,0 38-26 0,17-38-16 16,-17 39 7-16,0-21-18 0,37 135 21 15,-17-96-19 1,-3 57-6-16,3-1 8 0,-2-56-9 31,1 115-1-31,-19-172-1 63,0 19-3-63,23 1-10 0,-23 36-57 0,-60-283-292 0</inkml:trace>
  <inkml:trace contextRef="#ctx0" brushRef="#br0" timeOffset="12043.47">20088 13502 17 0,'0'-38'7'0,"17"-1"9"16,-17 20-1-16,0-19 29 0,0 38-21 0,20-57 51 0,40-1 40 31,-6 40-36-31,-54 36-71 0,37 2 13 16,-37-20-15-16,0 38 4 15,38 95 11-15,-38-95-20 16,0 1 2-16,0-21 0 0,0 1-2 15,-18 19 9-15,-2 1 1 16,3-21 0 0,-3 2 11-16,0-1-12 0,20-19-6 15,0 18 10-15,0-18-8 0,0 20 1 16,40 37 17 31,77 58-6-47,-83-78-5 0,61 96-50 0,-75-114-5 0,17 20-102 15,-17-39 91-15,54 18-232 16,-74-18 261-16</inkml:trace>
  <inkml:trace contextRef="#ctx0" brushRef="#br0" timeOffset="12578.82">20983 13368 19 0,'0'-74'403'0,"35"74"-395"0,-35 0-2 0,20 0 7 0,0 0-6 0,17 0 4 0,0 0 7 0,-37 0-13 0,0 0-2 0,42 17 0 0,-42-17 0 0,15 76 9 16,5-57-10-16,-20 57 2 16,0 0-1-16,-20 19 2 0,-17-38-3 15,37-57-1-15,-57 77 3 16,20-39 0-16,17-38-2 0,0 0 0 16,3 0-4-16,-23 0-1 0,20 0 4 0,20-19 1 0,-17 19 3 15,-20-19 4-15,37 0-5 16,0 19-4 31,0-20 6-47,265 134-6 0,-168-57-79 15,-80-37 36-15,77 17-260 0,-17-17 166 16</inkml:trace>
  <inkml:trace contextRef="#ctx0" brushRef="#br0" timeOffset="13260.57">22845 13596 23 0,'0'0'64'0,"0"-18"105"0,0 18-150 0,0 0 35 0,-20-20 23 16,20 20-68-16,-20 0 13 0,0 0-4 0,20 0-11 15,-57 0 12 17,57 0-16-32,-20 0 3 31,-17 58-3-31,57-1 1 15,60 38 11-15,-46-95 1 0,-14 19-3 16,0 0-1-16,-3 0 10 16,-17-19-19-16,0 20 2 0,0-3-4 15,0 2 0-15,-17-19-3 0,17 21-4 16,-20-4-43-16,0-17 9 0,0 20-86 16,6-20-32-16,14 0 99 0,0 0-63 15,0 0 99-15</inkml:trace>
  <inkml:trace contextRef="#ctx0" brushRef="#br0" timeOffset="13593.15">23070 13635 23 0,'0'0'31'0,"0"0"37"0,0 0-29 0,0 0-5 0,0 0 22 16,0 0-12-16,0 0-27 0,0 0 11 31,-20 0-4-31,3 38 18 15,0 76-2-15,17-56-35 16,17-22 0-16,0 22 9 16,23-21 19-1,-40-37-25-15,20-37 2 16,-3-21 12 0,3 2-14-16,-20 56-6 0,0-19 1 15,20 0-1-15,-20 0 5 0,0 19-8 16,17 19 3-16,6 39-3 0,-6 16 9 15,-17-54-15-15,17 57-37 16,-17-41-65-16,0-16 73 0,20 18-305 31,0-38 331-31,-20 0-16 16</inkml:trace>
  <inkml:trace contextRef="#ctx0" brushRef="#br0" timeOffset="13912.68">23432 13197 42 0,'0'0'254'0,"0"19"-141"16,-20 38-80-16,20 0-24 0,0-37-7 15,0 17 3-15,0 58-2 0,0 1-3 32,0 56-4-32,0-114 7 0,20 39-3 0,-20-60-1 15,20 2 3-15,-20 2-1 0,17-21 0 16,3-57 7-16,-20 37-2 15,17-18 0-15,-17-1 1 0,20 1 3 16,0 20-8-16,-20 18 1 0,23-19 3 0,-23-1-2 0,0 20 1 0,14 0-6 0,-14 0 2 16,0 20 8-1,0 17-9-15,0 1 0 0,0-18 0 0,0-1-1 16,-14 75-14 0,-9-36-42-16,3-38-37 0,0-20 12 0,3 0-57 15,17 0 43-15,0-20 83 0,-20-17 1 16,20 16 8-16,0 2-12 31</inkml:trace>
  <inkml:trace contextRef="#ctx0" brushRef="#br0" timeOffset="14377.39">23848 13710 20 0,'0'0'34'0,"0"0"68"0,0 0-65 0,0-18 27 0,0 18-38 0,0 0-4 15,0 0 26-15,0 0 21 16,0 0-50-16,0 0-14 0,0 76 12 16,0-38-17-16,0 1 0 15,0 55 16 1,0-57-15-16,0 3 0 0,0-4 0 0,0-36-2 0,20 20 1 16,-20-20 0-16,0 19 0 15,20-77 2 1,0 21-10-16,-20-20-1 0,17 20 12 15,3-20-4-15,0-1 4 16,-20 39-3 0,0-1 1 15,40 40 2-31,-23 18 0 0,-17 18 4 0,17-16 9 0,-17-23-15 16,0 3 1-16,0-20-2 0,0 20 3 0,20-3 2 0,-20-17-3 0,0 0 2 15,0 0-6-15,0 0 4 16,37-95 0-16,-17 39 0 15,0-1-1-15,-3 19 0 16,23 38 10 0,-22 0-12-16,1 57 1 15,1 1 7-15,-2-22 0 0,1 42-63 16,-19-21-51 0,0-40 67-16,0 2-52 0,18 1-59 15,-18-1 89-15,20-19 44 0,-20 0-4 0</inkml:trace>
  <inkml:trace contextRef="#ctx0" brushRef="#br0" timeOffset="14528.86">24516 13768 27 0,'0'0'127'0,"0"0"-82"0,0 0-12 0,0 19 79 0,22 19-53 0,-22-18-29 0,0-20-30 47,15 151 71-47,-15-37-97 0,0-94-6 0,0 17-130 0,0-56-25 0,0 19 132 0,0-38 42 15,0-20-16-15</inkml:trace>
  <inkml:trace contextRef="#ctx0" brushRef="#br0" timeOffset="14644.8">24687 13387 22 0,'0'0'48'0,"0"-19"57"16,0 19-72-16,0 19-17 0,0 19-20 0,0 1-75 15,0-21 55-15,0-18-1 0,0 39-35 16,20-21 52-16,-20 1 1 0,17-19-10 15</inkml:trace>
  <inkml:trace contextRef="#ctx0" brushRef="#br0" timeOffset="14912.28">24895 13596 21 0,'0'0'49'0,"0"0"34"0,0-18 24 0,0 18-87 0,0-20 52 16,0 1-3 46,-74 38-20-62,74 39-40 0,-18-39-8 0,18-1 1 0,0 21 6 0,0-1-8 0,0-38-1 16,35 57 10 0,-35-57-11-1,40 38 9-15,-3-1-8 0,-37-18 1 0,20-19 1 0,-3 21 2 16,-17-21-2-16,0 17-5 16,0 3-5-16,0-20 2 0,0 20-25 0,0-20-104 0,0 0 82 15,-17 17-64-15,17-17 5 0,0-17 79 47</inkml:trace>
  <inkml:trace contextRef="#ctx0" brushRef="#br0" timeOffset="15162.38">25220 13653 25 0,'0'0'14'0,"0"-18"184"0,0 18-173 0,0-19 13 16,0-19 27-16,0 38-55 0,0-20 10 0,-20 1 19 15,20 1-12 1,0 18-22-16,0 57 31 15,0-57-32-15,20 341 40 47,54-227-43-47,-54-95-2 0,-20-19 0 16,23 0 0 0,-9 20 5-16,6-20-1 0,-20 0-7 0,20 0-11 15,-20 0-1-15,-20 19-132 16,20-19 110-16,0 19-53 15,-20-19-93-15,20 0 162 0,0 0 12 0,0 20-17 16</inkml:trace>
  <inkml:trace contextRef="#ctx0" brushRef="#br0" timeOffset="15970.7">25522 13692 20 0,'0'0'91'0,"20"-19"-48"0,-20 19 42 0,0-20 20 15,20 20-52 1,-3 20 14-16,-17-1-52 0,0-1-7 0,0 20 12 0,23 1-6 15,-23 19 0-15,0 36-5 32,0-57-25-32,34-378-495 31,-34 284 512-31,20 0-1 16,0 18 1-16,-3-56 3 0,3 58 12 0,-20 17 1 15,20-37 107-15,-3 57-56 0,-17 0-43 16,23 0 36-1,-23 0-48-15,17 38 5 16,-17-19-9-16,17 38-4 0,-17 77-7 0,0-134 2 63,20 37-9-63,37 192-291 0,-20-268 388 0,-37 39-41 15,20-56 40-15,-20 37-67 0,0 19 17 0,0-20-20 0,0 20-17 63,0-57 73-48,0 39-4-15,-20 227-42 0,20-115-14 63,20 21-10-63,37-305-8 0,-37 114 6 0,0 56 0 0,-20-17-1 15,0-1 0-15,0 38-2 0,0-39 3 0,17 39-2 0,-17 0 1 63,0-18-11-63,37 93-53 0,-37 2-51 0,20-1-42 0,-20-76 103 16,0 0 54 30,37-58 84-46,3-112 117 0,-20 113-138 32,14 57 2-32,-34 0-65 62,40 381 62-31,-3-153-54-31,-37-210-16 0,20 1-74 16,0-56-254-16,20-21 136 0</inkml:trace>
  <inkml:trace contextRef="#ctx0" brushRef="#br0" timeOffset="16880.64">27386 13350 12 0,'0'0'101'0,"0"0"-101"0,0 0 267 0,0 114-207 0,0-57-44 31,0 95-17 0,-40 285 19-31,40-399-8 0,0-19-8 16,0-19-2 31,40-115 17-32,54-75-10-15,0 134 49 0,-94 95-50 16,0 18 25-16,0-20-31 15,-37 40-3 1,-40-2 8-16,40-36-17 0,-17-2-12 47,-43 19-141-47,97-56 78 16,17 0 17-16,-17 20-8 0,20-20 48 15,0 0-45-15,37 19 26 0,-40-19 35 16</inkml:trace>
  <inkml:trace contextRef="#ctx0" brushRef="#br0" timeOffset="17977.53">27862 13939 16 0,'0'0'5'0,"0"0"24"0,0 0 35 0,0 0 66 0,0 0-86 0,-23 0 28 0,23 0-58 15,0 0 8-15,-17 37 4 0,0-37-14 0,17 20 5 0,0 0-11 0,-20 16 5 0,0-16-8 16,20-1 3-16,0 0-1 0,0 1-1 15,-20 17-4 17,20 39 8-17,117 76 2-15,-117-131-8 0,37-21-1 0,-37 0 4 0,37-21 3 16,-37 1-3-16,20-17 0 0,-3 37-5 0,-17-36 4 0,23-23-2 16,-6 39 0-1,0-55 1-15,-17-1-1 0,0 37-5 0,0-18 1 16,0 57 0-16,0-17 10 0,0 17-9 15,0-20-11-15,0 20-2 0,0 20-5 16,0-20 13-16,0 17-15 0,0 3-6 0,0-20 10 16,0 37-26-16,0-18-12 0,0 1-11 0,0-20 26 15,0 58-158-15,0-58 191 0,20 18-11 16</inkml:trace>
  <inkml:trace contextRef="#ctx0" brushRef="#br0" timeOffset="18229.45">28184 13748 18 0,'0'0'27'16,"0"0"183"-16,-17 0-188 0,17 20 63 47,-22 74-13-47,44-54-42 0,-22-23-19 0,35 40 5 0,-16-17-12 15,1-4-1-15,-20-16-1 0,18-1 0 0,39 94 3 16,-15-15-3-1,-27-25-6-15,5 4-8 0,-1-39-7 0,-19 0-6 32,38 20-148-32,-38-58-14 0,0-19 129 47,0-39 27-47</inkml:trace>
  <inkml:trace contextRef="#ctx0" brushRef="#br0" timeOffset="18412.4">28467 13845 63 0,'0'0'0'0,"0"0"94"0,0 0-50 0,0 17-11 0,0-17 6 0,-17 57 51 15,-1 0-34-15,-2 0-32 16,-34 40 14-16,-6-23-27 31,21 24-9-31,21-62-1 0,-21 59-6 47,21-56 0-31,36-2-371-16,39-113 284 0,-57 76 91 0,39-58-15 15</inkml:trace>
  <inkml:trace contextRef="#ctx0" brushRef="#br0" timeOffset="18744.02">28564 13939 18 0,'0'20'80'0,"0"17"-12"15,0-37-57 16,0 56 55-15,57 79-34-16,37-60-13 0,-94-75-15 0,20 0 0 0,0-19 8 16,-20-1-6-16,17-16 1 0,5-41 3 15,-22 77-8 1,0-94 26 31,-22 17 0-47,-52 40 61 0,54 74-75 31,-74 247 15-31,94-188-31 16,0-40-19-1,19-15-50-15,16-24-48 0,-35-17 36 16,40 0-59-16,-20-17 106 0,-3-24-8 31</inkml:trace>
  <inkml:trace contextRef="#ctx0" brushRef="#br0" timeOffset="18957.9">28983 13616 93 0,'-40'0'294'0,"23"19"-273"0,17-19-14 0,-20 38 5 0,-17-19-6 0,37 19-3 16,-20 0 1-16,20-38-6 0,0 57 4 0,-20 37 10 16,20-54-11-16,20-3-1 0,-20 0 1 0,20-18-1 15,17 96-1-15,-17-78 0 0,-3 2 1 31,23 56 9-15,-40-76-10 15,17 19 3-31,-91 0 1 0,34-55-40 0,-34-24-214 0,56 23 193 16,-21-1-61-16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7T19:18:30.0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17620 16220 23 0,'0'0'11'0,"0"0"-1"0,-23 0 4 0,23 0-9 0,0 0 5 0,0 0-4 0,0 0-1 0,-17 0 9 0,17 0-7 0,0 0 7 0,0 0-2 0,-20-17 3 0,20 17-3 16,0 0 3-16,0-20 20 15,0 20-6-15,0 0-19 0,0 0-6 16,0 0-1-16,0 0-1 0,20 37 6 16,-20-37-6-16,17 0 1 0,-17 20 0 15,23-20 4-15,-6 0-5 0,20 0 6 16,0 0-5-16,-17 0-2 0,94-37 6 15,-94 17-7-15,17 20 0 0,20-21 1 16,20-15 1-16,-23-1-1 0,-14 16-1 0,37-15 1 16,-23 16 0-16,120-38 1 15,-137 39 0-15,114-19 4 47,154 58 12-47,-282-20-18 0,11 18 2 0,6-18 0 0,-6 19 0 16,6 1 1-16,-20-20-3 0,-3 17 0 0,40 4 2 15,0-1 7 1,57 16-1-16,-57-36-7 0,-17 21-1 0,-23-21 0 0,3 0 0 16,37 0 2-16,40 17-1 0,-43-17 0 15,137 39-2 1,-154-39 2-16,-17 0-1 0,0 17 1 0,-20-17-1 0,40 0 0 0,-6 21 0 16,-14-21 2-1,0 20-2 1,17-3 1-16,57 60 1 0,-74-77-2 0,-20 19-1 15,20 0 1-15,-20-19 0 0,37 20 1 0,1 36 0 32,4-36 0-32,-42-20-2 0,15 17 2 0,24-17-1 0,-39 20 2 15,37-20-2-15,-19 20 0 0,22-2-1 16,17-18 2-16,-38 20 0 16,19-20-2-16,-38 0 0 0,57 19 0 0,-20-19 2 15,-17 17-2-15,94 22 3 47,-57-21 2-47,-40-18-4 0,43 20 2 0,-23-20-1 0,0 21-2 16,-17-21 2-16,-3 0 1 0,3 0-2 0,22 0 1 15,-42 0-1-15,35 0 1 0,-15-21-1 0,17 1 0 16,-37 20 0-16,17 0 1 0,3-18 0 16,37 0-1-16,-17 18 2 0,-3 0-2 15,-37 0 0-15,17 0 0 16,-17 0-1-16,20 0 1 0,-20 0 0 15,20 0-1-15,0 0 1 0,-20 0 0 0,17 0-1 0,-17 0 1 16,20 0 1-16,0 0-4 0,-20 0 0 16,0 0 0-16,17 0-10 15,40 0-24-15,-37-21-1 0,-20 21 28 0,20 0-6 16,-20 0-16-16,0 0 17 0,17 0-19 0,-17 0-66 16,0 0 71-16,-17 0 8 15,-3 21 9-15,20-21-12 0</inkml:trace>
  <inkml:trace contextRef="#ctx0" brushRef="#br0" timeOffset="449.69">21038 16220 45 0,'0'-17'20'0,"0"17"-8"0,20 0-9 0,-20 0 4 0,17 0-4 0,-17 0 1 0,0 0-1 0,20 0 2 0,-3 0-3 0,3 0-1 0,342 37 31 16,-285-17-25-16,17-20 5 15,-37 0-6-15,-40 0 1 0,3 17 3 16,94-17 43 15,-37 20 22-31,-77-1-67 16,-40 39 7-16,-34 36-8 0,-23-17-3 16,-91 75 3-16,151-116-6 15,-23 2 0-15,26-19-1 0,14 2 1 0,-34 16 0 0,-9 20-3 16,46-20 2-16,-40 60-1 15,37-80-6-15,5 4 0 0,15-2-18 0,-22-2-18 0,22-17 16 16,0 20-34-16,0-20 29 0,0 21-21 0,0-21 31 0,0 0 4 0,22 17-36 16</inkml:trace>
  <inkml:trace contextRef="#ctx0" brushRef="#br0" timeOffset="22371.46">12203 15878 17 0,'0'0'4'0,"0"-17"-1"0,0 17 1 0,0 0-1 0,-23 0 4 0,23 0 22 0,-20 0-23 0,20 0 6 0,0 0-5 0,-17 0 22 31,-20 0 52-31,17 0-33 0,0 0-34 0,20 0-5 0,-17 0 10 0,17 0-8 15,-17 0 1-15,-6 17-5 0,3-17 14 32,3 19-20-32,17-19 3 0,-20 0-2 0,3 20 9 0,-3-2-5 0,20-18-4 15,-20 19 2-15,3-19 2 0,-3 20-2 0,3 18 3 16,17-38-7-16,-23 20 3 16,23-3-2-16,-17-17 1 0,17 19-2 0,0 2 3 15,0-21-2-15,0 17 0 0,40 39 6 16,-23-35-7-16,20 16 1 15,-17-17 1-15,37 17-2 16,-57-37 1-16,37 20-2 0,-14 18 2 16,-6-38-1-16,-17 0-1 0,17 20-1 15,3-20 2-15,-20 0 0 0,20 0-9 0,-20 0 0 0,17 0-18 0,-17-20-14 16,20 20 16-16,-20-19-37 0,0 19 26 0,17-56-100 16,3 56 117-16,3-57-8 0,-23 57 9 15</inkml:trace>
  <inkml:trace contextRef="#ctx0" brushRef="#br0" timeOffset="22802.38">12371 15440 17 0,'-20'0'25'0,"20"0"-15"0,0 0-5 0,0 0 1 0,0 0 0 0,0 0 12 0,0 0 23 0,0 0-27 0,0 0-9 0,0 0 0 0,0 0 9 0,0 0-7 0,0 21 5 16,0-21-7-16,0 17 17 0,0 2-8 15,0 1-1-15,0 1-5 0,0-4-5 0,0 40 12 16,0-37-12-16,0-3 1 0,0 24 2 0,0-5 0 16,0 1 0-16,0 3-2 0,0-23-3 0,0 2 2 0,0 20 1 15,0 37 1-15,0-56-3 0,0-3 0 0,0 4-1 16,0-1 0-16,0-3 1 15,43 2 18 1,-43-19-16-16,54-77 2 16,-17 40-6-16,-19 0 2 0,2 17 0 31,37-38 6-31,-38 58-3 16,38 135 11-16,-57-118-16 15,0 24 0-15,0-5-1 0,20 58-26 16,-20-36-29-16,0-58 37 0,18 40-27 15,-18-40 18-15,0 0-5 0,0 0-1 0,0 0 1 0,0 17-17 0,20-17 26 16,-20 0 16-16,0-17-11 0</inkml:trace>
  <inkml:trace contextRef="#ctx0" brushRef="#br0" timeOffset="23175.72">12905 16032 22 0,'0'0'0'0,"0"0"5"0,0 0 0 0,0 0 7 0,0 17-3 0,0-17-5 0,0 0 1 0,0 0 8 0,0 0 4 16,0 19 28-16,0-19-26 16,17 21 19-16,-17-21-32 0,0 0 2 15,20 0 3-15,-20 0-5 0,0 0 3 0,37 0 10 16,-37 0-18-16,22-21 5 31,13-15 2-31,-35-5-6 0,20-15 14 0,-20 38-3 16,0-21-3-16,0 39-4 0,0-39 7 15,-20 20-2-15,20 19-3 0,-17 0-5 16,17 0 2-16,-18 19 0 0,18-19-2 0,-42 22 6 16,42-5-6-16,0-17 0 0,-17 19 2 0,-3-19-3 0,-17 57 6 15,37-37-5-15,-20 18 1 0,20-1 1 16,-18-18-3-16,18 2 0 0,0-4 1 16,0 3-3-16,0-1 1 0,18 39-3 15,2-41 1-15,-20-17 3 0,20 20-3 0,-20 0-1 16,17-3-10-16,20 3-23 0,-37-20-4 15,20 0-12-15,20-20-87 16,-23 3 75-16,-17-3 43 0,20 20 6 0,-20-20-1 0,20-17 7 0,-3 37-6 16</inkml:trace>
  <inkml:trace contextRef="#ctx0" brushRef="#br0" timeOffset="23434.56">13321 15897 22 0,'-37'20'230'0,"37"-20"-217"0,0 0-4 0,-17 0 9 16,-23 0 29 0,5 18-24-16,13 1-15 0,2 1-1 0,20-3 0 0,-20-17-4 15,20 0 2-15,-17 41 2 0,17-24-6 0,0-17 1 16,-20 40 3-16,20-3-1 0,0-18-3 0,0-2 0 0,0 24 3 16,0-24 0-16,20 3-5 0,-20 0 1 0,37-3 1 15,-17 22 0-15,2-39 0 0,33 19-1 16,-35-19 1-16,-3 0-2 0,20 0-6 15,5-19-10-15,-27-20-9 0,5 39 8 0,0-37-43 16,17-20-78-16,-37 36 103 0,20 4 8 0,37-137-42 16,-40 98 49-16</inkml:trace>
  <inkml:trace contextRef="#ctx0" brushRef="#br0" timeOffset="23722.9">13606 15423 35 0,'0'0'0'0,"0"0"27"0,-20 0-5 0,20 0-14 0,0 0 37 15,-17 17 22-15,17-17-29 0,0 21-28 0,-20-21-1 16,20 17 9-16,0 22 1 0,0-39-11 0,0 21-1 0,0-4-1 0,0-17 1 16,0 39-1-16,0 57 21 0,0-77-24 15,0 35 5-15,0 22 2 0,0 2-7 0,0 17 0 16,0-1 1-16,0-38-3 15,0-35-2-15,0 73-1 0,0-36 1 0,0-2-3 16,0-56-2-16,0 20-3 0,0 0-16 0,0-20-11 16,0 17-12-16,0-17 19 0,0 0-4 0,0-17-2 0,0-3-29 0,0-94-12 15,0 77 74-15,20 17 0 16,-3-58-16-16</inkml:trace>
  <inkml:trace contextRef="#ctx0" brushRef="#br0" timeOffset="23951.46">13777 15709 15 0,'0'0'35'0,"0"0"28"0,0 0-15 0,0 17-35 0,0 3 11 15,0-3-12-15,0 3 10 0,0 36 5 16,0-17-9 15,-57 132 33-15,-17-17-20-16,34-117-24 0,20 0 5 0,20 2-3 0,0-20-5 16,0-19 1-16,0 0-4 0,20 20 3 0,-20-20-2 15,23 19 2-15,-23-19-3 0,74 37 2 16,-37-37-2-16,-20 0 1 0,3 20-7 15,3-20 0-15,-6 0-13 0,-17 0 5 0,37 0-20 0,-37 0 13 16,20 0-3-16,34-40-193 31,9-16 135-31</inkml:trace>
  <inkml:trace contextRef="#ctx0" brushRef="#br0" timeOffset="24407.97">14461 15346 18 0,'0'0'0'0,"0"0"9"0,0 0-3 0,0 0 16 16,0 0 0-16,0-20 8 0,0 20 30 15,0-17-21-15,0 17-15 0,0 0-13 16,0 0-1-16,0-20 11 0,0 20-9 0,0 0 1 0,0 0-1 16,0 0-1-16,0 0-2 0,-17 0 10 0,0-20 30 15,-6 20-37-15,23 0-7 0,0 0-1 16,-20 0 2-16,20 0 6 0,-17 0-6 0,17 0 1 0,-20 20 3 0,3 0-4 16,-3 17 1-16,-17 57 3 15,17-56-8-15,3 22-8 16,-3-23 0-16,0 20 7 0,0-21-2 0,6 22 2 15,-9-1 2-15,23-37-3 0,-40 112 1 16,23-55 0-16,17 0-1 0,0-40 0 16,0-18 0-16,0 39 1 0,37 16 1 15,-37-35-1-15,43 56-1 16,-9-38 2-16,-14-19-2 0,54 39-6 47,97-21-54-47,-151-76 43 0,0 2-25 0,-3-21-14 0,-17 3 22 15,20-2-54-15,-3-2-6 0,3-17 37 0,-20 40 45 0,0-22-6 16</inkml:trace>
  <inkml:trace contextRef="#ctx0" brushRef="#br0" timeOffset="25059.29">14880 15668 20 0,'0'0'40'0,"0"0"72"0,0 0-77 0,0 0-15 0,0 0-20 31,0 0 28-31,0-19 58 0,0 19-75 0,0 19 12 0,0 22-16 0,0-41-7 63,0 37 8-47,0-37-8 46,37 208 16-62,-74 212 10 0,-40-383-20 0,-74-645-18 0,171 568 12 0,-20 3-1 0,94-172 12 47,-71 95-10-47,-23 114 1 0,0-36-3 16,-23 36 3-16,23 0-2 0,0 0 0 0,0 0-1 0,0 0 1 62,-40 36 4-62,-14 344 1 0,91-285 0 16,-37-56-3-16,17-21-1 0,3 38 1 15,0-35-1-15,3 35 5 32,162 250 11-32,-165-249-18 15,0-40 2-15,0 3-14 47,-20-20-21-47,17-37-51 16,60-97-265-16</inkml:trace>
  <inkml:trace contextRef="#ctx0" brushRef="#br0" timeOffset="25488.18">15413 16012 15 0,'0'-21'145'0,"-17"-16"-18"15,17 74-30-15,0 192-63 0,17-209-33 0,-17 17 5 16,17-37-1-16,3 0-1 47,0-37 0-47,-3-20-3 0,3 0 2 0,-3-134 1 0,-17 191-3 16,0-38-1-16,20 38 0 0,-20-19 2 0,0 19 0 15,20 39 7 16,77 264 8-31,-80-226-18 16,-17-58 0-16,0-19 1 63,57 95-37-63,-20-58-225 0,3-150 86 15</inkml:trace>
  <inkml:trace contextRef="#ctx0" brushRef="#br0" timeOffset="25757.62">15980 15023 84 0,'0'0'83'0,"0"0"-19"47,97 132 65-47,-40 22-117 0,-20-79-7 15,-14-36-2-15,31 93 2 0,-34-38-5 0,-20-53 2 16,17 15 1 15,21 189 13-15,-167 365 59-16,86-610-73 15,26 18-1-15,-40 2-19 0,37-20-3 0,-74-77-104 47,57-17-146-47,54 57 230 16,-17 37 33-16</inkml:trace>
  <inkml:trace contextRef="#ctx0" brushRef="#br0" timeOffset="77867.16">5381 13406 19 0,'0'0'3'0,"0"0"-1"0,0 0 4 0,-22 19 20 16,-18 20 58-1,23-21-40-15,17-18-19 0,0 0-16 0,0 20-1 0,0-20 8 0,0 0-10 0,0 19 5 16,0-19-5-16,0 18 4 0,0-18-5 0,0 19 2 0,0 19 9 16,17 1-5-16,-17 36 1 15,0-17-4-15,20-20-1 0,-20 58 8 16,0-59-12-16,20 20 2 0,-20-20-3 0,22 40 2 31,-22 36 8-31,15 39-5 0,-15-55 1 0,0-41-4 16,0-17-2-16,0 55-2 0,0-57-2 0,0 40 6 15,0-77-6-15,0 21-6 0,0-21 2 16,-15 0-26-16,15 0-1 0,-22-21-25 16,22 3 39-16,-20-21-37 0,0 2 20 15,20-40-11-15,-17 40 36 0,17-21 4 0,0 39 4 0,-17-55-6 16,17 33 8-16,0 41-1 16,0-56 1-16,-23-20 1 15,23 37 0-15,0 2 1 0,0 18-2 0,0 1 1 0,0 18 0 16,0-39-1-16,0 20 1 0,0 19 0 62,0-76-5-30,23-95 14-32,-6 94 11 0,62-132 91 15,-64 191-93-15,99-1 41 0,-114 19-50 0,20 19-4 0,17 38 17 16,-17 0 3-16,-20 0-13 0,0-39-9 15,0 59 3-15,0-39 0 0,0-1-2 16,-37 117 24-16,-3-79-28 16,23-56-2-1,-3-19 1-15,3 20-7 0,-6-20-7 0,23 0 4 0,-17-20-76 16,17 1 43-16,0 19 16 0,0-39-27 16,0 39 26-16,0-36-17 0,0 16 14 0,17 0 20 0,-17 3-2 15,23-23 9-15,-6 23-11 0</inkml:trace>
  <inkml:trace contextRef="#ctx0" brushRef="#br0" timeOffset="78260.46">5721 13406 29 0,'0'0'36'0,"0"0"1"0,0 0-27 0,0 0 0 0,0 0 0 0,0 19 3 0,-20-19 9 0,20 0-11 0,-20 39 27 0,3-21-23 0,17 2 1 15,0-1-9-15,0-1-1 0,0 21-1 0,0-21 6 16,0 21-2-16,0-39-8 0,0 18 3 16,57 39 8-16,-40-57-12 15,-17 0 1-15,37 0 4 0,-17 0-1 16,-20-18 2-16,23-21-3 0,-6 21-2 16,0-39 6-16,3 37-2 0,-20-36 11 31,20 18-1-31,-20 18-4 0,0 20 2 15,0 0-11-15,0 0 8 0,0 0-10 0,0 20 5 16,0-2-3-16,17 2-1 0,-17-1 0 0,0 18 0 16,0-37-1-16,0 20 1 0,20 75-5 15,17-38-3 32,6 19-128-47,-9-134-93 0,-34 2 209 16,17 17 16-16,-17 2-13 0</inkml:trace>
  <inkml:trace contextRef="#ctx0" brushRef="#br0" timeOffset="78751.34">6271 13253 12 0,'0'-18'121'0,"0"18"9"0,0 0-119 0,-40 59 31 0,40-23-30 0,0-36-12 47,-51 134 25-47,51 75-15 0,14-152-8 0,-14-57-2 62,0 0 0 1,77 95 14-48,-40-18-12-15,-91-40-32 0,-6-37-98 47,46-114-95-47</inkml:trace>
  <inkml:trace contextRef="#ctx0" brushRef="#br0" timeOffset="79105.03">6616 13311 17 0,'0'0'96'0,"-23"0"32"31,3 19-66-31,20-19-46 15,0 20-2-15,0-20-14 63,97 303 60-32,-77-188-53-31,-20-115-7 63,-134 208-59-63,97-208 3 0,-3 20-199 47</inkml:trace>
  <inkml:trace contextRef="#ctx0" brushRef="#br0" timeOffset="80750.97">5604 13902 11 0,'0'0'3'0,"0"0"-3"31,-111-96 214 16,168-323-50-47,-57 419-164 62,-325 856 17-46,385-912-15 15,-60 36-1-31,54-75-6 0,-54 56 1 0,77-132 2 0,-60 115 3 16,23 18-2-16,91-209 9 15,-71 151-8-15,-23 39 1 0,0 39-2 0,-17-2 2 16,-3 20-1-16,-17-19 0 0,20 19 0 0,3 0 1 0,-23 0-2 16,34 57 3-1,-34 0-3-15,0 76-2 0,-17-18 0 0,0-40 4 16,-26 116 4-16,43-134-2 0,0-1 1 0,-37 59-1 0,37-78-2 15,-57 175-1-15,40-119-1 63,17-56-5-63,282-473 17 0,-145 151-25 0,-83 152 11 0,23 19 4 0,-60 57 0 16,80-114 0-16,-77 132-1 0,-3-19 2 0,80-54 0 15,-97 92-1-15,0 20-1 0,17 0-3 0,3 0 3 16,-20 0-1-16,20 0 1 0,-20 59 2 15,0 14-3-15,-20 42 1 0,-94 285 1 16,114-323 3-16,-37 74 3 0,-40 210 1 31,60-246-6-31,17-78-1 0,0-18 0 0,0-1 4 16,17 3-3-16,-17-21-4 0,57-39 6 0,17-73 4 16,-54 53-6-16,3-17-1 0,31-95-2 0,3 0-5 15,3 0 2-15,-43 95 4 0,-17 19 1 16,74-191 2-16,-37 77 2 0,-17 135-4 0,-20-23 1 0,20 40-2 15,-20-1 0-15,23 2 2 16,-9 18-2-16,-14 95 3 63,-114 856 8-63,97-818-24 0,17-74-12 0,0-23-22 0,0-17 15 0,17-1-47 0,-17 2 32 0,20-20-56 15,-3 0 21-15,3 21 61 0,-20-21 9 0,20 0-2 0</inkml:trace>
  <inkml:trace contextRef="#ctx0" brushRef="#br0" timeOffset="81688.38">8988 12950 16 0,'0'0'4'0,"0"0"-2"0,0 0 15 0,0 0 16 0,0 0-18 32,22 0 115-32,-22 0-80 0,0 0-42 0,18 0 32 31,-1 20-22-31,-17 37 0 0,20-20-6 16,-20 40 3-16,20 55 3 15,-3-37-13 1,3-38-2-16,-3 96 1 0,-17-135-3 15,0 21-2-15,0-1 0 0,0-19-3 0,20-1-2 16,-20 2-29-16,0-20 14 0,0 18-74 0,0-18 56 16,20-56-131-1,-20-1 150-15,0 38 3 0</inkml:trace>
  <inkml:trace contextRef="#ctx0" brushRef="#br0" timeOffset="82406.3">9826 12741 15 0,'0'0'3'0,"0"0"-3"0,0 0 0 0,17-19 0 0,3 19 2 0,-20 0-1 0,0 0 1 0,20-19 3 0,-3 19 6 0,-17 0-6 0,20-18 9 15,-3 18 5-15,3 0 11 32,23 18 3-32,-9 96 20 0,6 0-15 31,-23 0-7-31,-17-95-26 0,0-1 0 0,0 21 8 0,0-19-7 0,0 19 7 0,0-39-7 0,-17 36 8 16,17-36-8-16,0 19 6 0,-20-1-2 0,20-18-6 0,0 0-2 15,-40 0 7-15,26-18-7 16,-9-1 1-16,3-17-1 0,20 36-2 15,0-21 2-15,0 3 0 0,-20 18 3 0,20-39 0 0,0 19 5 16,20 20 2 0,-20 0-10-16,43 39 6 15,-29-1-5-15,6-17-2 0,0 15 0 0,54 78 1 47,20 0-47-47,-71-114 16 0,-23 0 11 0,17 0-57 16,3-19 17-16,-3 19 27 0,-17-19-33 0,57-76-43 15</inkml:trace>
  <inkml:trace contextRef="#ctx0" brushRef="#br0" timeOffset="83002.58">10547 12570 17 0,'0'0'9'0,"0"0"-4"0,0 0 10 0,0 0-6 0,0 0 26 0,0 0 4 0,17 0 33 31,26 18-22-31,-26 2-44 16,-17-20-4-16,17 0 2 0,-17 0-2 0,0 0 0 16,0 0-1-16,40 19 5 0,-40-19-6 0,0 0-1 0,17 0 2 0,20 19 4 31,3-19-4-31,-40 19 0 0,23 1 6 16,-9-20 0-16,-14 0-5 15,0 0-2-15,0 18 9 0,0-18-5 0,0 0-4 0,0 19 1 16,0-19 1-16,0 0-1 0,0 0 1 15,0 0-1-15,-14 0-4 0,14 0 6 16,0 0-3-16,-23 0-1 31,23 0 14-15,37 19-2-16,3 19 0 16,-20 0-7-16,-3-19-3 0,0 19 4 0,3 0 3 15,0-19-4-15,3 0 2 0,-9 39 6 16,-14-58-8-16,0 19-1 47,-131 95-14-47,111-134-1 0,20 20 1 15,0-19 7-15,0 19-8 0,0-20-6 16,0 20-25-16,0-18-17 0,20 18-12 16,17 0-16-16,-20 0 73 15,23 0-8-15,-17 0 9 0,-9 0-1 16</inkml:trace>
  <inkml:trace contextRef="#ctx0" brushRef="#br0" timeOffset="83355.06">11405 12513 32 0,'0'0'56'0,"0"0"28"0,0 0-54 16,0-19-18-16,0 19-2 16,17 38 92-16,-17 0-87 0,0-20-15 0,17 40 3 15,-17-39-4-15,20 19 1 0,0-19 0 0,-20-19 1 16,17 19-2-16,60-19 9 15,-20 0-7 1,-37 0 0-16,17-19-1 0,0 19-2 0,6 0-9 16,-9-19-29-16,-17 19-14 0,6 0 16 15,-6-18-82-15,40-2 48 16,-57 20 56 0</inkml:trace>
  <inkml:trace contextRef="#ctx0" brushRef="#br0" timeOffset="83528.53">11841 12190 144 0,'0'0'146'0,"0"0"-135"0,-23 0-4 0,23 38 4 15,-17 133 26 32,17 438-11-47,17-437-29 0,23-2-117 0,-40-152 80 0,0-18-4 16,20 57-90-16,-20-38 93 15</inkml:trace>
  <inkml:trace contextRef="#ctx0" brushRef="#br0" timeOffset="87093.2">13150 12474 18 0,'0'0'2'0,"0"0"4"0,0 0-3 0,0 0 0 0,0 0 1 0,0 0 6 0,0 0 2 0,0 0 17 0,0 0-16 0,0 0 0 16,0 0 10-16,0 0 38 15,-37 20 20-15,37 37-57 16,0-38-19-16,0-1-1 16,0 2-2-16,0-1-1 0,0 0 1 0,0-19-1 0,0 19 1 0,0-19-2 15,0 0 5-15,0 20 2 0,17-20 10 16,3 0-11-16,-20-20 2 15,0 1-1-15,0 0-4 16,0-76 24-16,0 76-22 16,0 0-2-16,20 19 8 0,-20 0-7 15,0 0 4-15,0 0-2 0,0 0 2 0,22 0-3 0,-22 0-3 16,15 0 1-16,-15 19-2 0,20 0 2 0,0-19-2 16,17 38-1-16,-37-20 1 0,17-18-1 0,3 0-1 15,-20 20 0-15,20-1-5 0,-20-19-3 0,22 0-21 0,13 38-150 31,-15-18 31-31,-20-20 123 16,20 0-10 31,-3 18 14-47</inkml:trace>
  <inkml:trace contextRef="#ctx0" brushRef="#br0" timeOffset="87427.03">13683 12436 41 0,'0'0'44'0,"0"-19"8"15,0 19-30-15,0 0 32 0,0 0-39 0,0-18 14 0,0 18-7 16,0 0-7-16,-20 0-2 0,20 0-7 0,-17 0-4 0,17 0-1 15,-17 0 7-15,-6 0-7 16,23 0 1-16,0 0-1 0,-20 18 1 0,20-18 0 0,0 0-2 0,-17 19 0 16,17 1-3-16,0-20 3 0,0 38-7 15,0-19 5-15,0-19 0 0,0 19 2 16,17-19 1 15,-17-133 28-31,0 114-26 0,0-58 5 16,0 39-4-16,0-18 0 0,0 37-2 0,0-58 4 15,-17 40-3-15,17 18-1 0,0 0 1 32,-20-96 13-1,-17 1 13-31,0 153-12 0,37-21-16 16,0 115 11-16,0-19-10 0,17-76-1 0,-17 1 0 0,0-1-2 15,0-1 1-15,20 20-3 0,0 1 3 16,17 113-2-16,-37-152-1 0,17 38-18 0,3-19-34 15,-20-18 0-15,0-20 22 0,0 18-5 16,23-18-3-16,-23 0-1 0,0 19-61 16,17-19 58-16,0-19 25 0</inkml:trace>
  <inkml:trace contextRef="#ctx0" brushRef="#br0" timeOffset="87959.5">14005 12247 29 0,'-14'0'88'0,"14"0"-70"0,0 0 15 0,0 0-16 0,-23 0 24 0,3 0-23 0,0 0 9 0,20 0-10 0,0 0-12 0,-17 18 6 16,17 2-1-16,0-2-1 0,0 1 0 0,0 1-7 16,0 18 6-1,17 18-2-15,3 2-7 16,0-39 3-16,3 0 2 0,-23-19 0 15,0-19 5 1,14-77 7-16,-14 78-14 0,0-78 7 0,0-74 3 16,-37-1 3-16,17 37-2 15,20 115-10-15,-37-95 6 16,37 76-5-16,0 19 4 0,37 133 18 47,6 57-24-47,-29-132-3 15,-14-2 2-15,0 2-1 0,60 132-16 47,-43-58-49-47,20 39-293 16,-17-113 312-16</inkml:trace>
  <inkml:trace contextRef="#ctx0" brushRef="#br0" timeOffset="88211.8">14310 12265 30 0,'0'0'71'0,"20"20"3"15,-20-2-56-15,0 21 25 16,0-19-12-16,17 54 32 0,-17-74-54 0,0 38 12 16,0 1-4-16,0-20-13 0,20 0 4 15,-20 0 6-15,17-38 9 16,-17 19-21-16,20-38-1 0,-20 19 3 0,23-39-1 16,-6 58-2-16,0-37 1 0,-17 0-1 15,20 37-3-15,0-20-2 0,-20 0 1 0,0 20 2 16,17 0-5-1,3 0-10-15,-3 0-15 0,3 0-17 47,3 40-19-31,51-3-166-16,-57-37 222 0,-17 0-7 0</inkml:trace>
  <inkml:trace contextRef="#ctx0" brushRef="#br0" timeOffset="89053.29">15373 11809 18 0,'0'0'7'0,"0"19"20"0,0-19-5 0,0 0 52 0,0 0-56 0,0 0 15 0,0 0 8 0,0 0-22 0,0 0-2 0,-20 0-10 0,20 0 0 0,0 0-2 0,0 0 8 0,0 0-3 0,-17 0 17 15,17 0-22-15,0 0 0 0,-20 0-2 0,20 0 5 16,0 0-1 0,0 38 4-16,0-18-2 15,0-1-7-15,0-1 3 0,0-18-3 0,0 19 2 16,20 1 4-1,-3-2-4-15,-17-18 1 16,20-18 5-16,-20-2-3 0,23 1 7 16,-23 1-5-16,0-1-2 0,0-1-6 0,0 20 1 15,0 0-1-15,0-18 3 16,0 18-2 15,0 0 0-31,0-20 3 16,-23 40-7-16,46 55-41 0,-23-75 27 0,17 19-24 0,-17 19-40 0,17-19 12 15,-17-19 30-15,20 20-39 0,0-20 44 0,-20 19 5 0,17-19 8 0,-17 0 7 16,37 19-16-16</inkml:trace>
  <inkml:trace contextRef="#ctx0" brushRef="#br0" timeOffset="89477.18">15886 11200 34 0,'0'-94'196'0,"0"75"-150"0,0 19-46 63,-20-39 60-48,-34 2-1-15,14 37-36 0,26 58-18 0,-9-21-4 16,23 134 5-16,0-171-6 47,0 189 1-32,37 364-269-15,-37-534 202 0,-37-19 3 0,17-152 72 0,0 94 49 0,20 58-58 63,-17-76 65-63,17 0 186 0,17 115-238 15,46-2-1-15,-49-18-10 0,63 1-3 47,114-116-393-31,-154 58 363-16,-17 19 13 16</inkml:trace>
  <inkml:trace contextRef="#ctx0" brushRef="#br0" timeOffset="90451.59">16950 11182 37 0,'-17'-19'183'0,"17"19"-139"15,-20-19-14 1,3 19 62-16,17 0-79 0,-20 19-2 0,20-19-10 0,0 19 1 0,0-1 1 0,0 3 2 16,0-21-4-16,0 37 5 62,116 77 57-62,-98-94-57 0,-1-20-1 0,-17 19-3 16,0-19-1 31,-17 132 12-47,-60-94-217 0,77-56 106 15,0 18 98 48,0 0 0-1,0-40-95-62,94-72-26 0</inkml:trace>
  <inkml:trace contextRef="#ctx0" brushRef="#br0" timeOffset="90689.55">17258 11029 27 0,'-60'19'254'0,"60"-19"-214"0,0 21-34 0,0-21-1 0,0 18 13 0,0-18-18 62,0 95 31-46,40 38-17-16,54 0 43 0,-72-209-39 0,-22 19-9 16,0 19-7-16,0-57 11 47,0 38 5-47,55 132-4 15,-55-35-14-15,20-22 0 0,-20-18 0 63,17 38-4-63,40 77-207 0,-57-115 172 0,37 0-215 0,-37-39 236 0</inkml:trace>
  <inkml:trace contextRef="#ctx0" brushRef="#br0" timeOffset="90955.35">17731 10954 53 0,'0'0'165'0,"-20"0"-145"0,20 0-20 62,0 18 26-62,-91 39 109 0,31 96-104 0,40-135-29 0,20 78 8 47,0-96-10 16,0 133 13-48,80-39-7-15,-46-94-17 0,-14 0-7 0,17-37-75 0,0-20-66 16,6-38-21-16</inkml:trace>
  <inkml:trace contextRef="#ctx0" brushRef="#br0" timeOffset="91330.84">17845 10954 17 0,'0'0'2'0,"0"0"1"0,0-20 1 0,0 20-3 31,-20-18 55-31,20 18-41 31,0-18 139-15,0 36-83-16,0 0-50 47,0 135 47-47,0-96-52 0,0 20-1 16,20 17 1-16,0-17-12 31,17-58-4-31,-37-1 0 0,57 1-2 15,-57-19-1-15,23 18-5 0,31-55-61 32,-34 0-23-32,-3 17-5 0,20-37-33 0,-37 0 86 31,20 39 26-31</inkml:trace>
  <inkml:trace contextRef="#ctx0" brushRef="#br0" timeOffset="91849.61">18153 10916 15 0,'0'0'2'0,"0"0"3"0,0 0 4 0,0 0 9 0,0 0 27 0,0 0-29 0,14 0 12 0,-14 0-16 0,0 0 16 15,0 0-5-15,0 0 13 0,0 0-21 0,0 0-3 16,20 0 8-16,-20 0-12 0,0 0-3 15,0-18 11 1,20 18-11-16,-20-21 19 0,0 2-20 0,0 19-1 16,0-18 8-16,0-3 10 0,0-15 4 15,0 36-8-15,0-19-14 0,0 1 12 16,0 18-10-16,0 0-1 0,-20 0 12 0,20 0-12 16,0 0 0-16,0 0-4 62,-20 18 17-62,-37 134 8 0,20 114-17 0,37-266-8 0,0 76-8 31,37-38-71-31,-17-38-20 0,17-19-83 16,3-95 49-16,-20 95 129 16,-20-19-9-16</inkml:trace>
  <inkml:trace contextRef="#ctx0" brushRef="#br0" timeOffset="92075.59">18418 10498 29 0,'0'0'41'0,"0"0"-9"0,0 0 1 0,0 0-5 0,0 0 40 16,0 36-32-16,0-16-22 0,0 1 6 15,0-3-7-15,0 1-6 0,0 0-3 0,0 19 13 0,0-38-12 16,-23 77 14 0,23-40-17-16,0-1 3 0,-17 3-2 0,17 37-3 0,0 19 1 46,40 58-35-46,-6-135 16 0,-34-18-3 16,20 0-27-16,37-37-59 16,-40-1 42-16,-17 19 49 0,20 0-12 15,3-39 6-15,-23 40 20 0,17-1-14 0</inkml:trace>
  <inkml:trace contextRef="#ctx0" brushRef="#br0" timeOffset="92288.97">18737 10840 39 0,'0'0'32'0,"0"0"50"0,0 0-46 0,0 18 28 0,-20 1-10 16,20 2-19-16,0-3-6 0,0 0-3 0,-37 40 27 15,37-39-41-15,0-19 0 0,0 18-3 0,-17 22 16 0,-3-3-10 16,20 1-11-16,-20 0 4 0,3 1-5 16,17-20-1-16,-17 18-3 0,-6-18-16 15,-14-19-11-15,17 0 7 0,3 0-12 16,-3 0 16-16,0-19-72 0,20 19-9 0,-17 0-14 15,17 0 65-15,0 0 15 0,-17 19-13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7T19:22:40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14917 10554 28 0,'0'0'7'0,"0"0"0"0,0 0-3 0,0 21 28 0,0-3 13 0,0-18-37 0,0 38 30 32,20 77 97-32,-20-115-118 0,23 37 7 0,-23-19-1 15,14 21-6-15,-14-21-9 0,20 40 2 16,-20-20-9 0,0-20 2-16,0 21-1 0,0-2-1 0,0 21-12 31,0-39-96-16,0-19-87-15,0-38 96 16</inkml:trace>
  <inkml:trace contextRef="#ctx0" brushRef="#br0" timeOffset="237.47">15034 10498 25 0,'0'0'11'0,"0"0"17"0,0 0-19 0,0 0 15 0,0 0 17 15,-20-20 39 1,20 20-53-16,-20 0-6 0,20-18 22 16,-20-1-12 15,20 19-19-31,0 0-6 16,0 0-7-16,0 0-1 15,0-19-24-15,0 19-11 0,0-20-128 16,20 20 83-16,0 0 37 0</inkml:trace>
  <inkml:trace contextRef="#ctx0" brushRef="#br0" timeOffset="716.55">16151 9795 39 0,'0'0'130'0,"0"0"-114"0,-17 0 15 15,17 0-16-15,0 0-2 0,0 0 22 0,-37 0 2 16,37 0-31-16,0 0-1 0,-20 0 16 16,0 0-13-16,3 0-2 0,0 17 3 31,-26 3-1-31,6 37 1 16,0 37 3-16,37-94-10 0,-20 77 2 15,-17 38 1-15,37-59-1 31,0 191-2-15,0-77 0-16,0-149-2 0,0 56-2 0,0-40 1 16,0 96-2-1,0-77-10-15,0 20-33 0,0-37 10 16,0-20-10-16,0-19-11 0,0 19 25 16,-17 0-90-16,17-19 77 0,0 0 29 15</inkml:trace>
  <inkml:trace contextRef="#ctx0" brushRef="#br0" timeOffset="905.45">15601 10746 50 0,'0'0'44'0,"-14"0"44"0,14 0-35 0,0 0-10 16,0 0-32-16,0 0 0 0,0 0 8 0,0 0-11 16,0 0 16-16,14 0-17 0,6 0 11 0,37 0-4 15,-40 0-7-15,23 0-3 0,-40 0-1 16,37 0 2-16,40 0 0 0,-60 0-4 0,23 0-1 15,17 0-1-15,-57-21-2 0,37 21-30 16,3 0-46-16,-40 0 44 0,17 0-7 0,40-20-139 16,-57 2 167-16,20 18-13 15</inkml:trace>
  <inkml:trace contextRef="#ctx0" brushRef="#br0" timeOffset="1454.57">17312 9832 28 0,'0'0'43'0,"0"0"8"0,0 0-35 16,-20-20 53-1,-34 20 50-15,54 0-113 0,-77 0 65 0,37 20-56 16,-14 37 15-16,14-19-18 0,40 1-10 16,-17-39 2-16,-23 112 3 15,20-72 0-15,-17 54 5 0,-20 20-2 16,40-38-6-1,-23 97 3-15,3-61-8 16,17-53 0-16,20 111 7 0,0-75-6 0,0-77 0 16,0 59 0-16,20-39 1 0,17 18-1 0,-37-16-2 15,22-22 1-15,13 20-7 0,5 0-37 0,-23-38 26 16,20 18-62-16,-17-18 43 0,37 0-113 16,-37-18 98-16,54-20-67 15</inkml:trace>
  <inkml:trace contextRef="#ctx0" brushRef="#br0" timeOffset="2967.16">18281 10517 25 0,'-20'17'173'0,"3"-17"-127"0,17 20-23 0,-17-20 16 0,17 0-34 0,0 21-1 0,-20-21 17 0,20 0-16 0,0 18 1 0,0 1 14 0,-20-19-11 0,20 19-4 0,0-2 3 0,0-17-6 0,-20 39 3 16,20-21 0-16,0 2-1 15,0 19 7-15,0-20-9 0,0-1 7 16,0-18-8-16,20 18 7 31,0-18 12-15,17-114 5-16,-37 78-17 0,0-21 7 16,0 38-12-16,0 19 0 0,0 0 0 15,0 19 6-15,0 17-9 16,0-15-1-16,0 56 5 15,0-40-3-15,0-1-1 0,0-36-1 0,17 21 1 16,-17 16 2-16,0-16-2 0,0-21-2 0,20 18 0 0,-20 0-7 16,20 2-23-1,0-2-25-15,17 2-101 0,-37-20 111 0,20-20-93 16,20 2 60 15</inkml:trace>
  <inkml:trace contextRef="#ctx0" brushRef="#br0" timeOffset="3318.92">18663 10575 44 0,'0'0'44'0,"-20"0"24"0,0 0 55 0,20-21-96 0,-17 21-9 0,17 0-5 16,0 0-7-16,0 0-3 0,0 0-1 0,0 21-1 0,0-3 7 31,0 1-4-31,17 17-5 0,-17-36 0 0,0 21 1 0,0-21 0 0,20 18 3 15,-20-18-6-15,20-18 10 16,-20 18-7-16,17-76 7 16,-17 58-4-16,0-3 8 31,20-73 45 31,17 188-22-62,-17 0-27 0,17-37-9 16,-37-57 2-16,0 41 1 0,20-23-1 0,0 37-1 16,0-55 0-16,-20 21-4 0,17 16-30 0,-17-37 20 15,17 21-52-15,-17-21 38 0,20 0-89 0,-20 0 24 16,20-21 25-16,-20-16 20 16</inkml:trace>
  <inkml:trace contextRef="#ctx0" brushRef="#br0" timeOffset="3691.69">19193 9983 33 0,'0'0'61'0,"-17"0"-27"0,17 0 20 16,-20 0-20-16,20 21 4 46,0-3-24-30,-20 38 5-16,-17 364-12 0,17-306-38 0,0-1-54 0,20-74 57 0,-17 55-66 16,0-94 82-16,17 19 3 0,0 2 1 15,-20-3 11 1,20-36 10-16,-20-3 0 0,20 2 4 0,0-56 30 16,-20 75-27-16,20-37 20 0,0 16-21 0,0-17 30 15,0 20-36-15,0-20 11 0,0 0 5 16,0 20 24-16,20 18-34 15,-20-21-11-15,20 21 6 0,0 0 4 16,34 0-6-16,-34 0-4 0,0 0-2 0,17 21-2 0,-17-21-5 16,20 0 2-16,-23 18 0 0,0-18-2 0,40 0-46 31,-20 0-94-31,-17 0 101 0,3-18-85 16,11 18 54-16,-34-21 62 0,20 21-14 0</inkml:trace>
  <inkml:trace contextRef="#ctx0" brushRef="#br0" timeOffset="4152.04">19612 9869 24 0,'0'0'26'0,"0"0"9"0,0 0-18 0,0-17 35 0,-20-3 67 0,20 20-93 0,0 0-15 0,0 0 5 0,0 0-10 0,0 20 15 0,0 17-8 15,0-19-2-15,-14 41 0 0,14-3-6 0,0-38-2 16,0 60 2-16,-23 130 4 15,23-170-8-15,-20 0-1 0,20 77 2 16,-20-1 1 15,60-58 32-15,-3-112-30-16,3 37-3 0,-20 0 1 16,14-20 9-1,6 39-11-15,-3 0 5 0,-37 21-6 0,40 16 1 16,-20-1-4-16,-20-15 1 0,34 56-23 15,-34-22-26-15,0-37 27 0,20 40-105 16,20-19-38 0,-40-21 110-16,17 2 34 0</inkml:trace>
  <inkml:trace contextRef="#ctx0" brushRef="#br0" timeOffset="4384.22">20143 10612 109 0,'0'0'87'0,"0"0"-44"16,0 0-35-16,0 0 6 0,0 19 6 31,0-2 28-15,42 40 24-16,49-37-54 15,-91-20-17-15,20 0 1 0,37 0-13 16,-34-20-9-16,-23 20 4 0,34-18-80 0,-34 18 52 15,0 0-8-15,20-18-81 0,-20-3 114 0,0 4-12 0</inkml:trace>
  <inkml:trace contextRef="#ctx0" brushRef="#br0" timeOffset="5034.53">20790 10554 21 0,'0'0'0'0,"0"0"37"0,0 0-26 0,0 0 33 0,0 0-25 0,0 0 0 0,0 0-10 0,0 0 8 0,0 0-2 0,0 0-3 0,0 0-7 0,0-20-1 0,0 3 20 15,0 17-9-15,0-19-3 16,22-19 33 31,-22 19 19-47,0 0-10 0,-22 19-41 0,5 0-1 15,17 0-11-15,-20 0 2 0,20 19-2 32,-20 38 12-32,3-21-11 0,17-16-1 0,0 38 2 15,0-58-4-15,37 57-2 0,-37-39 4 0,20 0 0 0,-20 2-2 0,39 1 1 16,-39 16 1-16,18-37-2 0,-1 18 1 15,3 0-2-15,0-18 0 0,17 39-41 0,-37-39 24 16,0 19-4-16,17-19-34 0,3 0 22 0,-20 0-47 0,40-37-79 16,-40 16 144-16,17-15-15 0</inkml:trace>
  <inkml:trace contextRef="#ctx0" brushRef="#br0" timeOffset="5485.98">21283 9795 44 0,'-34'17'216'0,"34"-17"-211"0,-20 20 5 0,20-20-8 0,0 20 3 16,0 35 0-16,0-15 1 15,0-4-4-15,0 21 2 0,0-57-2 16,0 38 1-16,0 2 3 0,0 111 11 15,-20-74-10-15,20-1 1 16,0-57-5-16,0 18 6 0,0-17-4 0,0 16 2 16,0-36-3-16,0 41 7 0,0-23-5 0,0 1 1 15,0 0 0-15,0-19-5 0,0 0 0 16,0 0 0-16,0 0-1 0,20-19 2 16,0-18 3-16,14-4-2 0,-14 24 1 15,-20-2-3-15,20-1-1 0,-20 2 5 16,23-1 6-16,-9 0-9 0,6-1 10 15,20 20 5 1,-23 20-8 0,0 18-4-16,-17-20-3 0,0 2 0 0,20 57 3 47,0 188-16-47,-40-207-38 0,20-58 15 15,0 18-12 1,0 0-182-16,0-36 152 0,0 0 35 0,0-3 9 15</inkml:trace>
  <inkml:trace contextRef="#ctx0" brushRef="#br0" timeOffset="5940.9">21856 10460 35 0,'17'115'200'0,"-17"-97"-195"0,20 1-1 0,17 0 11 0,-37-19-15 63,0-19 5-63,20-133 54 0,-20 114-22 0,-20-1 5 0,20 39-32 0,0 0-1 0,-20 19 1 16,3 39 16 30,-20 75-7-46,37-114-20 16,-20 303 0-16,20-302-3 0,0 18-10 0,20 18-141 63,34-75-115-63,-34-18 239 0</inkml:trace>
  <inkml:trace contextRef="#ctx0" brushRef="#br0" timeOffset="6221.1">22252 10478 37 0,'0'0'51'0,"0"0"21"16,-17 0-33-16,0 0 32 47,-80 20 31-47,77 16-90 0,0 23 3 15,20-21-12-15,0-21-3 0,0-17 0 63,-17 77 7-63,34 152 16 0,60-135-19 0,-57-94-4 0,-20 0-1 0,40 0-11 15,-23-19-12-15,0-18-43 0,3 17 38 63,57-169-274-63</inkml:trace>
  <inkml:trace contextRef="#ctx0" brushRef="#br0" timeOffset="6533.59">22634 9907 84 0,'0'0'0'0,"0"0"89"31,-20 0-15 0,20 0-50-31,0 0 39 16,0 400 46-16,0-266-104 0,-17 73-5 47,17 174-140-47,0-362 73 0,0 2-42 15,0-21 52-15,0-21 21 16,0-93-3 31</inkml:trace>
  <inkml:trace contextRef="#ctx0" brushRef="#br0" timeOffset="6734.04">22845 10346 21 0,'0'0'166'0,"0"0"-114"0,0 0-29 0,0 0 15 0,0 0-38 63,-40 208 151-63,-17-93-117 0,37-38-30 15,20-40-3-15,0 20 2 47,43 19-9-47,-9 0-114 0,-14-57 49 0,-20-19 71 63,37 18-195-63,20-18 94 0</inkml:trace>
  <inkml:trace contextRef="#ctx0" brushRef="#br0" timeOffset="7242.04">23167 10022 19 0,'0'0'5'0,"0"0"-5"31,0 0 5-31,0 0 33 16,-20-95 165-16,20 95-191 0,77-95 111 0,-20 58-87 0,0 18-23 0,-17 19-3 47,-6 0 4-47,-34 0-14 62,94 76 20-62,23 665 24 0,-234-400-30 0,23-131-7 0,37-133-7 0,0-21-15 32,20-56-10-32,0 0-73 46,37-114-268-46,74 38 307 0</inkml:trace>
  <inkml:trace contextRef="#ctx0" brushRef="#br0" timeOffset="8220.01">24421 10022 56 0,'0'0'0'0,"0"0"55"0,0 0-33 0,0 0 6 0,0-18-6 0,0 18 2 0,0 0 43 0,0-21-39 0,0 21-21 32,-54 135 40-32,31-117-46 15,23 39 2-15,-19-19-1 0,19 0 0 0,-20 0-3 16,20 1 1-16,0-39 0 0,0 37 3 15,-18 2 0-15,18-20-1 0,0-19 2 0,0 37 6 16,0-37-7-16,0 0 0 0,18 0 0 0,-18 0-2 0,0 0 2 16,0 0 0-16,20-18-1 15,-20-1-2-15,0 19 3 0,19-19-2 0,-19-1 2 16,0 20-1-16,0 0 2 0,0-19-3 0,0 19 0 0,0 0 2 16,0 0 2-16,0 19 0 0,0 1 9 15,-19 18 1-15,19-20-8 0,0 2-5 16,-20 16 3-16,20 61 4 0,-18-80-6 15,18 22 3-15,0 38 2 16,0-22-2-16,18-16-4 0,2 1-1 0,-20-40-1 0,42 18 0 16,-42 0 0-16,0-18 0 0,15 20-2 0,5-20-2 0,-1 18-13 31,36-18-145 0,7 0-162-15</inkml:trace>
  <inkml:trace contextRef="#ctx0" brushRef="#br0" timeOffset="9117.46">16533 15346 18 0,'0'0'7'0,"-39"-20"-6"0,39 3-1 0,-35 17 4 0,15 0 3 0,0 0 2 0,1 0-5 0,4 0 3 0,15 0-3 0,-23 0 7 0,3 0-6 0,-17 0 12 47,-134 17 126-47,171-17-134 0,0 0 8 0,0 0-9 0,0 20 7 0,-20-20 0 16,20 0-7-16,0 0 5 0,0 21-7 0,0-21 2 15,0 0-1-15,0 17-1 0,0 2 14 16,20-19-12-16,-20 20-1 0,0-20-4 0,0 0-1 0,17 17 2 16,3-17 0-16,-20 0-3 0,23 0 1 0,-23 0 2 15,17 0-4-15,0 0 5 16,3 0-6-16,-20 0 0 0,0 0 2 0,20 0 2 0,-20 0 1 15,0 0-2-15,17 21 4 0,-17-21-4 16,0 17 3-16,0 22-2 16,0-1-8-16,0 1 4 0,0-39 2 0,0 38 1 0,0-21-3 15,-17 24 1-15,17 15 5 32,-20 76-4-32,40 2 4 0,-20-134-4 0,37 20 0 62,0-20 5-62,21 0 3 0,18-20 18 0,-76 40-23 0,0-20-1 16,-17 57 8-1,-3-40-9-15,-19 3-1 0,39-1 1 0,-15-19-3 16,-28 38 3-16,6-18-1 0,17-20-2 0,20 17-2 16,-37-17-17-16,37 20 10 15,0-20-35-15,20 20-30 0,-20-20 42 0,37 17-50 16,-19-17 34-16,21 0-47 0,38 0 2 0</inkml:trace>
  <inkml:trace contextRef="#ctx0" brushRef="#br0" timeOffset="9774.49">18056 12646 60 0,'-20'0'82'0,"20"0"-23"0,-20-19 7 0,-14 0 18 0,11 19-57 0,23 0-21 0,0 0-2 0,0 0-1 0,-20 0 2 0,20 0-3 16,0 0-1-16,0 57 2 15,0-37-2-15,0-2 0 0,0 1 1 0,0 18 6 16,20-17 1-16,-20-1-6 0,0-19 1 0,0 19 5 16,23 0-3-16,-23 19 9 15,14 0 3-15,-14 0-6 0,0 0-7 0,0 1 2 16,0-21-5-16,-14 19 3 0,-29 2 6 16,23-19-12-16,3-20 1 15,-3 0 0-15,20 0 0 0,-17 0-7 0,-3-39-25 0,20 19 12 16,0-17-4-16,0 37 8 0,20 0-3 15,-20-37-23-15,17 37 20 0,40-38-75 16,-57 38 61-16,57-20-77 0,3 1 47 0,-60 19 41 16</inkml:trace>
  <inkml:trace contextRef="#ctx0" brushRef="#br0" timeOffset="10070.07">18321 12817 20 0,'0'0'46'0,"17"19"-5"0,23 76 104 0,-40-95-137 15,40 57 23 1,-6-37-7-16,-14-20-21 0,0-20 10 16,-3-18-4-16,-17 19-3 0,20-76 2 15,-20 0 0 1,-20 19 16-16,20 76-15 0,-17-38 14 0,-3 38-17 16,0-19 12-16,3 19-3 15,0 0-9-15,-6 0 0 0,6 57 4 16,-3-19-7-16,0 18-1 0,20-36-1 15,0 37 0-15,-17-19 1 0,17-19-2 0,0 38 2 0,0 1-1 16,0-21-2-16,0-18 0 0,0 19-1 0,0 76-17 16,37-77-60-16,-37-17 37 0,20-20-10 15,-20 21-13-15,17-21 28 0,-17 0-39 0,23-21-10 16,-6-55 55-16</inkml:trace>
  <inkml:trace contextRef="#ctx0" brushRef="#br0" timeOffset="10317.12">18606 12779 18 0,'17'57'351'0,"-17"19"-326"16,0-38-16-1,0 76 1-15,0-76-9 0,20 1 3 16,-20-21-3-16,37-56 1 31,20-56 2-15,20-97 25-16,-57 172-17 0,0 0-5 0,14 19 6 47,29 133 0-47,-63-56-15 0,0-40 2 0,0 0-4 0,14 22-13 0,-14-3-39 15,0-37 26-15,0 18-41 0,20 21-115 16,-20-58 144-16,0 0 9 0,20 19 1 0,-20-19 6 0</inkml:trace>
  <inkml:trace contextRef="#ctx0" brushRef="#br0" timeOffset="10717.7">19421 12836 31 0,'0'-19'185'0,"0"0"-173"0,0 19-1 0,0-19 23 0,-17-1 10 16,17 2-21-16,-17 18-1 0,17 0-15 0,-23 0-1 16,23-19 7-16,-20 19 1 0,20 0-1 0,-17 0-10 15,17 0 4-15,-20 0-1 0,3 37 7 32,-3 60-10-32,20-97-2 0,0 18-2 0,0 1 2 0,0 19 1 15,0-19 0-15,0 1-2 0,0 18 4 0,20-1 0 16,-20-18 1-16,0-19 1 0,0 18-5 15,17 2 2-15,-17-20-1 0,0 19 3 0,0 1-2 0,0-20-2 16,0 18-1-16,-17 39 8 16,-3-38-5-16,0-1-3 0,20 2 0 0,-17-20 1 0,-23 21-22 47,3-62-179-47,57 4 103 15,74-58-62-15,-74 95 138 16</inkml:trace>
  <inkml:trace contextRef="#ctx0" brushRef="#br0" timeOffset="11034.43">19803 12874 57 0,'0'96'279'0,"0"-39"-249"0,0-20-24 0,0 20-1 0,0-37-3 0,0-2 0 0,0 58-4 0,0-58-2 0,0 40-49 0,0-19 3 0,-20-21-20 0,20-18-9 16,0 0 15-16,0 0 32 0,-20 0 5 0</inkml:trace>
  <inkml:trace contextRef="#ctx0" brushRef="#br0" timeOffset="11168.22">19934 12380 62 0,'0'0'29'0,"0"0"31"0,0 0-53 0,0 19 4 0,0-1-6 0,0-18-3 16,0 39-1-16,0 37-55 16,0-57 8-16,0 0 0 15,20-1 15-15</inkml:trace>
  <inkml:trace contextRef="#ctx0" brushRef="#br0" timeOffset="11716.84">20376 12057 20 0,'0'0'31'0,"0"0"-5"0,0 0-15 0,0 19 23 0,0-19-21 0,0 0 8 0,0 0-13 0,0 18 29 47,0-18 1-47,0 0-6 31,15 0 81-31,-15 19-82 16,0-19-28-16,0 0-1 0,0 0 3 0,0 20-4 0,0-20 1 0,19 18 2 15,-19 21 10 1,0-20-9-16,0 19 0 0,20-38-2 0,-20 0-3 62,0 95 13-30,20 57-3-32,-20-114-10 0,17 361 11 0,-17-228-10 0,0-132-1 0,0 17 0 0,0-37-2 15,0 0 2-15,0 19-1 0,0 0-8 16,0-19-42-16,0-19-38 16,0 0 16-16,0 0-21 0,0 0 48 0,0-19-25 15,0-19 39-15,-17 18 6 0</inkml:trace>
  <inkml:trace contextRef="#ctx0" brushRef="#br0" timeOffset="11968.06">20259 12779 98 0,'0'0'0'0,"0"0"84"0,0 0-62 0,0 0-10 0,0 0 5 0,0 0-10 0,0 0 2 0,0 0 5 0,0 0 32 0,17 0 8 0,-17 0-46 0,20 0 6 0,18 19 12 0,4-19-11 16,-27 0-12-16,24 0 8 0,-39 0-7 0,75 0 5 16,-33 0-6-1,-7 0-3-15,4 0-2 0,-39 0-4 0,18 0-2 0,-1 19-22 16,-17-19-7-16,20 0-4 0,0 0-55 16,-20 0-75-16,20 0 137 15,-20 0 3-15</inkml:trace>
  <inkml:trace contextRef="#ctx0" brushRef="#br0" timeOffset="12117.37">20812 12874 139 0,'0'208'278'0,"0"-169"-278"0,0-39 0 0,0 59-3 0,0-23-7 0,0 21-74 15,0-36-92-15,-22-21 132 16,22 0-15-16,0-41 18 0</inkml:trace>
  <inkml:trace contextRef="#ctx0" brushRef="#br0" timeOffset="12269.51">20924 12380 100 0,'0'0'56'0,"0"0"43"16,0 0-88-16,0 19-8 0,0-19 0 0,-20 57 19 15,20 38-13 1,0-58-19-16,0 2-37 0,0-20 22 15,0 0-3-15,0 1-65 0,0-20 67 0,0 18 5 0,0-18 6 0,0 19 5 16,0-19-18-16</inkml:trace>
  <inkml:trace contextRef="#ctx0" brushRef="#br0" timeOffset="12517.32">21095 12931 41 0,'0'57'156'0,"0"-37"-145"0,0 93 72 0,17 1-55 15,-17-76-22-15,20 0-4 16,-20-38-3-16,20 39 1 0,-20-39 2 0,22 0-3 16,-7-20 8-1,5-57-6-15,0 40-1 0,-20-38-1 0,37-21 1 0,-37 1 3 16,17 19 2-16,-17 38 0 0,20-19 6 0,-20-19-2 16,20 58-4-1,-20 18 0-15,23 0-1 0,-23 0-4 0,0 18 0 16,0 20 1-16,14 19-10 15,-14-19-11-15,20 38-77 0,-20-57 61 0,0 0-6 0,0 1 1 16,0-2 4-16,40 96-63 0</inkml:trace>
  <inkml:trace contextRef="#ctx0" brushRef="#br0" timeOffset="12801.95">21665 12970 31 0,'0'0'17'0,"0"0"8"0,0 0 6 16,0 0-1-1,0 0 29 1,20 0 6-16,-3 0-53 0,-17 0-11 0,20 0 0 0,-3-39 1 16,-17 39-1-16,0-19 0 0,0 0 0 0,20 0 2 15,-20-19-3-15,0-39 16 16,0 77-8-16,0-18 20 0,0-20 10 0,0 38-30 0,0-18 17 16,0-2-15-16,-20 20-1 0,-108 209 92 46,105-113-100-46,6-39 0 0,17 18 1 32,74 134-53-17,3-170-201-15,17-21 28 16</inkml:trace>
  <inkml:trace contextRef="#ctx0" brushRef="#br0" timeOffset="13491.66">23070 12779 21 0,'0'0'27'0,"0"19"-17"0,-20-19 14 0,20 0 7 0,0 0 2 0,0 0 39 0,0 0-39 0,0 0 22 0,-17 0 8 0,17 0-55 0,-17 0 12 0,17 0-7 0,0 0 0 0,-20 0-3 15,20 0-2-15,-20 19-2 0,20-19 2 0,-34 19 10 16,34 1-13-16,0-2 1 16,-23 1-1-16,23 0-2 0,0-19-1 0,-20 38 3 0,20 0-2 15,0-18-3-15,0-1 1 0,0 18 0 0,43 40 0 16,-9-38 3-16,-14-39-2 16,-20 0 0-16,20 0 0 0,14-21 3 15,-14-36-5-15,20-75 3 16,-23 36 1-16,-17 58-3 0,0 19 0 15,20-76 5-15,-20 76-3 0,0 19-2 0,0-38 1 16,0 38 0-16,-20-38-2 16,20 19 4-16,-17 19-6 15,17 0 2 48,-20 77-3-48,0 131-150-15,117-19-236 0</inkml:trace>
  <inkml:trace contextRef="#ctx0" brushRef="#br0" timeOffset="13718.02">23395 12893 56 0,'0'0'67'0,"0"0"28"0,-17 0-69 0,17 19 2 15,0-19-2-15,0 19-14 0,0 20 14 0,0-1-10 0,0-38-10 16,0 37 6-16,0 0-1 0,0 2-6 0,0 93 16 31,0-17-17-31,0 133-2 16,0-96-2-16,0-75-5 0,-23-3-1 15,-14 98-127 17,17-133-47-32,-17-117 113 15,17-15 45-15</inkml:trace>
  <inkml:trace contextRef="#ctx0" brushRef="#br0" timeOffset="13917.67">23241 13064 22 0,'0'0'0'0,"20"-76"41"16,-20 58-24-16,20-40 25 0,17-37 57 0,-17 76-84 0,-3-20 12 16,6 2-6-16,11 18-2 0,-14 19-8 0,-20-18 1 15,20-2 16-15,34 20 21 16,-14 0-28-16,-17 38 5 0,-9-38-17 0,6 38 3 0,-20 0 1 16,20-19-10-16,-20 39 2 0,0-40-1 0,0 20 0 0,0 20-2 15,-40 54 5 1,-17-14-3-16,20-25-1 0,0-53-3 0,-20 75 3 15,17-76-3-15,3 0 0 0,17 0-14 0,-17 0-36 16,-17-19-54-16,31 0 31 0,6 0 31 16,17 0-2-16,-20 0-1 0,0 0-53 15,3-19 49-15</inkml:trace>
  <inkml:trace contextRef="#ctx0" brushRef="#br0" timeOffset="17551.63">16896 7817 35 0,'37'37'372'0,"-37"-37"-393"0,0 0 6 32,-20 57-325-32,3-37 309 15</inkml:trace>
  <inkml:trace contextRef="#ctx0" brushRef="#br0" timeOffset="17684.39">16950 8138 30 0,'0'0'8'0,"0"135"119"0,0-77-97 0,0-58-25 0,0 36 0 0,0-36-5 0,0 21 1 15,0-4 0-15,0 22-3 47,0-1-94-47,0-59 13 0,0 21 81 0,0 0-22 16</inkml:trace>
  <inkml:trace contextRef="#ctx0" brushRef="#br0" timeOffset="17969.21">16933 8424 26 0,'17'249'134'0,"-17"-175"-98"47,0 23-25-31,20 55-8-16,2-133-6 0,-22-2-3 0,0-17-2 0,0 0-24 16,0 0 10-16,0 0 11 0,0-17-24 46,-22 17 32-46,22 0 3 0,0-19 7 32,0 38 61-32,0 96-39 0,22-78-30 0,-22 0-7 15,0 1-24-15,0-20-52 47,0 22 15-31</inkml:trace>
  <inkml:trace contextRef="#ctx0" brushRef="#br0" timeOffset="19117.82">17312 6637 27 0,'0'0'38'0,"0"0"-13"0,0 0-15 0,0 0 29 0,0 0-25 15,0 20 16-15,0-20-16 0,0 0 12 0,0 0-2 0,0 0-4 0,0 0-1 0,0 0-11 0,0 17 1 0,20-17 42 0,-20 0-43 0,0 0 17 16,22 20-10-16,-22-20-8 0,0 0 10 0,15 19-3 15,5 40 1-15,-20 15-5 16,40 78-3-16,-40-113-5 0,0 18-2 0,0 57 0 16,0-39 1-16,0-36-1 0,0-2 1 0,-20 1-2 15,20-18 0-15,-20 17-39 0,0-18 2 16,-17-19-138 0,-20-228 3-16,20 57 166 15,17-19 6 1,20 152 4-16,0-57 9 0,0 18 7 0,0-17 21 15,0 0 2-15,0 74-30 0,20-57 22 16,-20 60-23-16,0-4-1 0,20-73 52 16,-20 74-51-16,0 20 1 0,17-19 30 0,-17 19-34 15,0 0 12-15,17 0-9 0,-17 0-6 0,0 0 0 0,0 0 9 16,0 0-3 0,0 19-8-16,0 1-3 0,0-20-3 0,0 20-2 0,0-20-5 15,0 18-22-15,0-18 9 0,0 20-33 0,0-20-9 0,0 17 30 16,0 2-87-16,0-19 102 0,0 0-2 0,0 0 16 15,0 0-21-15</inkml:trace>
  <inkml:trace contextRef="#ctx0" brushRef="#br0" timeOffset="19835.14">17902 6486 56 0,'0'-20'117'0,"0"20"-100"0,-20-19-7 0,20 19 16 0,0 0-13 0,0-18 19 0,0 18-24 0,0 0-1 16,0 0-1-16,0 0 16 0,0 0 3 0,0 0 0 0,0 18-20 0,0 21 9 31,20 112-4-31,-3-114-10 0,-17-17 0 16,20-1-1-16,-20 0 4 0,0 0-2 0,0-19-1 0,0 0 2 0,20 0-1 15,-20 21 1-15,0-21 1 0,0-21-1 0,23 2 1 16,-9-39-1-16,6 41 0 0,0-39-1 16,-20 56-1-16,20-21 1 0,-20-16 0 15,0 17-1-15,17 0 0 0,-17 20 1 0,0 0-1 16,17 0 4-16,-17 20-1 0,0 0-1 15,20 55 5-15,-20-36-5 0,0-2 0 0,43 97 4 32,-43-78-1-32,14-56-2 0,6 19 1 0,-20-19-2 15,20-19 2-15,-20 0-3 0,0 19 0 0,20-19 0 0,-20 1 0 16,34-78 1 0,-14 58-1-16,20-19 1 0,-23 21 4 15,-17 36-5-15,20 0 0 0,-20 0 2 0,20 0-1 16,-20 17-2-16,17 2 1 0,6 57 2 15,-23-57-4-15,17 21 0 0,-17-4 1 0,0-16-2 16,17 17-13-16,-17 1 4 0,0-18-25 0,0 17-14 31,20 1-63 1</inkml:trace>
  <inkml:trace contextRef="#ctx0" brushRef="#br0" timeOffset="20430.43">19059 6694 19 0,'0'0'0'0,"0"0"5"0,0 0 0 0,0 0 8 0,0-20 16 0,0 20-18 0,0-17 15 0,0 17 5 0,0 0-16 0,20-20-1 0,-20-16 70 0,20 36-72 15,-20 0 0-15,0 0 13 0,0 0-14 0,0 0 1 16,20-21 19-16,-20 21-22 0,17 0 23 16,3 0-11 15,0 57-5-31,-20 0-8 0,17 38 7 0,6 39-8 0,-23 170-6 15,0-265-4-15,0-3 3 0,0-16 0 0,0 17 1 16,0 98-18-16,0-118 7 0,-23 97-110 16,23-114 92-16,0 19-35 15,0 2-8-15,-17-21 37 0,17 0-21 0,0 0 35 0,-20-40-24 16</inkml:trace>
  <inkml:trace contextRef="#ctx0" brushRef="#br0" timeOffset="20684.14">19193 6713 20 0,'0'0'6'0,"0"-19"0"16,0-74 80-16,0 52-35 0,0 41-33 0,0-17-2 0,0-23 24 16,0 40-30-16,23-17 8 0,-23 17-8 0,0 0-1 0,17-20 2 0,-17 20-1 15,17 0 9 1,40 0 41-16,-57 0-52 0,37 20 7 0,-37-20-10 0,43 37 3 16,-26-17-1-16,0-3-5 0,3 24 1 0,17 109 4 46,-94 42 4-46,40-156-11 0,-23 2 1 16,20-38-2-16,-34 40-43 0,34-40 24 16,-17-40-97-16,20 40 80 0,-6-57-80 15,23-19 39-15,40 0 59 0,-23 0-5 0</inkml:trace>
  <inkml:trace contextRef="#ctx0" brushRef="#br0" timeOffset="21155.28">20259 5705 42 0,'-20'-38'317'0,"0"21"-277"0,20-3-3 0,0 20-29 0,-17 0 5 0,0 0 9 0,17 0-13 0,-23 0-3 0,23 0 5 0,-19 20-1 0,1-20-7 0,18 36 6 0,-20-36-7 16,3 38 3-16,-3 0 1 0,0-38-6 0,-14 76 4 15,-26 21-2-15,23-23 3 16,37-35-3-16,-20-1-2 0,0 0 1 0,-34 115 0 0,54-115 1 0,0-2-1 16,-20 42-1-16,0-4-1 0,20 24 3 15,20 33 3-15,0-74-4 0,-20-18-1 0,17-2 2 16,0 1 1-16,3-18-2 0,0 17 0 0,0 1 1 0,17 1 0 16,-37-19-1-16,37 17-2 0,-14-37 2 31,148 74-47-31,-117-54-31 0,-34 0 63 0,74-20-195 15,3-40-3 17,-97 40 193-32</inkml:trace>
  <inkml:trace contextRef="#ctx0" brushRef="#br0" timeOffset="21942.95">20983 6257 18 0,'0'0'40'0,"0"0"-13"0,0-20 4 0,0 20 3 0,0 0-10 0,0 0-12 0,0 0 13 0,0 0 0 0,0 0-13 0,0 0 22 31,-42 135 58-31,42-135-91 0,-17 75 6 31,17 58 7-15,0-76-9-16,37-20-2 16,-15-37 1-16,13-17 7 0,-15-22-4 0,0 22-3 0,-3-4 0 15,3-16 0-15,-20-3 0 0,17 23-2 0,3-22 2 0,-20 21-2 16,20-39 9-16,-20 36-8 0,22 2 3 0,-22 19-4 16,0 0 3-16,15-17-1 0,-15 17-2 0,0 0 6 15,20 36 5 1,-20 22-5-16,0-38-5 0,20 54 3 0,0-54-6 0,-20 0 1 15,0-3 0-15,17 3 0 0,0 18-3 0,-17 18 2 0,20-36 1 0,0 18-1 16,-20-19 0-16,23-19 0 0,11 95-28 16,-34-76 2-16,20 0-9 0,0 0-10 0,-3-19-8 15,-17 0 23-15,17 0-81 0,3 0 67 0,0-19-30 16,-20 0 48-16,20-18 0 0,-20 17 1 16</inkml:trace>
  <inkml:trace contextRef="#ctx0" brushRef="#br0" timeOffset="23101.53">20485 6295 23 0,'-35'20'93'0,"15"-3"-69"0,20-17-17 0,0 0 8 0,-20 19-3 0,20 2 2 0,0-21-9 0,-19 37 13 0,19-37-12 0,0 0-1 0,0 38 13 0,0-19-2 0,0 1 1 15,0-20-8-15,0 17 7 0,0 3-9 0,0-20 0 0,0 37 9 16,0-37-12-16,0 41 7 0,0-41-1 16,0 17-4-16,0-17-1 0,19 19 7 0,-19-19-6 15,20 20 18-15,-20-20-18 0,0 0 0 0,55 0 14 16,-55 0-15-16,40-20 8 0,-18 20-7 15,-7-19 1-15,-15 2-4 0,20-4 0 0,-1 21 3 32,76-57 2-32,-58 20-5 0,42 17-63 31,-61 20 16-15,-18 0-34-16,17 0 24 15,-17 0 22-15,0 20-42 0,20-3-76 16</inkml:trace>
  <inkml:trace contextRef="#ctx0" brushRef="#br0" timeOffset="23601.19">21759 6409 49 0,'-20'0'102'0,"20"20"-88"0,0-20 2 0,0 0 0 0,0 0 23 0,0 18-20 0,0 1-1 0,0 1-4 0,0-3-6 0,0-17-5 0,0 20 2 0,0 0-1 0,0-3 0 0,0 3-1 0,0-20 0 16,0 21 2-16,0-21-1 0,0 0-1 0,0 17 5 0,0 2 3 0,0-19-5 15,20 0 25 1,-20 0-11-16,23-19 0 0,-23 2-14 0,17-41 19 15,0 38-14-15,3-17-2 0,17-20 5 16,20-21-3 0,-37 59-9-16,-20 19-2 0,23 0 1 0,-23-17 0 15,34 17 0-15,-34 0-1 0,0 0 1 0,20 0-2 0,-20 17 1 0,0-17-6 16,20 19 0-16,-3 19-61 16,0-18 26-16,-17 0-11 0,20-2-14 0,-20-18 28 0,0 0-44 15,20 19 45-15,3-19-35 0,-23 0 33 16</inkml:trace>
  <inkml:trace contextRef="#ctx0" brushRef="#br0" timeOffset="24001.67">22409 5553 89 0,'0'0'92'0,"0"-18"-72"0,0 18-11 0,0 0 11 0,0 0-8 0,0 0 1 0,0 0 12 15,0 0-15-15,0 0 6 0,0 0-9 0,0 0-1 0,0 0-1 0,0 0 23 16,0 0-24-16,0 0 0 0,17 0 0 0,-17 0-2 15,17 0 8-15,23 37-3 16,-3 2 1-16,0 131 4 47,20 381 13-47,-74-454-22 0,0-3-1 0,-43 77 5 0,40-114-5 16,3 20 1-16,-3-40-3 0,-17 77 0 15,20-56-1-15,-63 56-15 0,63-97-16 16,17 3 9-16,-20 0-4 0,0-20-39 15,0 19-57-15,20-1 49 0,-17-18 17 0,17 0 31 16</inkml:trace>
  <inkml:trace contextRef="#ctx0" brushRef="#br0" timeOffset="24436.26">23033 5972 150 0,'0'0'143'0,"0"0"-95"0,0 0-39 0,0-19 17 0,0 19-4 0,0 0-6 0,0 0-8 0,0 0-1 0,0 0-6 0,0 0-1 0,17 19-1 16,-17-19 0-16,0 19-13 0,0-19 3 0,20 0-2 0,-20 0-4 0,0 57-161 15,0-39 140-15,0 40-73 0,0-58 98 16,0 38 0-16,0-20-7 0</inkml:trace>
  <inkml:trace contextRef="#ctx0" brushRef="#br0" timeOffset="24568.66">23127 6923 112 0,'-17'190'216'0,"17"-152"-207"0,-20-1-4 0,0-17-3 0,0 17 1 0,-14 1-6 0,14-38-23 15,-20 39-86-15,26-39 60 0,-29 0-61 16,23 0 72 0</inkml:trace>
  <inkml:trace contextRef="#ctx0" brushRef="#br0" timeOffset="28951.89">16821 7057 21 0,'-116'17'398'0,"59"-17"-382"0,39 0-8 0,-2 0-5 0,1-17 4 0,-1 17-4 0,5 0 2 16,-141 0 28-16,41 37-16 0,98-37-15 16,-3 0 1-16,0 19-1 0,3-19-1 0,-137 55 8 47,60-35-6-47,-3 0-2 15,-373 152 12-15,390-135-7 0,-91 40 1 63,-302 208 0-63,111 1 0 0,248-192-8 0,-17 0 4 0,111-74-1 15,-34 17-1-15,-120 97-3 63,-74 112 7-63,-20 96-4 0,174-189 11 0,37-20-12 0,0-19-1 15,-57 135 2-15,94-193 0 0,-17 39-3 0,20-38 3 16,-41 94-3-16,41 2 0 0,-25 0 2 0,42-97 2 16,-17-17-2-16,17 54 1 0,-20 4-3 0,20-3-1 15,0-55 0-15,0 55 0 0,0 2 3 0,0-21 0 16,0 136-3-16,20-136 2 0,-20 2 2 16,17-3-2-16,3-17 1 0,19-17 1 46,227 530-2-46,-249-552 0 0,3 21 1 0,22 18-1 0,33 38-1 16,-41-75 1-16,43 35 0 0,57 2 5 16,-77-18-5-16,20-1 1 0,-40-38 0 15,37 19-1-15,-31-19 0 0,31 18 1 0,-37-18 0 0,57 20-1 16,0-20 2-16,117 0 3 16,-174 0-3-16,231-76-2 0,-94 57 2 0,-120-20-2 15,117 21 1-15,-117-21 0 0,6 39 0 0,-23-18 0 16,23 18-1-16,111-37 0 15,-23 17 2-15,-91 20-1 0,20 0-3 0,-40 0 3 0,20 0 0 16,-17 0 2-16,-20 0-1 0,14 0 1 0,6 20-3 31,131 54-6-15,-97-36 9-16,-31-18-5 0,-43-20 2 0,0 0 4 16,17 0-2-16,-17 19 1 0,17-19-4 15,-17 0 4-15,0 19-2 0,20-19 0 0,-20 0 0 0,0 0 0 16,0 0 0-16,20 19 0 0,-20-19-1 31,17 19 0-15,-17 38-60-16,0-57 51 0,0 0-17 15,0 19-82-15,0-19 45 0,0 0-14 16,0 0-36-16,0-19 64 0,0 19 34 16,-17-19-2-16,17-1-6 0</inkml:trace>
  <inkml:trace contextRef="#ctx0" brushRef="#br0" timeOffset="29346.28">15832 12057 20 0,'-20'0'37'0,"20"0"-27"0,-20 0 12 0,0 0-1 0,20 0-10 0,-14 0 13 0,-9 0 5 0,3 0 19 0,0 0-1 0,20 0-25 0,-17 0 3 0,17 0 5 0,0 0-14 0,0 0 4 15,0 0-9-15,17 19-4 0,3-19 5 16,23 18-5-16,105 21 29 16,-54-1-27-16,40-19 2 0,-74 0-10 0,-26 0 1 0,23-19-3 15,152 75 7 17,136 21 0-32,-328-96-4 0,23 18 13 15,-40 1-13-15,17 1 1 0,-17-20 0 0,0 95 7 31,-37-38-3-31,0-19-7 0,-60 19 4 0,60-19-1 0,-3 0-2 0,-69 19 2 16,12-19-2-16,0 19-1 0,58-18 0 0,-56 18 1 16,18-2 1-16,-17 60-6 0,77-96 3 15,0 76-3-15,17-76 1 0,0 172-50 16,0-77-11 0,17-76 44-16,-17-19-2 0,17 19 0 0,23 57-86 15,-3-58 71-15,0 3-78 0,-14-3 85 0,11-17-33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7T19:29:44.0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800080"/>
    </inkml:brush>
  </inkml:definitions>
  <inkml:trace contextRef="#ctx0" brushRef="#br0">21303 14813 20 0,'0'0'6'0,"0"0"-4"0,0 0 2 0,0-17 5 0,0-4-7 0,20 3 10 0,3-1 24 0,-23-1-17 0,14-17 36 15,6 17-13-15,-20 20-27 0,0-18 28 0,0 18-21 16,20-20-12-16,-20 20 14 15,0-19 10-15,0 19-26 0,0 0-8 63,0-18 25-63,-40-22 9 0,-54 3-16 0,57 37-16 0,-3 0 3 16,25 58-3-16,-7 18 4 15,2-1-4 1,20 20 6-16,-20-39-8 0,3 59 2 0,17-1-2 15,-20 77-1-15,20-171 1 16,20 55 2-16,-20 2-1 16,17-60-3-16,-17 43-4 0,0-23 6 0,20 20-16 15,-20-40-10 1,0-17-19-16,0 0 28 0,0 0-61 16,0 0 43-16,-20 0-39 0,20-17 38 0,-17-21-42 31,-20-18 40-31,37 56 20 0</inkml:trace>
  <inkml:trace contextRef="#ctx0" brushRef="#br0" timeOffset="170.86">20830 15497 21 0,'0'0'10'0,"0"0"35"31,0 20 136-31,37-20-126 16,-17 0-33-16,34 0 5 0,-12-20-14 0,-24 20-10 15,-1 0 5 1,97-36 0-16,-94 15-7 15,57 4-70-15,-40 17 10 0,-37 0 23 16,37 0-122 0,6 0 106-16,-43 0 32 0</inkml:trace>
  <inkml:trace contextRef="#ctx0" brushRef="#br0" timeOffset="455.07">21628 15440 39 0,'17'0'83'16,"-34"-17"34"15,-97-3 6-31,20 20-86 31,54 37-32-31,20 1-4 0,20 22 3 16,20-43-2-16,-20 3-4 0,20-1 0 0,-20-19 2 62,20 18-7-62,74 60 17 0,77-230 21 0,-154 111-36 16,3 22-2-16,-20 19 1 0,-20-17-33 0,20-4-78 16,-17 42-74-1,17 15 139-15,0-36 49 0,0 20-1 16,17 1-13-16</inkml:trace>
  <inkml:trace contextRef="#ctx0" brushRef="#br0" timeOffset="751.5">22027 15517 20 0,'0'-20'30'0,"0"1"25"0,0 2 1 16,0-21 52-16,0 38-93 0,-20-20 30 15,-14 20-8-15,11 0-25 16,3 20 5-16,20-20-13 16,-20 17 5-16,3 21-6 46,-20 1 6-14,54 76-7-32,157-153 26 0,-140-39-22 15,6-17-5-15,-17 74-4 0,-23 1 2 16,0-19-11-16,0 38 8 16,0-20-83-16,0 3 44 15,0 17 0-15,0 0-31 0,0 17-34 0,14 24 51 16,-14-5 51-16,0 1-13 15</inkml:trace>
  <inkml:trace contextRef="#ctx0" brushRef="#br0" timeOffset="2785.88">21685 16448 24 0,'-57'114'353'0,"57"-75"-328"0,-17-1-6 31,17-17-9-31,0-21-6 47,34-154 72-31,-34 96-63-16,0 41-8 0,0 17 2 0,0 0-7 62,0 0 2-62,40 114 9 0,-3 1-7 0,0-42-4 0,3-16-4 16,-40-57 3-16,17 41-11 0,3-24-18 0,-20-17 30 62,37 20-123-46,-37-20 93-16,20 0-263 0,-3 0 233 16</inkml:trace>
  <inkml:trace contextRef="#ctx0" brushRef="#br0" timeOffset="3283.1">21665 17419 21 0,'0'0'318'0,"0"-20"-269"16,-20 40 21-16,20-20-66 0,0 18-2 15,0 41 3-15,0-22-5 0,0-18 0 16,0-1 0-16,0 78 3 47,20-1-3-47,0-76 6 0,-3-57-3 15,40 0 7-15,-17 18 3 47,54 78 30-47,-114-20-40 16,20-38-1-16,-37 39 4 16,-17-21-5 15,31-18 1-31,-51 0-15 15,-23-114-122-15,97 18-82 0,0 96 142 16,23-37-6-16,-23 17 61 0,0 20 0 16</inkml:trace>
  <inkml:trace contextRef="#ctx0" brushRef="#br0" timeOffset="5046.79">21152 10175 28 0,'0'0'11'0,"0"0"37"0,0 0 15 0,0 0-43 0,0 0 15 0,0 0 35 15,-20 18 47-15,20-18-109 0,0 0 1 16,0 0-3-16,0 0-1 0,0 19 14 0,0-19-16 16,0 19 6-16,-20 39 1 15,20-58-8-15,0 37-1 0,0 1 1 0,-17 76 5 16,17-38-5-16,-20 39-6 0,3 35 4 16,-3-111 0-16,20 1 0 0,0-22 0 0,0 20 3 15,0-20-2-15,0 2 0 0,0-20 0 0,0 0 0 16,0 0 5-16,0 0-4 0,20 0 6 0,-3-38-2 15,-17 38-4-15,20-38 1 0,-3-1 2 0,3 20-4 16,22-56 10-16,-42 75-6 0,35-37 5 16,-15-4-5-16,0 23-4 0,34-21 10 15,-54 22-8-15,20 17 3 0,3 0-4 16,-23 17-1-16,0-17-2 0,0 21 2 0,14-3 0 0,-14 0 2 0,-14 2 0 16,14 19 1-16,-23-39-3 0,3 55 2 15,-17-16-2-15,37-39-2 0,-17 19 1 31,-23 38-15-31,20-37-18 16,5-20-22-16,15 0-131 0,0 0 105 0,35-38-68 16,5 20 114-16,-6-22 29 0,-14 40-15 0</inkml:trace>
  <inkml:trace contextRef="#ctx0" brushRef="#br0" timeOffset="5397.09">21551 10648 23 0,'0'0'24'0,"0"0"3"0,20-17 78 15,-20 17-71 1,0-19-3-16,17 19-3 0,-17 0 18 15,0 0-24-15,0 0-10 0,0 19 11 0,0-2 5 16,-17 22-6-16,17 38 1 16,-20-58-19-16,20 17 4 0,0-15-3 15,0-3-3-15,-20 1 0 0,20 2 1 0,0-3-1 0,0-18-2 16,0 38 5 0,0-38 2-16,20 0-4 0,0 0 0 0,-20 0-1 0,17-20 0 0,-17 2 1 15,40-40 1-15,-23 58-3 0,23-94 10 16,-23 55-5-16,-17 19-3 0,0 20-1 15,0 0 0-15,0-18-2 0,0 18 1 0,20 0 3 0,-20 0-1 16,0 0-3 31,0 0 18-31,37 267 3-1,-14-192-24-15,-23-56-15 0,0 2 9 0,17-21-13 0,-17 18-24 0,0-18 5 16,0 0 16-16,17 0-36 0,-17-39-170 15,20 39 191-15,-20-19 12 0,0 1 13 0,20 18 3 0,-3-39-12 16</inkml:trace>
  <inkml:trace contextRef="#ctx0" brushRef="#br0" timeOffset="5760.71">22158 10746 17 0,'0'0'26'0,"0"-21"61"0,0 21-47 0,20 0 132 0,0 58-120 0,-20-40-36 16,0 21 3-16,0-2-6 0,0-37-8 0,0 21 1 0,0-3-2 0,0 20 5 15,0-20-5-15,0 2 2 0,20 17 18 16,-3-55 0-16,-17-1-20 16,17-19 4-16,3 0-4 0,-20-1-2 0,40-19 0 15,-23 40 1-15,23-37 5 0,17-43-1 16,-40 62-9-16,3 17 0 0,-20 19 0 0,20-18-6 16,-3 18 1-16,3-21-22 0,0 21-3 0,-3 0-7 15,6 21-38 1,-6-3-73-16,0 1 61 0,-17 0 24 0,20-2 47 0,-20 4 2 15,20-3-10-15</inkml:trace>
  <inkml:trace contextRef="#ctx0" brushRef="#br0" timeOffset="6450.7">21759 12113 16 0,'0'0'8'0,"0"0"-1"0,0-19 25 0,0 19-6 0,0-18 7 0,0 18-15 0,0 0 17 0,0 0 15 0,0-19 10 0,0 19-35 0,0 0-1 16,0 0 11-16,0 0-24 0,-20 0 9 15,20 0-4-15,0 0-7 0,-17 0 6 0,-3 0-8 0,20 19 4 0,-37-19 9 16,0 37-2 0,37-17-17-16,0-2 5 0,-17-18-4 0,17 20 6 15,0-1-1-15,0 38 3 16,17-39-9-16,0 2 2 15,3-2-2-15,0 1-2 0,17 1 1 0,-20-20-1 16,26 20 0-16,31-2-36 47,57-95-458-47</inkml:trace>
  <inkml:trace contextRef="#ctx0" brushRef="#br0" timeOffset="7683.7">20296 10402 23 0,'0'0'9'16,"0"-19"1"-16,0 0 7 0,0 1 6 0,18 18 9 0,-18-20-13 0,20 1 48 0,-20 1-16 0,0 18-18 0,0 0-12 0,0 0-4 0,0 0-10 0,0 0 7 0,0 0-2 15,0 57 28 1,0-20-25 0,0-37-11-16,0 19-3 0,0-19 3 0,0 58 8 15,0-20-5-15,0 57-2 16,0-40-6-16,0 43-1 0,19-4 4 0,-19-36-1 15,0 55-1-15,23 1 1 0,-23 95 0 0,0 95-2 16,0 77 1 0,15-210 0-16,-15 152 0 15,0-190 1-15,0 0-1 0,0-56-1 0,0-21 2 0,-15 343 5 47,-27-57 8-47,22-265-5 0,2-39-4 0,18-19 1 0,0-19-4 0,0 19-1 16,-20 0 7-16,20-19-2 15,0 20 0-15,0-20-3 0,0 0-3 0,0 0 2 0,0 0 0 16,0 0 2-16,0-20 1 0,20 1 0 0,-2 19-1 31,44-58-1-15,47 20 5-16,-69 20-7 0,17-1-1 16,17 19-5-16,82-38 7 0,-121 38 0 0,42-19 1 15,-40-1-2-15,3 20 0 0,34-18-1 0,3-21 1 0,0 2 1 0,-23 37-3 16,-14-20 3-16,57-18-2 0,242-56 2 15,-282 74-3-15,-17 20 1 0,54-19-2 16,3 2 1-16,128-24 1 0,-168 41 0 16,-17 0 1-16,0-18 0 0,-6 18-1 0,43-19 0 0,57 0 3 15,-40 2-2-15,-17 17-1 0,-57 0-1 16,34-21 2-16,-34 21-1 0,17 0 0 0,23 0 1 0,34 21 2 47,37 52-4-47,-131-73 2 15,0 0 0 1,20 20 1-16,-40-20 6 0,3-20-9 0,17 2 0 0,0-1 3 16,0 0-2-16,-17-19-1 0,17 20-2 0,0-41 1 0,0 41 2 15,0-58 1-15,-23-95 1 16,23 0-1-16,23-19-1 0,-6 133 0 16,0-114 0-16,-17 114-1 0,20-1 2 0,0 2-1 15,-3-78 2-15,-17 77-3 0,40-286 3 0,-40 172 0 16,17 19-2-16,-17-19 2 0,23 96-2 0,-23-96 5 15,17 0-2-15,0 19-4 0,3 18 2 0,0-152 5 16,-20 268-5-16,0-57 2 16,0 35-1-16,0 22-1 0,0-2-1 0,-20 3 0 15,0-3 2-15,20 20-2 0,-17-20 2 0,17 20-1 0,-57-17-1 16,17 17 0 0,-34-19 0-16,57-3 0 0,-6 22 1 0,6-17-1 15,-40-2 1-15,-3-1 0 0,-48-37-1 16,-63-18 2 15,-43 36-2-31,-71 21-1 16,-37 56 2-16,208-19 0 0,-77 39 0 15,40-21-5-15,94-17 3 0,-77 17 0 16,60-18 3-16,19-2-3 0,-7 5 1 0,-12-3-1 0,19-2 0 0,-212 40-2 16,207-57 4-16,-14 20-4 0,-23 18 2 15,22-18 2-15,18-1-2 0,38-2 1 16,-19-17-2-16,1 39 1 0,-3-21-15 15,40-18 0-15,-17 20-5 0,0-20 10 0,17 0-23 16,0 0-15-16,0 0 24 0,0 0-55 0,17 0 47 16,57 0-229-1,-36 18 236-15,-18-18 5 0</inkml:trace>
  <inkml:trace contextRef="#ctx0" brushRef="#br0" timeOffset="9049.87">20334 13881 27 0,'0'0'16'0,"0"0"16"0,0 0-19 0,0 0 18 0,0 0 5 0,0 0-5 0,0 0-3 0,0 0-12 0,0 0-1 0,0 21 9 16,0 16 5 0,0 40 14-16,0-41-30 0,0 3-3 15,0 0-5-15,0 18 2 0,19 58 6 0,-19-60-10 16,0-17 0-16,0 57 2 0,23 76-3 0,-23 95 2 15,0-209-3-15,0 97 0 0,0-40 1 16,-42 209-4-16,42-189 3 16,-20 18 3-1,2-78-3-15,-39 422 1 32,3 112-1-32,31-476 0 0,23-76-1 0,0 79 1 0,-19 93-1 15,19-134 0-15,0 2 0 0,-18 95 1 0,18-135-1 16,0 21 1-16,-20-39-1 0,20-2 1 0,0 42-1 15,-17 54 2-15,-3 1 3 16,20-56 7-16,-20-39-10 16,20-1 3-16,0-17 0 0,0-1-4 0,0 0 0 0,0-19 0 15,0 39 2-15,0-21-2 0,0 58 7 16,0-76-5-16,0 57 3 0,0-37-5 0,0-2 0 16,0 1 0-16,0-1 0 0,0 2 1 15,20-1-2-15,17 19 3 16,1-18-3 15,133 17 2-31,97-74 1 0,-174 17-3 0,-17 2 3 16,57-2 5-16,-80 20-6 0,23-19-1 0,-20-1-1 15,20 2-1-15,-20 18 2 0,-17-37-2 0,111-2-1 0,20-19-5 16,-131 40 7 15,51-20 0-15,157-77-1-1,94-37 2-15,-114 58 1 0,-151 74-1 0,-60 1-1 0,3 19 1 0,17-18 1 16,0 18-1-16,-37 0-1 0,63 0-2 0,-49 0 3 0,46 0-1 16,-26 0-1-16,-14 18 1 0,23-18 2 15,-43 19-2-15,14-19 0 0,6 20-1 0,20-1 2 16,-23-1-1-16,-17-18 1 0,17 20 0 16,-17-20-1-16,0 0 3 0,0 0-3 15,20 0 1-15,-20 0 0 0,0 0-1 0,0-20-1 16,0 2 1-16,0-21 3 15,20-19-3-15,-20 58 1 0,0-36-1 0,20-21 0 16,-20 57-1-16,0-78 2 0,17 23-1 0,-17-175 0 31,0 193-1-31,0-77 1 0,-17-151 2 0,17 207-2 0,0-19 0 16,0-55 3-16,0-95 1 0,0 149-2 0,0-150 0 16,-20-75 0-16,20 226-2 0,20 0 1 15,-3-282 3 1,3-62 15 15,-40-433-9-31,3 606-7 0,17 97-2 0,0-3-1 16,0-34-10-16,0 91 9 0,0 59 2 0,0-170 3 15,0 131-3-15,0 39 0 0,0 19 0 16,0-38 4-16,-20 19-5 0,20 18 1 0,0-74-1 16,0 76 2-16,0-41-6 15,0 59 4-15,-20-18-2 0,20-1-9 16,0 19 4-16,-20-18-1 0,20 18 0 0,0 0-13 15,0 0 7 1,-17 0-131-16,17 0 112 0,0 0-46 0,0 18-18 16,0 78-43-16</inkml:trace>
  <inkml:trace contextRef="#ctx0" brushRef="#br0" timeOffset="10582.9">21132 5553 30 0,'0'0'13'0,"0"0"-6"0,0-18 5 0,0 18 0 0,0 0 14 0,0 0-13 0,0 0 17 0,0 0 0 0,0 0-6 0,-20 0 16 0,20 0-12 0,0 0-9 0,-37 0 29 15,37 0-43-15,0 0 7 0,-17 0-1 0,17 0-6 16,-20 0 7-16,20 0-3 0,0 0-6 15,-20 0 4-15,20 0 2 0,0 18-4 0,0 1 0 0,0-19-3 16,0 19 0-16,0 1 4 0,0 19-1 0,0 16 0 16,114 364 23 15,-94-248-24-31,17 0-1 16,-37-134-3-16,0 20 0 15,0 96 0-15,0-134-1 0,0 0 1 0,0 2 0 0,0-4-6 16,0 2-1-16,0 1-9 0,-15-2-8 15,15-18 18-15,0 19-1 0,-22-19-12 16,22 0 8-16,-20 0-46 0,20 19 41 0,-20-19-23 16,20 0 15-16,0 19-33 15,0-19-6 1,-17 20-24 0,17 0 57-16</inkml:trace>
  <inkml:trace contextRef="#ctx0" brushRef="#br0" timeOffset="10943.25">21038 6332 42 0,'0'0'15'0,"0"0"0"0,0-17 56 16,0 17-55-16,20 0 65 0,-3 0-30 15,3 0-45-15,-3 0-1 0,-17 0 1 16,40 0 8-16,57 0 14 31,-23 0 0-31,40 74-7 16,-57 40-5-16,-57-94-12 16,20 37 7-16,-20 0-4 0,-20 0-1 0,0-19-3 0,0 2 0 15,3-23-1-15,0 22-1 0,-3-2 2 0,-20 1-1 16,-17 2 0-16,-17 15-6 15,54-55-3 1,0 19-22-16,5-19 5 0,15 0-23 0,0-19 19 16,15 19-11-16,5-19-18 0,37 0-103 15,-40 2 130-15,23-3-4 16</inkml:trace>
  <inkml:trace contextRef="#ctx0" brushRef="#br0" timeOffset="11309.01">21782 6486 35 0,'0'0'0'0,"0"0"35"0,0 0-14 0,0 0 19 16,0-20 77-1,-23 20-72-15,-14 0 28 47,0 37-35-47,37-37-29 0,-20 40 0 0,0-23-2 0,20 24-1 0,-17 15-1 16,17-19-2-16,0-18-1 0,0 0-2 0,0 0 1 15,17 19 5 1,23-19 2-16,-23-19-4 0,-17-19-3 16,20 2 3-16,-20 17-4 0,37-59 3 0,-37 40-1 15,23-38 3-15,-6 21 3 16,0-5 1-16,-17 24-3 0,0 17-1 0,0-20-2 16,0 20 1-16,0 0-1 0,0 0 1 0,0 0-1 0,0 20 0 0,0-3 2 0,0 80 5 15,0-80-8-15,0 41 0 16,0 113 0-16,0-151-2 15,0 36-9-15,20-18-42 16,-20 2-46-16,0-40 63 0,0 0-5 0,0 0-58 16,0-20-6-16,20-38 22 0,-20 39 74 15,17-38 1-15,-17 38 5 0,0-57-22 0</inkml:trace>
  <inkml:trace contextRef="#ctx0" brushRef="#br0" timeOffset="11665.98">22027 6351 23 0,'37'58'328'0,"-20"-38"-316"0,3 17 2 0,-20-17-6 16,20 17-3-16,17 0-1 16,3 4-2-16,-40-24-1 0,37 2 1 0,-20-19 0 0,23 20-1 15,-40-20 0-15,20 0-1 0,-3 0 2 0,3 0-1 0,0 0 3 16,-3 0-3-16,23-20 4 16,-23 1 12-16,-17 19-7 0,0 0-8 15,0 0 1-15,0 0-2 0,0 0 2 0,-17 0 1 16,-23 39 10-16,-17 36-3 15,40-35-7-15,-3-4 0 0,0 2-1 0,0-38-2 16,20 19-1-16,-17 19 1 0,0 2 0 0,-3-23 1 16,20 21 0-1,20 77 1-15,-3-97-4 16,40-18 4-16,-20-18-4 16,20-1-4-16,-17-1-2 15,-23 3 1-15,3-3 1 0,37 0-25 0,-20 1-15 47,20 0-121-31,0 19-73-16</inkml:trace>
  <inkml:trace contextRef="#ctx0" brushRef="#br0" timeOffset="12452.5">20088 5344 39 0,'0'-58'11'0,"17"-17"30"0,-17 75-41 32,20-38 58 30,17 76 91-62,40 437-108 0,-20 342-22 16,-19-152-4-16,-38-493-15 0,0-95 0 0,42 1159 9 47,-104-780 0-47,44-247-3 0,-2-152-4 0,20 21 0 15,-37 73 2-15,37-74-1 0,-20-40-2 0,20-37-1 63,0 94 4-48,-34 1-2-15,11-19-44 16,23-264-197-16,57-118 105 47</inkml:trace>
  <inkml:trace contextRef="#ctx0" brushRef="#br0" timeOffset="13316.58">20314 4792 75 0,'-18'0'61'0,"18"0"-31"0,0 40 91 0,18-40-107 0,21 18-2 0,-16 1-5 0,11-19 14 16,-14 18-15-16,0-18 0 16,151 57 24-1,246 20 2-15,39-1-18 0,-265-76-12 0,-117 18-2 16,288-18 0 31,567-152 9-47,-852 133-6 0,-57 19-2 0,17 0 2 15,-37 0-3 32,114 0 13-31,-17 0 11-16,-97 19-22 0,37 58 9 0,-37-77-11 0,0 57 3 0,0-57-3 62,0 76 0-46,0 77 0-16,-20 74-4 16,3 229 2-16,34-133 2 0,-17-323 0 47,0 97 0-32,0 548-4-15,-17-551 5 0,0 363 2 0,17-303-4 0,-23-60 0 31,6 269 3 1,-80 490 1-32,97-642-3 0,20-22 0 15,-20-131 1-15,20 56-3 47,-20-57-36-47,-20-57 19 16,20 0 0-16,0-20 8 0,0 20-36 0,-20 0 26 0,20 0-113 62,0 0-41-62,20 0 143 0</inkml:trace>
  <inkml:trace contextRef="#ctx0" brushRef="#br0" timeOffset="14616.16">21095 3328 29 0,'0'0'6'0,"0"0"9"0,0 19-7 0,-20 20 54 0,20-39-46 15,0 0-8-15,-17 19 46 0,17 0-32 16,-20-19 12-16,0 0 9 16,20 19-22-16,-17-19-1 15,17 19-11-15,-18 0 11 16,-4 76 4 31,22-57-13-47,0-19-8 0,0 0 4 0,0-19-4 0,0 0 4 15,22 0 7-15,13 0 1 16,5-19 2-16,-23 19-12 0,-17 0-2 0,20 0 5 16,-3 19 2-16,-17-1-6 15,0 3 0-15,0-21-2 0,0 19 0 0,-17-1 1 16,17-18-2-16,-20 19 0 0,3-19-1 0,-3 20 1 15,0-20-1-15,20 18 0 0,-35 1-12 16,13-19-23-16,22 0 10 16,-20 0-53-1,20 0 59-15,0 0-117 0,20 18 103 0,-20-18 0 16,22 0-24-16,-4 0 22 0,-1 0 19 0,-17 0 13 0,20 0 0 16,0 19 1-16,-20-19 1 0,17 0-1 0,3 21-20 15</inkml:trace>
  <inkml:trace contextRef="#ctx0" brushRef="#br0" timeOffset="15437.71">21346 3157 29 0,'0'-18'60'0,"0"18"-41"0,0 0 6 0,0-19-12 0,14 19 12 0,-14 0-15 0,0 0 6 0,0 0-10 0,20 0 8 0,-20 0 21 0,20 0-20 0,-20 0-7 16,0 0-1-16,0 19 9 0,20-1 10 0,-20 0-20 0,0 23 6 15,0-23-9-15,17-18 0 0,-17 76 3 16,17 57-1-16,-17 0-5 15,0-57-4-15,0-37 1 0,20 55-18 0,-20 58-90 32,-20-75-25-32,20-40 92 0,-17-37 37 0,17 0-1 15,0 0 5-15,-17 0-19 0</inkml:trace>
  <inkml:trace contextRef="#ctx0" brushRef="#br0" timeOffset="15894.14">21346 3614 41 0,'0'0'0'0,"0"0"87"31,14 38 55-31,6-38-134 0,0 18-4 0,17 22-1 16,-37-22-3 15,114 39-246-31,-77-75 229 16,3-21 10-16,-3-19 8 15,-17 40 5-15,-3-20 1 0,-17 38-5 0,20-18 6 0,-20-2-2 16,17 20 7-16,-17-19-4 0,20 19 2 0,-20 0 17 0,23-18 29 15,-23 36 52 1,0 21-60-16,-23-21-27 16,3 20-9-16,3 38 9 15,17-57-19-15,0-19-1 0,-20 75 4 0,20-56-5 16,0-19-1-16,0 40 3 0,0-22-2 0,0 1-1 0,0-19 2 16,0 19 3-16,20-19-2 0,-20 0 2 0,17 0-3 15,3-38 11-15,-20 38-11 0,0-18 0 0,23-22 1 0,-6 3 1 16,-17 37-1-16,0-19-1 0,37-38 7 15,-37 39-6-15,0-1 3 0,20-2 3 16,-20 21-7-16,0 0 2 16,0 0-3-1,0 21 11 1,37 169 1-16,-37-153-16 0,0-18 1 16,0-19 2-16,0 19-2 0,0 0-3 0,17-19 1 0,-17 18-5 15,0 3 2-15,0-21-1 0,0 19-28 0,20-19-79 16,-20-19 82-16,0-2-95 15,20 3 50-15,-20-20 42 0,23 19 26 0,-23 0-8 16</inkml:trace>
  <inkml:trace contextRef="#ctx0" brushRef="#br0" timeOffset="16217.09">22198 3614 26 0,'0'0'9'0,"0"0"3"0,0 0 9 0,0 0-1 0,0-18 3 0,0 18-11 0,-20-20 53 0,20 20-53 0,0 0 11 0,0 0-2 0,-20 0-11 0,20 0-2 0,0 0 1 16,0 0 0-16,-14 0 47 16,14 0-45-16,0 20 15 31,-23 17 0-31,23 0-9 16,-20 155 13-16,20-155-29 0,0 1-3 15,0-38 2-15,20 19 1 0,3 0-2 16,-23-19 0-16,14 18 1 0,6-18-4 0,-20 0 0 15,20 0-16-15,0 0-5 0,-3 0 9 16,0-18-45-16,3-20-21 0,0-18-50 16,-20 37 105-16,20-2-7 0,-20 2 26 47,17-56-23-47</inkml:trace>
  <inkml:trace contextRef="#ctx0" brushRef="#br0" timeOffset="16500.9">22520 3253 22 0,'-20'0'5'0,"20"0"1"0,0-19 2 47,0 19 15-47,0 0 127 0,0 0-138 0,0 0 1 15,0 0 55-15,0 19-44 0,0-1 4 16,0 1-12-16,0 1-4 0,0-2-7 0,0 40 14 15,0-58-13-15,0 38 2 0,0 0-5 16,0 39 4 0,0-40-5-16,0-17-1 0,0 36 1 0,0 2 0 0,0-40-1 0,-17 21-2 0,17 16 1 15,0-15-2-15,0-21-2 0,-20 18-1 16,20 20-33-16,0-18 4 0,-20-20-11 0,20-1-16 16,0-18-20-16,-17 0-32 15,17-37 78-15,0 16 33 0,0-16-20 0</inkml:trace>
  <inkml:trace contextRef="#ctx0" brushRef="#br0" timeOffset="16733.09">22691 3481 24 0,'0'0'0'0,"0"0"18"0,0 0 18 0,0 0 29 0,0 0-51 0,0 0 9 15,0 38 13-15,0-38-12 0,0 20-3 0,0 17 10 32,-20 20 2-32,-17 20-5 0,17-59-22 15,20-18-2-15,-17 19 1 0,0 1-1 31,-6 17 10-15,6-19-7-16,-3 1 6 16,80 58 3-16,-60-77-17 0,34 38-1 15,-14-19 2-15,0-19-1 0,-20 18 0 0,17-18-7 0,3 21-3 16,-20-21-22-16,17 19-17 0,3-19 19 0,-20 0-43 0,20 0-79 31,3 0 124-31,-9 0 21 0,-14 0-12 0</inkml:trace>
  <inkml:trace contextRef="#ctx0" brushRef="#br0" timeOffset="17247.58">21893 2359 24 0,'0'0'0'0,"0"18"5"0,0-18 5 0,0 19 18 0,0-19 9 0,0 0-13 0,0 21-13 0,0-21 8 0,0 0 0 0,0 0 17 0,-20 19-23 0,20-19 20 0,-17 17-9 0,17 4 1 0,-20-21-10 15,20 18-9-15,-20 0 7 0,20 21-2 16,0-20-8-16,0-19 0 0,-17 38 4 0,17 19 2 16,0 0-2-16,0-38-6 15,0 58 3 1,0-20-6-16,37-19-6 16,-17 0-35-1,54-19-187-15,-74-19 202 0,20 0-9 0,-20 0 28 16,37-19 1-16,-37 0-14 0</inkml:trace>
  <inkml:trace contextRef="#ctx0" brushRef="#br0" timeOffset="17666.06">22252 2682 26 0,'0'0'4'0,"0"0"1"0,0 0 6 0,-17 0 2 0,0 19 71 15,-3-19-72-15,20 19 13 0,-20-19-15 16,20 19-6-16,-20-19 3 0,20 0-4 0,0 20 0 0,-14-20 4 15,14 18 0-15,0-18-4 16,-23 39 13-16,23-39-14 0,0 0 1 16,0 18-2-16,0-18 2 31,0 19 2-31,0-19-2 0,37 0 32 0,-37 0-30 0,20 0 0 0,0-56 7 31,0 36 4-31,-20 2-11 16,17 18 7-16,-17 0 1 0,0 0 0 15,0 0-2-15,0 0-1 0,0 18 11 32,0 39 3-32,0-18-11 0,0 18-2 0,0-19-10 0,0-1 4 15,0 1-2-15,17-18-2 0,-17-1 0 16,0 19 2-16,0-1-1 0,20-19 0 0,-20-18-1 16,0 21-1-16,20 36-3 15,-20-39-1-15,20-18-1 0,-20 0-26 0,17-37-85 16,-17 19 44-16,0-23 30 15,20 23-49-15,-20-38 7 0,0 37 76 0,0-39-18 0</inkml:trace>
  <inkml:trace contextRef="#ctx0" brushRef="#br0" timeOffset="17873.68">22614 2282 62 0,'0'0'107'0,"-17"21"-48"0,17-2-14 0,0-19-33 0,0 37 7 0,-17-19-3 0,17 1-9 0,0-19 0 0,0 40 10 0,0-23-11 0,0 22 4 0,0-21-3 0,0 40-1 15,17 19-4-15,-17-21 3 0,0-56-5 0,0 38 0 16,17 57-22-16,-17-56-6 0,0-39 10 16,0 38-5-16,0 0-150 15,0-38 114-15,20 0 20 0,-20-38 37 0,20 19 1 16,-20-57-6-16,0 37-8 0</inkml:trace>
  <inkml:trace contextRef="#ctx0" brushRef="#br0" timeOffset="18033.93">22862 2188 25 0,'0'0'10'0,"0"-20"19"0,0 20-15 0,17-17 64 15,-17 17-56-15,0 0 52 0,20 37-43 0,-20-37-16 16,0 19 0-16,0 19-1 0,0 39 18 0,0 37-13 31,-20 18-12-15,3 153-2-16,0-133-47 0,17-114 19 0,0 39-74 0,0-22-22 15,0-55 86-15,0 41-7 0,0-23 4 16</inkml:trace>
  <inkml:trace contextRef="#ctx0" brushRef="#br0" timeOffset="20616.68">25884 13881 16 0,'-20'0'45'0,"20"0"-22"0,-17 0 19 0,17 0-29 0,0 0 0 0,-20 0 25 0,20 0-19 0,0 0-3 0,0 0-8 0,-20 0 8 0,3 21 17 47,-60 53 24-47,77-74-54 0,-20 40 8 47,3 16-5-47,17-18 1 15,151-18 53-15,-131-20-58 0,-3 0 5 0,3 0-6 0,-20 0 7 16,17 0-4-16,-17 18-3 0,20-18 3 0,-20 19-2 0,0 1 3 16,0-20-3-16,-20 36 0 0,3 3-2 0,17-20 3 15,-57 2-3 1,20-4 0-16,20 2-3 0,-6-19-2 0,23 0-4 0,-17 0-24 16,-3-57-60-16,20 38 42 0,0-56-55 15,0 55 64-15,37-17-23 0,-37-2 46 0,57-19-6 16,-57 41 9-16</inkml:trace>
  <inkml:trace contextRef="#ctx0" brushRef="#br0" timeOffset="21222.42">26243 13539 27 0,'0'0'62'0,"0"0"-11"0,0 19-1 0,0-19-26 0,0 38 1 16,0 1-8-16,0-1-2 15,0-38-9-15,0 57 11 0,0 0-12 0,0-19-4 47,0 189 71-47,0-227-67 16,20 0 10-16,0-19-13 0,-20 2 1 0,77-60 10 31,-60 77-11-31,23-37 5 0,-23 37-8 0,3-21 3 16,-20 21-2-16,20 0 1 0,-20 0-2 0,17 0 2 0,-17 0-1 0,20 21 0 15,-20-21 1-15,0 17 1 0,37 40 4 16,-37-37-9-16,0 0-7 0,0-20-1 0,0 36-2 0,0 22-105 15,0-20-27-15,0-19 109 0,23 1-13 16,-6-3 19-16,-17-17 29 16,0-17-4-1,17-22 10-15,3 21-1 0,-20-2 0 0,20 20-2 0,-20-38 6 0,17-1 17 16,-17 39 28-16,0-17-10 0,0-3-20 0,20 20 26 16,-20-20-6-16,0 3-29 0,0 17-3 0,0 0 2 15,0 0 20-15,0 0 1 0,-20 37 4 16,3-17-36-16,17-3 1 15,0 2 0-15,-20 1 0 0,20 18-1 16,0 0-2-16,-20-19 1 0,20 1 0 0,0-20 3 16,0 36-3-1,0-16 0 1,57-96 5-16,-57 76-6 0,20-76 4 16,0 37-11-16,-20 20 3 0,17 2 5 0,-17-23-1 15,0 40 1-15,0-17 2 0,20 17-1 0,-20 0 1 0,0 0-2 16,0 17 26-1,0 3-24-15,0 0 0 0,0 16-4 0,0-16 1 0,0 18-1 16,0-18 2-16,0 17-7 0,0 0-2 0,0 2-6 16,0-39-10-1,23 38-33-15,-23 0-32 0,14-19-33 0,-14-19 51 0,0 19 46 16,0-19 7-16,0 0 8 0,20 0-2 0,0-19 11 0,-20-17-4 16,20 36-7-1</inkml:trace>
  <inkml:trace contextRef="#ctx0" brushRef="#br0" timeOffset="21536.06">26947 14016 17 0,'0'0'3'0,"0"0"7"0,0 0 12 0,0 0-5 0,0 0 29 0,0-20 7 0,0 20 34 0,0 0-55 0,0 0-19 0,0 0 8 16,-14 0 15 31,-66 247 19-47,80-247-56 0,0 19 1 0,0 0 1 0,0-19-2 0,17 0 0 0,3-58 5 15,0 2-3-15,3 19 0 16,-9-21-4-16,6-38 0 0,20-35 9 15,-40 92-5-15,34-114 6 16,-34 78 2-16,20-21-2 16,0 20 2-16,0 57-6 0,-20 19-3 0,0-19 0 0,0 19 1 15,17 0 3-15,-17 38-1 0,0-19-2 16,0 38 7-16,0 39-6 0,0-1 3 16,0-38-5-16,0 19-1 0,0-37-1 0,-17-3 5 0,17 59 6 15,0-55-5-15,0 35-5 0,0-56-3 16,-20 94-16-16,20-17-35 0,0-40 7 0,0-36-19 15,0 18-51-15,0-38 76 0,0 0 5 0,20 19-17 0,-20-19 32 16,0 0 18-16,17-36-13 16</inkml:trace>
  <inkml:trace contextRef="#ctx0" brushRef="#br0" timeOffset="21884.12">27329 14052 19 0,'0'0'15'0,"17"0"59"46,-17 20 129-46,-37-1-140 0,37-19-52 0,-20 0-3 0,-17 57 3 47,17 18-5-47,20-36-6 0,0-20-2 16,0 19-1-16,0-38 4 0,40 19 5 47,74-190 13-47,-114 134-13 15,0 37-4-15,17-78 2 0,-17 59-4 0,0 2 1 16,0-3 0-16,-17 20-5 31,0 114-7-31,17-94-6 16,0 37-42-16,0-40 20 0,0 22-40 16,17-1 10-16,-17-17-2 0,17 15-2 46,3-17 50-46</inkml:trace>
  <inkml:trace contextRef="#ctx0" brushRef="#br0" timeOffset="22319.41">27574 14167 59 0,'-37'0'306'0,"37"0"-306"31,0-19 19-31,0 38 6 0,0 1-23 16,37 16-8-16,-17-36 1 16,-20-19 2-16,0 19 4 0,20 0 0 0,-20 0-2 0,0 0 1 15,20 0 0-15,-20 0 1 16,0 19-2-16,0-19 2 0,17 39 1 47,40 37 11-47,-34-76-9 0,-23 0-3 0,0 0 0 15,14 0 1-15,-14 0 1 0,20-19 3 16,-20 2-3-16,20-4-3 0,0-37 19 16,-3 22-9-1,-17 16-3-15,0 20-6 0,0 0 2 0,0 0-2 16,17 0-3-16,-17 0 2 15,0 0-1-15,0 20 1 0,0-20-2 0,0 17-11 0,0-17 5 16,23 19-71-16,-23 1 31 16,0-1-55-16,0-19-27 15,0 19 77-15,17 2 17 0</inkml:trace>
  <inkml:trace contextRef="#ctx0" brushRef="#br0" timeOffset="23115.11">28829 13825 6 0,'0'0'4'0,"0"0"-3"0,0 0-1 0,0 0 1 0,20 0 0 0,-20 0 0 0,0 0 1 0,20 0 0 0,-20 0 14 0,0 0-6 0,0 0 90 0,0 0-77 0,0 0 15 0,0 0-6 15,0 0-17-15,0 20 13 0,0-20-1 0,0 0-16 0,-20 17 33 47,0 2-18-31,20-19-26 46,-57 78 39-62,40-4-28 0,56-74-1 0,-4-17 9 0,42-3 28 16,-77 20-47 31,0 56 13-47,-57 79-6 0,20-212-370 15,54 58 286-15,3-20 22 0,-20 39 55 63,57-56-39-63</inkml:trace>
  <inkml:trace contextRef="#ctx0" brushRef="#br0" timeOffset="23351.51">29248 13502 61 0,'0'-20'148'0,"17"-37"-38"15,-17 57-94-15,0 0 28 47,0 57-28-47,0 191 6 16,-74 55-40-16,74-303 18 62,-34 77-62-46,-9-135-105-16,86 2 252 0,-29 36-82 16,26-17 0-16,-20 37-2 15,-3 0-1-15,0 0 0 16,46 0-124 0,-9 37 2-16,-34-37 106 0</inkml:trace>
  <inkml:trace contextRef="#ctx0" brushRef="#br0" timeOffset="23700.8">29553 13919 36 0,'0'-17'180'0,"0"17"-120"47,-20-21 61-47,0 42-92 0,3 16-11 0,-43 172-13 0,60-134-3 0,23-55 0 16,-6-20-1-16,3-20 4 15,17-55-5-15,-17 18-3 0,-20 38 4 0,57-151-12 47,-57 170 13-31,0 57 21-16,0-40-17 0,0 23-6 16,0-4 0-16,0 3 0 0,0-20 1 0,0 58-1 15,0-41 1-15,0 3 2 16,0 1-4-16,0-23 0 0,0 2-3 0,0 0 1 0,0-19-3 15,0 0-8-15,0 18-20 0,0-18 20 0,17 0-72 16,3-18 23 0,-20-1 37-16,20 19-29 0,-20-36-5 0,17 36 31 0,-17-21 5 0,20 2-14 15,0 0 32-15,-3-1 3 0,-17 20-12 16</inkml:trace>
  <inkml:trace contextRef="#ctx0" brushRef="#br0" timeOffset="24001.95">29955 14091 15 0,'0'0'95'15,"0"-19"-15"-15,0 19-66 0,0 0 32 0,0-20-36 0,-23 20 83 0,3 20-52 0,20-20-37 0,0 0 0 0,-17 38 22 16,17-18-15-16,-20 17 3 16,20 58 0-16,0-95-14 15,0 40 0-15,0-23 0 0,0 2 0 0,20 38 4 16,-20-36-5-16,17-4-3 0,26 22-61 16,-29-39-6-1,26 0-38-15,-20-20 63 0,-3-16-75 16,0-23 84-16,3 40 20 0</inkml:trace>
  <inkml:trace contextRef="#ctx0" brushRef="#br0" timeOffset="24201.32">30405 13464 117 0,'0'0'130'0,"-14"0"-16"16,-26 114-51-16,0 189-40 0,23-265-19 0,17 2-4 0,0-3 1 16,0-17-5-16,0-3-3 0,0 22-19 0,0-1-16 0,0-18-17 0,0-2-22 15,0 1-64 1,0 1 89-16,0-20 39 0,17 0 2 0</inkml:trace>
  <inkml:trace contextRef="#ctx0" brushRef="#br0" timeOffset="24384.59">30562 13635 68 0,'0'0'0'0,"-23"0"186"0,23 0-165 0,-17 38 51 16,-3 37-17-16,20-55-47 16,-20-1-1-16,3 39 6 0,-3-41-3 0,-57 117 13 0,77-97-23 15,-17-18-2-15,17 20 1 0,-20 0 6 16,20-2 0-16,0 19-12 0,0-17-17 16,60 1-39-1,-26-23-49-15,-14 2-38 31,37-38 36-31</inkml:trace>
  <inkml:trace contextRef="#ctx0" brushRef="#br0" timeOffset="25933.47">26092 15403 41 0,'0'0'70'0,"0"0"-47"0,0 0-13 0,0 0 10 0,0 0-11 0,0 0 14 0,0 0 20 0,0 0-29 32,0 37 44-1,0 384 32-31,0-365-89 0,-20 95 3 0,-34 136 1 16,14-80-2-1,3-15-5-15,17-135 4 0,20-20-2 16,-20 0 3-16,20-17-3 0,-17 0 2 0,17 17 0 0,0-37 0 0,0 0-2 15,0 21 2-15,0-4 0 0,0-17 3 16,0 0-1-16,0 0 6 0,17-17-6 0,3 17 0 16,0-21-1-16,3 21-2 0,51-37 5 15,-20 17-6-15,-34 20 1 16,37 0 1-16,37-20-3 0,3 20 1 0,205 57-2 16,-202-57 4-16,-46 20-2 0,63 1 1 0,-26-4-1 15,-34-17-1-15,191 19-2 0,-134-19 6 16,3 0 1-16,-63 0-2 0,0 0-2 0,140-36-1 15,-6 15 2-15,-54 21 1 0,-77-37-1 16,266-20 5-16,-189 20-4 0,37-4 3 16,-57 22 1-16,94 2 6 15,-114-4-9-15,-51 21-2 0,11 0-1 0,40-18 4 16,-17 18-1 31,265 39 17-47,-305-39-15 15,-14 0 1-15,-9 0-4 0,-14 0-1 16,0 17 1-16,0-17 0 0,0 0-2 0,-14 0-1 16,14 19 1-16,0-19 2 0,0 0-3 15,-23 0 1-15,23 21 1 0,0-21 0 0,0 0-1 0,0 0 0 16,-20 0 1-16,3 0-3 0,-3 0 5 16,0 0-3-16,20 0 0 0,-17 0 1 15,17 0-1-15,-20-21-2 0,0 21 3 0,3-19-1 16,0 2 1-16,-6-22-1 0,-34-75 0 15,57 96-1-15,-74-154 3 16,74 135-2-16,-40-60-1 0,23 3 1 16,-3 37 1-16,0-20-2 0,-34-209 1 15,31 232 1-15,6-61 13 16,-20 18-10 15,37 78-5-31,-40-19 0 16,-71 21-1-16,91 17-1 0,0 0 2 0,0 17-2 0,-37-17-1 15,-74 21 3-15,-80 15 5 0,154-16-2 16,-114 1 0-16,-15-4 2 31,-521-17-2 1,-74 0-17-32,707 0 16 0,-3 0 4 0,60 0-6 0,-80 20-1 15,80-20 1-15,-97 0-24 0,94-20 15 16,-17 20-11-16,37 0 8 0,-40 0-34 0,23-17 14 0,17 17-7 15,0-21-9-15,40-35-153 16,-23 35 134-16,0 21 38 16,40-17 4-16</inkml:trace>
  <inkml:trace contextRef="#ctx0" brushRef="#br0" timeOffset="32708.46">25964 17019 50 0,'0'0'39'0,"0"0"49"0,0 0-20 0,0 0-33 0,-23 20 57 0,23-20-79 0,0 0-2 0,0 0 10 0,0 0-10 0,0 17-6 0,0-17-2 0,0 0 9 16,0 0-5-16,0 21-1 0,0-21-3 0,0 0-1 15,0 19 10-15,0-2-5 0,0 3-2 16,0 18-1-16,0-18-2 0,0-1 0 0,0-19 1 0,0 75 2 16,0-35-3-16,0-23 0 0,-20 97 5 15,20-57-5-15,-20 57-1 0,20-93-2 0,0 15 3 16,0 3-1-16,0 37 1 0,-17-19-1 0,17-20-2 0,0 21 1 15,0-38 0-15,0-1 0 0,0 38 1 16,17-40 0-16,-17-17 0 0,40 40 0 16,-3-40 0-16,-37 0-1 0,20 0 1 0,20 0-1 15,-6 0 0-15,63 0 3 16,-23 0-4 15,-34 0 1-15,94 0-1-16,285 38 3 0,-80-2-4 0,-262-36 1 15,0 0 1-15,37 0 2 16,-57 0 0-16,57 0-5 16,111 21 2-16,-128-21 3 0,-60 0-1 0,40 0 2 0,-40 0-3 15,-17 0 1 1,380 36 25 0,-343-15-20-1,17-21-2-15,3 0 2 16,94 0 10-16,-151-21-10 0,17 21-2 15,3 0 1-15,-3 0-2 0,-17-18 0 16,-3 18-1-16,3 0 2 0,-20 0-1 0,20 0-1 0,17 0 3 16,0 0-5-16,-37 0 2 0,20 0 0 15,0 0 0-15,0 18-2 0,-3-18 3 0,-17 0-2 16,17 0-2-16,-17 0 2 0,20 0-1 0,23 21 4 16,-9-21-5-1,-34 0 2-15,20 0-1 0,0 0 1 0,14 20-1 16,-34-20 1-1,40 0 0-15,-20 0 1 47,-3 0 0-47,23 0-3 16,-23-20 0-16,-17 20 3 0,23 0-2 0,-6-39-2 47,-17 0 0-47,0 22 2 0,0-2-2 0,0 0 1 15,0 0 0 1,17 19 2-16,-17 0-1 0,0-19 0 0,57-456-4 63,-57 378 3-63,0-74-2 0,-17 77 5 0,17 56 0 0,0 38-2 62,-20-268-3-15,0 174-20-47,3 77-9 0,-60-3-522 0,77-20 524 16</inkml:trace>
  <inkml:trace contextRef="#ctx0" brushRef="#br0" timeOffset="33488.08">27215 17306 13 0,'0'-21'66'0,"0"3"-55"0,0 18-1 0,0 0-5 0,0 0 5 0,-17-19 26 0,-6-19 26 31,23-1 23-31,0 39-85 62,0 0 0 1,-17-38 74-63,-23 1-26 16,23 18-22-16,-3 38-16 0,0 56 1 0,20 381-77 0,0-417-15 0,0-21 45 15,0-18 36 32,-20 58-221-47,20-58 221 63,-34 38-63-48</inkml:trace>
  <inkml:trace contextRef="#ctx0" brushRef="#br0" timeOffset="33556.56">26947 17456 74 0,'40'0'242'0,"-40"0"-210"0,37 21 4 62,211 15-65-62,-117-53-304 0,-111-2 311 0</inkml:trace>
  <inkml:trace contextRef="#ctx0" brushRef="#br0" timeOffset="33805.98">27537 17342 19 0,'-208'342'346'0,"208"-322"-345"0,-20 18 2 0,0 0-2 16,20-19 1-16,0 1-1 0,0-2 4 15,0 1 2-15,40-19 8 32,54-95 8-32,-37 18-19 15,23-37 1-15,-80 77-4 16,14-19-60 31,-14 75-167-47,0-2 158 0,0 22 16 0,0-1 24 15</inkml:trace>
  <inkml:trace contextRef="#ctx0" brushRef="#br0" timeOffset="34190.78">27822 17437 99 0,'0'0'199'0,"-17"0"-185"0,17 0 1 0,0 0 28 0,-20 19-31 16,0 2 21 0,-14 35-15-16,11-19-13 0,23 41-1 15,-20-60-4-15,20 0 1 0,0-18-1 16,0 58 3 0,20-39-2-16,-20-19 2 0,23 19-1 0,-9-38 14 15,26-19-10-15,-40 38-4 0,20-19 1 0,-20-19-1 16,0 38-2-16,34-153 6 15,-34 136-7-15,0-60-5 16,0 77-9 15,-34 133-211-31,34-115 187 0,0 60-35 16,0-60 41-16,0 96-35 16,0-114 68 46</inkml:trace>
  <inkml:trace contextRef="#ctx0" brushRef="#br0" timeOffset="34952.26">27061 16260 18 0,'0'0'14'0,"0"-20"-2"0,0 20 2 0,-20-20 3 0,20 3 2 0,0-41 53 0,0 39-35 0,0-1 1 0,0 3-14 0,0-23 6 16,0 40-12-16,0 0-11 0,0-17 8 16,0 17-9-16,0 0 13 15,0 0-8-15,0 0-8 0,0 0 8 0,0 0-8 0,0 74 5 31,0 97-7-15,0-74 0 0,0-80 3-16,0 3-4 0,20-20 3 0,0 0-1 15,0-20 7 1,77-36 18-16,-63 18-12 47,-14 132 9-47,-40-74-24 0,3-20 0 0,17 0 1 0,-17 20-1 15,-6-3 2-15,6-17-2 0,17 0-2 0,-20 0-1 16,-17 0-28-16,37 0-4 0,-20 0-23 16,20 0 10-16,0 0-44 15,0 0 55-15,0 0-66 0,57 0 46 16,-57 0 55-16,0 0-15 0</inkml:trace>
  <inkml:trace contextRef="#ctx0" brushRef="#br0" timeOffset="35252.94">27460 16260 16 0,'0'0'0'0,"0"0"2"0,0 0 7 0,0 0 24 0,0 0-16 0,0 0 24 0,0 0-18 16,0-20 45-16,0 20-12 16,-17-20 1-16,17 3-27 0,0 17-23 15,0 0 3-15,-20 0 6 0,0 17-5 0,20 3-1 16,-17 0-2 0,0 17 0-16,17-18-5 0,-23 20 3 46,23-20-3-46,0-2 4 0,114-92 23 0,-114 56-28 16,20-1 0-16,0 3 7 0,-20-3-6 0,17 0-2 0,-17 3 2 16,0 17 2-1,20 37 14-15,-20-17-16 0,23 36 2 0,-23-37-4 0,0 1 0 16,0-1-1-16,14 55 3 0,-14-54-3 0,0 0-1 0,0 54-7 16,0-35-11-16,20-1-11 0,-20-17-81 15,0-4 69-15,0-17-5 0,0 20-61 0,20-20 16 16,-20 0 50-16,0 0 35 0,0 0-14 0</inkml:trace>
  <inkml:trace contextRef="#ctx0" brushRef="#br0" timeOffset="35459.64">27822 16448 57 0,'0'0'129'0,"-17"20"-92"0,17 0-3 16,0-2 21-16,0 2-32 0,0 16 7 15,0-15 10 1,0-3-13-16,0-18-11 31,74-39 6-31,60-149-10 0,-97 130-15 16,0 19-11-16,-17 39 5 0,0-17-5 0,-2 17-34 15,4 0 9-15,-5 0-85 16,-17 0 33-16,18 56-20 0,1-37 82 0</inkml:trace>
  <inkml:trace contextRef="#ctx0" brushRef="#br0" timeOffset="36268.86">26283 14509 20 0,'0'0'3'0,"-20"0"0"0,20 0 2 0,0 0 6 0,0 0-3 0,0 0 1 0,0-37 119 15,0 17-84 1,0 20 8-16,0 0-40 16,0 0 0-16,0 20-2 0,0-20-1 0,0 18-6 15,0-18 1-15,0 19 0 0,0 0-2 0,0-1 9 0,0 59 7 16,20-2-6-16,-20-55-11 15,20 265 19-15,-20-227-19 16,0 170 9 0,-20-56-8-16,20-136-5 0,-20 22-1 15,20-38-6-15,0-1-13 0,-20-19-9 0,20 0 14 16,0 0-4-16,0 0-34 0,-17-39-87 16,17-19 78-16,0 22 56 0,0 15 4 0,-17-16-19 46</inkml:trace>
  <inkml:trace contextRef="#ctx0" brushRef="#br0" timeOffset="36802.72">26243 14796 15 0,'0'0'5'0,"0"0"2"0,0 0 0 0,0 0-2 0,0 0 1 0,0 0 1 16,0-21 23-16,0 21-16 0,0 0 13 0,0 0-11 0,0-18 31 16,0-1-5-16,0 19-29 0,0-20 13 15,0 20-3-15,0-20 14 0,0 20-29 16,0-17 1-16,20 17-1 0,-20 0 1 0,0 0 1 0,0 0 7 0,20 0-3 15,0 0 1-15,-3 0-7 0,23 17 2 16,-23-17-7-16,23 0 2 0,-3 0 0 0,-17 0-2 16,37 0-1-16,17 0 0 0,40 0 3 0,57 0-3 31,77-37-1-31,-211 19-1 0,60 18 3 0,-40-39-3 0,37 39 1 0,-37 0 0 0,97-18 6 16,-57 18-6-16,-63 0-3 15,23 0-1-15,342 0 14 31,-17 57 9-31,-307-57-12 0,2 0-3 16,-3 18-3-16,3-18 2 0,-40 0-3 0,20 20 4 16,57-3 4-16,-57-17-3 0,77 40 1 15,-57-40-10 1,-57 0 4-16,37 19 4 0,-57-19-4 0,37 18 0 0,-37-18 2 16,17 0-1-16,-17 0 1 0,20 0 0 0,-20 21-1 15,20-21 3-15,-20 0 6 16,0 0-12-16,17 0 10 0,-17 0-6 0,0 0-1 0,0 0-2 15,0 0 3-15,0 0 2 0,0 0-5 16,0 0-2-16,0 0 7 31,23 17-8-31,-23 2 5 0,0-19-2 0,17 37-1 16,-17 40 4-16,0-39-2 0,0 76 2 0,0-74-1 16,0 16-6-16,0 39-2 0,0-17 4 15,0-42 1-15,0 22 0 0,0 36-7 0,-17 0-23 16,-6-53 4-1,6-5-47 17,-117-94-386-32</inkml:trace>
  <inkml:trace contextRef="#ctx0" brushRef="#br0" timeOffset="37490.47">27175 14832 16 0,'-17'0'13'0,"17"0"-4"0,0 0 35 0,0 0-29 0,0 0 0 0,-20 20 34 0,20-20-33 0,0 0 12 0,0 0-15 0,0 17 5 0,0 4 19 16,0-1-30-16,0-20 0 0,0 17 0 0,-20 59 15 15,20-56-16-15,0-3-2 0,0 4-1 0,-17 16 3 0,17-18-1 16,0 96 12 0,0-58-11-16,0-37-5 0,0-3-1 0,0 24 5 47,37-41 26-47,0-58-14 0,20 1-3 15,-37 37-6-15,0-18-5 0,-20 38-3 63,97-56 26-48,-43 35-7-15,-205 230-20 0,111-189-19 0,40-20 11 0,-17 21-26 0,0-21 21 16,17 0-19-16,-23 0 15 0,23 0-49 0,0 0 38 0,40 0-153 16,-23 0 138-16,40 0 25 15,-57 0 3-15</inkml:trace>
  <inkml:trace contextRef="#ctx0" brushRef="#br0" timeOffset="37799.08">27651 15213 16 0,'0'0'12'0,"0"-19"102"15,-17-1-26 1,17 20-50-16,-20 0 3 0,20-19-31 0,0 19 2 0,-20 0-2 0,0 0 21 16,6 0-12 30,-29 77-6-46,26-57-9 16,34-3 22-16,-17-17-22 0,43-17 4 0,-9-41-1 16,-14 38-1-1,0-16-4-15,-3-4 10 16,20 3-2-16,-37 37-8 0,0 0-2 0,20-21 15 0,-20 21-8 16,0 0 4-16,0 21-2 0,0-21-6 0,0 20 1 0,0 16 0 0,0 2 3 15,23 39 0 1,-23-20-12-16,14-37 4 0,-14 38 2 0,0-22 0 0,0-36-5 15,20 37-11-15,-20-16-23 0,40-21-63 16,-23 0-128 0,-17-21 177-16,17 4-20 0,6-22 35 0</inkml:trace>
  <inkml:trace contextRef="#ctx0" brushRef="#br0" timeOffset="38117.19">28087 14946 51 0,'0'0'26'0,"0"0"4"0,0 0 19 0,0 21 52 16,-17-4-72-1,17-17-6-15,0 19-2 0,0 1-11 0,0 38 34 47,37-1-8-47,-17-40-26 0,55 22 6 0,-36-20-8 0,-2-19-3 0,-37 0 0 32,154 19 6-32,-79-38-4 0,-18 0 5 15,-37-1-6-15,-20 20-1 16,0 0 0-16,0 20 2 0,-20 18-6 15,20-18-1-15,-35 37 2 0,-27 18-2 16,7-19 8-16,1 21-15 16,54-39-1-16,-60 39 0 15,60-60-2-15,-20-17 5 0,20 19-17 0,-19 3 6 0,19-22-2 16,0 19-1-16,0-19-28 0,0 0-88 0,0 17 43 16,0-17 49-16,0 0 8 0,19-17-14 15,-19 17 35-15</inkml:trace>
  <inkml:trace contextRef="#ctx0" brushRef="#br1" timeOffset="62839.15">21095 7740 15 0,'0'0'10'0,"0"0"-9"0,0 0 0 0,0 0 0 16,0 0-1-16,0 0 1 0,17 0-1 0,3 0 7 0,-20-18-2 15,0 18 3-15,20 0-4 0,2-20 14 16,-22 0 3-16,15 20-14 0,25-74 44 16,-3 54-31-16,-37 20-10 0,37-57 24 15,6-1-15 32,-29 39-6-47,63-18 14 0,-94 151-8 0,-23-20-17 16,6-54 0-16,-9 54 0 0,-51 78 1 15,74-98-3-15,5-34 1 0,-47 74 4 16,62-77-3-16,-37 20 10 0,0 40 3 16,17-80-11-16,20-17-4 62,0 21 21-62,156-192 7 0,-121 113-26 0,79-56 6 16,-91 74-5-16,11 23-1 0,-14-4-2 0,-20 21 0 15,37-17 1-15,0 34 3 0,-37 21-3 0,0 2-2 16,0 17 3-16,-37 0-1 0,0 57 0 16,17-37-1-1,-37 55 1-15,57-132-2 16,0 37 2-16,-20-18-1 15,40 2 2-15,3-61-1 0,51-35 1 16,-20-19-1-16,23-3 0 16,17-18 0-1,-54 59-1-15,14-21 1 0,-34 60 0 0,3-4-1 0,11-15 0 0,43 16 0 16,-40 20 0 0,-17 39 1-16,3 36-2 15,-46 38 4 1,3-34-4 15,-54 148 4-31,0 2-4 0,51-155 1 0,23-34 1 0,0-40-1 16,23 0 0-16,-23 17 1 0,17-17-1 0,0 0 1 0,3 0-1 15,17-17 2 1,0 17-3-16,40-57 2 0,17-20-1 0,-74 57 0 0,23-17 1 16,65-40-3-16,-48 40 2 15,-43 16 1 1,3 4-1-16,-20 34 0 15,0 4 1-15,-20 56-1 0,-57-3 0 16,3 60 1 0,-57 75 1-16,71-114 6 0,3 38-9 15,20-77 1-15,0 22 1 0,17-59 0 0,0 19-1 16,20-21 1-16,0 3 1 16,0-20 1-16,0 0-2 15,40-37 2-15,-3-20-3 0,0 19 1 16,6-20 0-16,11-37-2 0,-17 37-3 31,77-130 1-15,0 34 10-16,-114 174-4 0,-20 38 0 15,-17-22-3-15,37-15 1 0,-188 264 11 16,128-171-12-16,-54 37 0 16,97-94 1-1,-100 191-2 1,-51 93 1-16,148-265 1 0,-17 59-2 0,37-98 1 0,0 1 2 31,17-38-1-31,80-57 0 16,-40 1-2-16,-3-20 2 0,43-39 1 15,-60 77-2-15,171-266 0 16,-168 247 0-16,-17 0 0 0,-9 36-1 0,6-15 6 16,-20 36-6-16,-20 36 2 15,-17 5 0-15,17-24-1 0,-188 249-1 16,54-37 3-16,-71 76-5 15,57-77 2-15,-4 57-4 16,16-18 3-16,25 93 1 16,91-265 2 46,345-171-3-62,-154-190 3 0,-34 76 1 0,74-153 0 16,-117 229 1-16,-20-19-1 0,6 39 0 15,-23-40 0-15,-17 97-2 0,-3-21-1 16,-17 39 3-16,0 0-1 0,-17 19 2 16,-40 58-2-16,-57 93 1 15,-77 95-6-15,-94 154 2 16,151-133 0-16,-37 133 1 16,134-267 2-16,0 38-1 15,19 0-1-15,36-96 2 16,-1-55-1-16,23-2-1 0,-3-18 7 15,22-18-9-15,-59-2 3 0,35 2 0 16,59-96 1-16,43-114 0 0,-40 94-1 0,-63 58 0 0,174-285-1 31,-111 227 1-31,-97 134 0 63,74-113 2-63,174-249 0 0,-610 933-1 0,20 75-4 31,171-226 8-31,97-174-2 16,74 20-5-16,37-228 2 0,-20-38 1 15,80 19-1-15,-57-57 0 0,57-57-2 16,-6 0 3-16,-34 19 0 0,94-134-2 0,-94 135 0 16,97-134-4-16,37-58 3 15,74-113 3 1,-168 246 0-16,-63 116-2 15,-34-1 2-15,20 19 1 0,-20 0 1 16,-54 133 0-16,-120 134 1 0,60-77-4 16,-134 208 6-16,60-36 0 15,-60 208-6 1,231-399-1-16,17-171 1 62,0 115 2-62,225-20-3 0,288-741 0 0,-379 398-2 0,0 39 5 16,20-76 0-16,-26 37 1 16,-108 210-3-16,23-38 0 0,-29 76 0 15,-14-18 3-15,0 18-1 0,-436 684-4 32,265-380 3-17,-20 76-1-15,77-132 2 0,77-173-1 0,0 116-1 16,20-2 1-16,17-149-1 15,34-40-1-15,6 0 1 16,168-267 0 0,57-209 1-16,-131 191 1 15,131-229 1 1,-131 230-1-16,-54 113 1 0,-66 95-3 16,6 56 2-16,-20 20-3 0,0 0 4 15,-20 20 2-15,20-20-5 63,-14 56 0-63,-485 1066 2 0,442-892-4 0,20-22-3 0,37-132-23 15,20-76 4-15,-20 18-11 0,40-18-42 16,-40 0 38-16,54-75-244 0,-17-2 245 16,-37 20 19-16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7T19:47:40.1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16097 11543 45 0,'0'0'77'0,"0"0"-35"15,0 0-3 1,17 0 34 0,-17 0-73 46,345-132 78-15</inkml:trace>
  <inkml:trace contextRef="#ctx0" brushRef="#br0" timeOffset="1063.69">17748 10478 26 0,'0'0'31'0,"-17"-37"122"0,-20-2-52 0,-3 1-28 16,-34 38-43 0,17 96-10 15,-20 284-6 16,77 38-2-32,17-57-10 1,-17-361-2 31,-171 0-200-47,171 0 200 62,-109-133 188-46,109 133-188 46,454 77-291-46</inkml:trace>
  <inkml:trace contextRef="#ctx0" brushRef="#br0" timeOffset="1447.31">18187 11352 56 0,'-20'40'302'0,"20"54"-248"0,0 1-49 0,0-57-26 0,0-19-69 0,0-19 8 16,-14-19-60 0,14-19 85-16,0 38 32 0</inkml:trace>
  <inkml:trace contextRef="#ctx0" brushRef="#br0" timeOffset="1563.92">18244 10954 108 0,'0'0'46'0,"0"0"20"0,0 18 6 15,0 2-27-15,0 17-31 0,0 59-1 16,0-77-12-16,-17 58-17 15,17-58 1-15,0 37-67 16,0-18-85-16,0-20 122 0,0-18 28 0,0 0-6 16</inkml:trace>
  <inkml:trace contextRef="#ctx0" brushRef="#br0" timeOffset="1847.34">18623 11448 26 0,'0'0'26'0,"-17"0"64"16,17 0-56-16,-17-19 37 16,17 19-56-16,0 0-2 0,-23-18 7 15,3 18 1-15,-17 0 9 16,37 0-14-16,-17 18-2 16,-3 19-2-16,20-17-10 15,-20 94 16-15,20-95-15 0,0 19 3 16,0 20 0-16,40-2-2 31,14-18-3-31,-54-19-3 0,20-19-17 16,3 20-29-16,-6-20-1 0,20-39-141 15,-17 1 109-15,17 1 42 16</inkml:trace>
  <inkml:trace contextRef="#ctx0" brushRef="#br0" timeOffset="2480.77">19193 11315 27 0,'-17'0'209'0,"-3"19"-140"0,20-1-60 0,0 22 18 0,-20-3-11 0,20-18-15 0,-17-1 5 16,17 21 1-16,0-21 1 15,0-18-6-15,17 0 0 0,3 0 9 16,17-18 4-16,-37 18-13 16,0-19 1-16,23-19 7 15,-6-18 14-15,-17 36-16 0,0 0 2 16,0 20 4 0,0 20 19-16,0-20-29 0,0 20-1 15,17 74 11-15,-17-75-12 16,20 39 2-16,-20 55 0 15,20-113-4-15,-20 39-1 0,37 55-4 16,-37-94-1-16,0 19-13 16,0 1 4-16,17-20-83 0,26-77-252 31,-43 40 300-31</inkml:trace>
  <inkml:trace contextRef="#ctx0" brushRef="#br0" timeOffset="2730.45">19535 10801 79 0,'0'0'74'0,"0"0"10"0,0 76 22 16,0-76-96-16,0 115 38 16,0-59-36-16,0-56-8 15,0 77 5-15,0 38 1 0,0-78-8 0,0 1-1 16,20 113 5-1,-20-36-6-15,0-96 0 0,0 96 0 0,0-78-3 0,0-18-6 16,0 19-20-16,0 1-149 47,23-116-48-31</inkml:trace>
  <inkml:trace contextRef="#ctx0" brushRef="#br0" timeOffset="2947.47">19763 10840 116 0,'0'0'91'0,"0"18"-44"16,0 1 4-16,0 20-2 0,0 37 4 15,-14 76-12 1,14-96-30-16,0 230 16 16,0-229-21-16,0-19-5 15,0 115 2-15,-23-78-2 0,23 21 0 16,0-39-3-16,0 0-11 0,0-38 3 0,-20 19-24 15,20 19-87-15,0-57 76 16,0 38-184 0,0-38 205-16,0 0 4 0</inkml:trace>
  <inkml:trace contextRef="#ctx0" brushRef="#br0" timeOffset="3564.24">20430 11619 63 0,'0'0'58'0,"0"-19"20"0,0 19-62 0,-20-19 86 0,20 19-71 0,0 0-11 0,20-18-2 0,-20 18-13 0,20-20 6 16,-3 0 3-1,21 20 1-15,19-18-5 16,-37 18-5-16,37 0 0 0,-40 0-5 0,-17 0 1 16,20 18-2-16,20-18-16 15,-23 20-126-15,3 0 49 16,0-20-103 31</inkml:trace>
  <inkml:trace contextRef="#ctx0" brushRef="#br0" timeOffset="4230.78">21189 11429 30 0,'0'0'106'0,"0"0"40"16,0 0-133-16,0 0 8 15,0 0 23-15,20 19-5 16,20-1-24-16,-23-18-9 15,40 20 5-15,0-20-2 0,0 19 0 16,0-19-4 0,-57 0-6-16,151-113-150 47,-151 73-42-47,-17 40 149 15,0 0 28-15,-23 0-5 16,0 0 20-16,23 0 1 15,-43 20 12-15,26-20 14 0,-6 20 12 16,20-20-8-16,6 19 24 16,-9-19-27-16,23 18-2 0,0-18-14 0,0 19 11 15,0-19-4-15,0 18-3 0,23-18-4 16,-23 20 0-16,34-1 3 0,-34-19-4 16,94 38 12-16,-74-38-22 15,-20 0 0-15,20 0 2 16,-3 0-3-16,-17-20-47 15,0 2-14-15,0 18 20 0,-17 0-54 16,-3 0 55 15,-37 0 30-31,40 0 20 0,-23-19 14 16,-37 19 92 31,3 114 28-47,111-38-136 15,-20-57-5-15,3-19-2 0,37 0-3 32,37-114-177-32,-54-1 32 0,-40 78 132 0,37-77 11 15,-37 95 2-15,20-19 0 0,-20 38-12 32</inkml:trace>
  <inkml:trace contextRef="#ctx0" brushRef="#br0" timeOffset="4513.87">21551 11144 22 0,'0'0'0'0,"0"0"3"0,0 19 18 0,0-19 16 0,-20 37 67 0,20-37-77 0,0 40 22 0,-17-3-12 0,-3 20 7 0,20-39-33 0,-20 59 13 0,0 17-6 0,20-36-12 16,-17 18-4-16,17-76-1 0,-17 77-2 16,17-59 0-16,0-55-13 15,0-59-26 1,17 0 19-16,-17 59 18 0,17-20 0 0,-17 20 4 16,20-173 0 15,0 134 51-31,-20 76-33 0,0 19 21 15,0 56-18-15,0-35-16 0,-20 92 8 16,0 39-1-16,3-133-10 0,17 76 5 16,-17-75-6-16,-3 150-2 15,0-150-16-15,20-59-444 47,0 1 432-47</inkml:trace>
  <inkml:trace contextRef="#ctx0" brushRef="#br0" timeOffset="4897.14">21323 11372 66 0,'0'0'75'0,"0"0"-42"0,0 0 107 0,0 0-120 0,0 0-2 0,0 20 37 0,0 17-23 0,0-18-27 0,23 38 9 0,31 19-7 16,-17 0 1-16,0 1-4 16,3-20-2-16,-23-20-1 0,-17-17-2 15,20-2-7-15,-20 2 0 0,20-1-14 0,-3 18-71 16,-17-37-74 0,0 0 79-16,0-19 21 0,0 19 58 15,0 0-8 1</inkml:trace>
  <inkml:trace contextRef="#ctx0" brushRef="#br0" timeOffset="5580.45">21588 12588 32 0,'0'0'26'0,"0"0"49"0,0 0-59 0,0 0 36 0,0 0-35 0,0 0 46 0,0-18-25 0,0 18-15 0,0 0-13 0,0-19 16 16,0 19-19-16,0 0 9 0,23-19-4 0,-23 19 5 0,0 0-11 15,17 0 5-15,0 0 2 0,-17 0-10 0,20 38 13 16,17 19-5-1,20 133 3 1,-34-151-13-16,-6 93 4 0,0-56-3 16,3 19-2-16,0 76 5 15,-3-95-2-15,-17 39 0 0,0-20 2 0,0-76-4 16,-17 114 3-16,-57 38 6 31,31-134 11 0,-85 20-51-31,105-38-3 0,-14-19-109 0,37-19 65 0,0 19 29 16,-20-17-56-16,20-3 26 0,0-17 26 0</inkml:trace>
  <inkml:trace contextRef="#ctx0" brushRef="#br0" timeOffset="5964.64">21323 12970 76 0,'0'0'94'0,"-20"0"-45"0,0-20 19 16,20 20-5-16,0 0-28 16,63-19-1 15,-63 19-29-31,74-75 34 15,-57 55-30-15,40-94 16 16,-20 19-15-16,3 38-2 63,-23 0-5-63,6-20 0 0,31-169 13 0,-17 246 2 0,20 75-7 15,-17 40-4-15,-23-59-7 0,23 59 5 16,-23-20-2-16,40 18-3 15,-37-16-1-15,3-22-29 32,11-18-130-32,-14-37 132 0,-20-20-37 0,20 19-60 15,-20-19 81-15,17 18-42 0,-17-18 75 16,0 19-2-16,17-19-5 0</inkml:trace>
  <inkml:trace contextRef="#ctx0" brushRef="#br0" timeOffset="16037.3">17312 11600 19 0,'0'0'7'0,"0"0"9"0,0 0 40 0,0 0-31 0,0 0 24 0,0 0-27 0,0 0 51 0,0 0-21 0,0 0-30 16,0 0-13-16,0 0 20 0,0 0-18 0,0 0-5 0,0 19 0 0,0-19 5 0,0 0-7 15,0 0 0-15,0 19 21 16,0-19 2-16,0 0-23 0,0 0 1 16,20 19 25-16,-20 0-24 0,0-19-2 15,0 39 11-15,0-39-12 16,0 19 6-16,0 18-4 15,0-17-1-15,0 17 1 16,0 40-4-16,0-59 0 0,0 78 0 31,0-39-2-31,0-57 1 63,22 152-425-48,-22-171 285 1</inkml:trace>
  <inkml:trace contextRef="#ctx0" brushRef="#br0" timeOffset="16931.25">18187 11523 12 0,'0'0'4'0,"0"0"-3"0,0 0 7 0,0 0 106 15,0 0-62-15,0 0-19 0,0 0-23 0,0 0 26 16,0 0-10 0,0 0-19-16,0 0 12 0,0 0 20 0,20 0-17 15,-20 0-6-15,0 0 13 16,0 0 0-16,0 20 7 16,0 0-27-16,0-20-2 0,0 18-2 0,0-18 0 15,0 19-4 1,0 38 3-1,0 20 1-15,0-59-3 0,0 39-4 47,0 114 4-47,0-171-2 0,0 58-7 16,0-58 4-16,0 19-15 16,0-19-21-16,0 19-32 15,0-19 56-15,0 0-74 16,0-19 67-16,0 19-85 15,0 0 79-15,0 0-36 0,0 0 14 16,0 0 48-16,0 0-14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3-10-04T18:51:23.66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15181 10634 0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oOqpl-2rMTw" TargetMode="Externa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Exercise #23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Reference Monitors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B6355-8991-2F86-E09F-ECBCB2053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21" y="1500041"/>
            <a:ext cx="10954532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200" i="1" dirty="0">
                <a:latin typeface="Arial" panose="020B0604020202020204" pitchFamily="34" charset="0"/>
              </a:rPr>
              <a:t> Give an example of a safety property that a reference monitor might enforce. How would an inline reference monitor work to enforce that safety property? 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43275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We know the Problem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motivation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0C8835-0254-D850-850A-83B29CA742F9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468603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Jumping where you shouldn’t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100C5-4DB2-0880-E1E5-58FF6F047ED9}"/>
              </a:ext>
            </a:extLst>
          </p:cNvPr>
          <p:cNvSpPr txBox="1"/>
          <p:nvPr/>
        </p:nvSpPr>
        <p:spPr>
          <a:xfrm>
            <a:off x="429974" y="2159336"/>
            <a:ext cx="4095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sz="2000" dirty="0">
                <a:solidFill>
                  <a:srgbClr val="666666"/>
                </a:solidFill>
              </a:rPr>
              <a:t>This certainly includes ROP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sz="2000" dirty="0">
                <a:solidFill>
                  <a:srgbClr val="666666"/>
                </a:solidFill>
              </a:rPr>
              <a:t>Might also involve other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85185-9251-8CBF-74B4-C9392254DAAC}"/>
              </a:ext>
            </a:extLst>
          </p:cNvPr>
          <p:cNvSpPr txBox="1">
            <a:spLocks/>
          </p:cNvSpPr>
          <p:nvPr/>
        </p:nvSpPr>
        <p:spPr>
          <a:xfrm>
            <a:off x="397177" y="3195203"/>
            <a:ext cx="468603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Look, no ret overwrite!</a:t>
            </a:r>
          </a:p>
        </p:txBody>
      </p:sp>
    </p:spTree>
    <p:extLst>
      <p:ext uri="{BB962C8B-B14F-4D97-AF65-F5344CB8AC3E}">
        <p14:creationId xmlns:p14="http://schemas.microsoft.com/office/powerpoint/2010/main" val="592416020"/>
      </p:ext>
    </p:extLst>
  </p:cSld>
  <p:clrMapOvr>
    <a:masterClrMapping/>
  </p:clrMapOvr>
</p:sld>
</file>

<file path=ppt/slides/slide11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Implementation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Practical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105365857"/>
      </p:ext>
    </p:extLst>
  </p:cSld>
  <p:clrMapOvr>
    <a:masterClrMapping/>
  </p:clrMapOvr>
</p:sld>
</file>

<file path=ppt/slides/slide12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How to Implement?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Implementation Considerations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0C8835-0254-D850-850A-83B29CA742F9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574888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Naïve Approach: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100C5-4DB2-0880-E1E5-58FF6F047ED9}"/>
              </a:ext>
            </a:extLst>
          </p:cNvPr>
          <p:cNvSpPr txBox="1"/>
          <p:nvPr/>
        </p:nvSpPr>
        <p:spPr>
          <a:xfrm>
            <a:off x="429973" y="2159336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Encode the entire ICFG into the program text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8E2870-C3D9-596A-7744-36357C7B97DB}"/>
                  </a:ext>
                </a:extLst>
              </p14:cNvPr>
              <p14:cNvContentPartPr/>
              <p14:nvPr/>
            </p14:nvContentPartPr>
            <p14:xfrm>
              <a:off x="4590360" y="1992600"/>
              <a:ext cx="4243680" cy="3867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8E2870-C3D9-596A-7744-36357C7B97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1000" y="1983240"/>
                <a:ext cx="4262400" cy="38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9958106"/>
      </p:ext>
    </p:extLst>
  </p:cSld>
  <p:clrMapOvr>
    <a:masterClrMapping/>
  </p:clrMapOvr>
</p:sld>
</file>

<file path=ppt/slides/slide13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Implementation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Practical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693046131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Intel CET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CB72B6-FA40-C851-1A1B-E67BA8FBEA1F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Control-Flow Enhancement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AB64-517A-F2D6-FABB-64626937D9C6}"/>
              </a:ext>
            </a:extLst>
          </p:cNvPr>
          <p:cNvSpPr txBox="1"/>
          <p:nvPr/>
        </p:nvSpPr>
        <p:spPr>
          <a:xfrm>
            <a:off x="429973" y="2159336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Requires recompilation of software to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9DDC7-486D-2860-116E-589FD4738803}"/>
              </a:ext>
            </a:extLst>
          </p:cNvPr>
          <p:cNvSpPr txBox="1"/>
          <p:nvPr/>
        </p:nvSpPr>
        <p:spPr>
          <a:xfrm>
            <a:off x="431901" y="2589531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Requires hardware support (!)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B53C46-B132-90F7-B412-1E799D61B562}"/>
              </a:ext>
            </a:extLst>
          </p:cNvPr>
          <p:cNvSpPr txBox="1">
            <a:spLocks/>
          </p:cNvSpPr>
          <p:nvPr/>
        </p:nvSpPr>
        <p:spPr>
          <a:xfrm>
            <a:off x="466627" y="3091031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F637E-0038-4A9C-3168-90144A0E821A}"/>
              </a:ext>
            </a:extLst>
          </p:cNvPr>
          <p:cNvSpPr txBox="1"/>
          <p:nvPr/>
        </p:nvSpPr>
        <p:spPr>
          <a:xfrm>
            <a:off x="429972" y="3571914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1) Prevent ret overwriting with a shadow stack</a:t>
            </a:r>
          </a:p>
        </p:txBody>
      </p:sp>
    </p:spTree>
    <p:extLst>
      <p:ext uri="{BB962C8B-B14F-4D97-AF65-F5344CB8AC3E}">
        <p14:creationId xmlns:p14="http://schemas.microsoft.com/office/powerpoint/2010/main" val="341946683"/>
      </p:ext>
    </p:extLst>
  </p:cSld>
  <p:clrMapOvr>
    <a:masterClrMapping/>
  </p:clrMapOvr>
</p:sld>
</file>

<file path=ppt/slides/slide15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DA198-762C-9363-E2BD-C6605836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F4A12-4017-16A7-D408-A5C91C30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0853AD-438F-251D-ADD2-20FA6279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Intel CET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E6DDE5-7647-DFFD-0B54-602DD3B70127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DBB5BE-3A5B-9432-D060-5E7141BEFAF2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Control-Flow Enhancement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66D95-9EB4-0C95-64F2-6000492BF57C}"/>
              </a:ext>
            </a:extLst>
          </p:cNvPr>
          <p:cNvSpPr txBox="1"/>
          <p:nvPr/>
        </p:nvSpPr>
        <p:spPr>
          <a:xfrm>
            <a:off x="429973" y="2159336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Requires recompilation of software to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F5051-2E2F-DC4C-1E67-A43FDDD43F10}"/>
              </a:ext>
            </a:extLst>
          </p:cNvPr>
          <p:cNvSpPr txBox="1"/>
          <p:nvPr/>
        </p:nvSpPr>
        <p:spPr>
          <a:xfrm>
            <a:off x="431901" y="2589531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Requires hardware support (!)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1C885D-B5A9-A5FC-72A9-1863F245E3F9}"/>
              </a:ext>
            </a:extLst>
          </p:cNvPr>
          <p:cNvSpPr txBox="1">
            <a:spLocks/>
          </p:cNvSpPr>
          <p:nvPr/>
        </p:nvSpPr>
        <p:spPr>
          <a:xfrm>
            <a:off x="466627" y="3091031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43DB1-9B3A-CF23-807A-45D7479C2A6D}"/>
              </a:ext>
            </a:extLst>
          </p:cNvPr>
          <p:cNvSpPr txBox="1"/>
          <p:nvPr/>
        </p:nvSpPr>
        <p:spPr>
          <a:xfrm>
            <a:off x="429972" y="3571914"/>
            <a:ext cx="6130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1) (SHSTK) – Shadow Stack: Prevent ret overwriting with a shadow stack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17340-2E9A-601E-577E-55F2501D9FFE}"/>
              </a:ext>
            </a:extLst>
          </p:cNvPr>
          <p:cNvSpPr txBox="1"/>
          <p:nvPr/>
        </p:nvSpPr>
        <p:spPr>
          <a:xfrm>
            <a:off x="420326" y="4402796"/>
            <a:ext cx="6130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2) (IBT) – Indirect Branch Tracking: Prevent indirect jumps into gadgets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FC138D6-3698-D1CD-08AF-C1AFF0B11843}"/>
                  </a:ext>
                </a:extLst>
              </p14:cNvPr>
              <p14:cNvContentPartPr/>
              <p14:nvPr/>
            </p14:nvContentPartPr>
            <p14:xfrm>
              <a:off x="7217280" y="774360"/>
              <a:ext cx="3785400" cy="6112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FC138D6-3698-D1CD-08AF-C1AFF0B118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7920" y="765000"/>
                <a:ext cx="3804120" cy="61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5303245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Intel CET - Usage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CB72B6-FA40-C851-1A1B-E67BA8FBEA1F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HW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AB64-517A-F2D6-FABB-64626937D9C6}"/>
              </a:ext>
            </a:extLst>
          </p:cNvPr>
          <p:cNvSpPr txBox="1"/>
          <p:nvPr/>
        </p:nvSpPr>
        <p:spPr>
          <a:xfrm>
            <a:off x="429973" y="2159336"/>
            <a:ext cx="4768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Intel 11</a:t>
            </a:r>
            <a:r>
              <a:rPr lang="en-US" sz="2000" baseline="30000" dirty="0">
                <a:solidFill>
                  <a:srgbClr val="666666"/>
                </a:solidFill>
              </a:rPr>
              <a:t>th</a:t>
            </a:r>
            <a:r>
              <a:rPr lang="en-US" sz="2000" dirty="0">
                <a:solidFill>
                  <a:srgbClr val="666666"/>
                </a:solidFill>
              </a:rPr>
              <a:t> Gen or Later / AMD Ryzen 5000+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B53C46-B132-90F7-B412-1E799D61B562}"/>
              </a:ext>
            </a:extLst>
          </p:cNvPr>
          <p:cNvSpPr txBox="1">
            <a:spLocks/>
          </p:cNvSpPr>
          <p:nvPr/>
        </p:nvSpPr>
        <p:spPr>
          <a:xfrm>
            <a:off x="466627" y="3789672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Compiler Flags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F637E-0038-4A9C-3168-90144A0E821A}"/>
              </a:ext>
            </a:extLst>
          </p:cNvPr>
          <p:cNvSpPr txBox="1"/>
          <p:nvPr/>
        </p:nvSpPr>
        <p:spPr>
          <a:xfrm>
            <a:off x="429972" y="4270555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66666"/>
                </a:solidFill>
              </a:rPr>
              <a:t>gcc</a:t>
            </a:r>
            <a:r>
              <a:rPr lang="en-US" sz="2000" dirty="0">
                <a:solidFill>
                  <a:srgbClr val="666666"/>
                </a:solidFill>
              </a:rPr>
              <a:t>/</a:t>
            </a:r>
            <a:r>
              <a:rPr lang="en-US" sz="2000" dirty="0" err="1">
                <a:solidFill>
                  <a:srgbClr val="666666"/>
                </a:solidFill>
              </a:rPr>
              <a:t>llvm</a:t>
            </a:r>
            <a:r>
              <a:rPr lang="en-US" sz="2000" dirty="0">
                <a:solidFill>
                  <a:srgbClr val="666666"/>
                </a:solidFill>
              </a:rPr>
              <a:t>: </a:t>
            </a:r>
            <a:r>
              <a:rPr lang="en-US" dirty="0"/>
              <a:t>-</a:t>
            </a:r>
            <a:r>
              <a:rPr lang="en-US" dirty="0" err="1"/>
              <a:t>fcf</a:t>
            </a:r>
            <a:r>
              <a:rPr lang="en-US" dirty="0"/>
              <a:t>-protection=full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F7C04-97EB-A05C-AD5B-010B59983879}"/>
              </a:ext>
            </a:extLst>
          </p:cNvPr>
          <p:cNvSpPr txBox="1"/>
          <p:nvPr/>
        </p:nvSpPr>
        <p:spPr>
          <a:xfrm>
            <a:off x="394640" y="4670665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Visual Studio: </a:t>
            </a:r>
            <a:r>
              <a:rPr lang="en-US" dirty="0"/>
              <a:t>/CETCOMPAT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B08B9-9621-1047-BAE5-998658FA1718}"/>
              </a:ext>
            </a:extLst>
          </p:cNvPr>
          <p:cNvSpPr txBox="1"/>
          <p:nvPr/>
        </p:nvSpPr>
        <p:spPr>
          <a:xfrm>
            <a:off x="5480414" y="1965535"/>
            <a:ext cx="628863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On Linux, possible to check if the program has CET:</a:t>
            </a:r>
          </a:p>
          <a:p>
            <a:r>
              <a:rPr lang="en-US" sz="2000" dirty="0" err="1">
                <a:solidFill>
                  <a:srgbClr val="666666"/>
                </a:solidFill>
              </a:rPr>
              <a:t>readelf</a:t>
            </a:r>
            <a:r>
              <a:rPr lang="en-US" sz="2000" dirty="0">
                <a:solidFill>
                  <a:srgbClr val="666666"/>
                </a:solidFill>
              </a:rPr>
              <a:t> –n &lt;binary&gt;</a:t>
            </a:r>
          </a:p>
          <a:p>
            <a:r>
              <a:rPr lang="en-US" sz="2000" dirty="0">
                <a:solidFill>
                  <a:srgbClr val="666666"/>
                </a:solidFill>
              </a:rPr>
              <a:t>Should include the note</a:t>
            </a:r>
          </a:p>
          <a:p>
            <a:r>
              <a:rPr lang="en-US" b="1" dirty="0"/>
              <a:t>Displaying notes found in: .</a:t>
            </a:r>
            <a:r>
              <a:rPr lang="en-US" b="1" dirty="0" err="1"/>
              <a:t>note.gnu.property</a:t>
            </a:r>
            <a:endParaRPr lang="en-US" b="1" dirty="0"/>
          </a:p>
          <a:p>
            <a:r>
              <a:rPr lang="en-US" b="1" dirty="0"/>
              <a:t>  Owner                Data size        Description</a:t>
            </a:r>
          </a:p>
          <a:p>
            <a:r>
              <a:rPr lang="en-US" b="1" dirty="0"/>
              <a:t>  GNU                  0x00000020       NT_GNU_PROPERTY_TYPE_0</a:t>
            </a:r>
          </a:p>
          <a:p>
            <a:r>
              <a:rPr lang="en-US" b="1" dirty="0"/>
              <a:t>      Properties: x86 feature: IBT, SHSTK</a:t>
            </a:r>
          </a:p>
          <a:p>
            <a:r>
              <a:rPr lang="en-US" b="1" dirty="0"/>
              <a:t>        x86 ISA needed: x86-64-baseline</a:t>
            </a:r>
          </a:p>
          <a:p>
            <a:endParaRPr lang="en-US" sz="2000" dirty="0">
              <a:solidFill>
                <a:srgbClr val="666666"/>
              </a:solidFill>
            </a:endParaRPr>
          </a:p>
          <a:p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1733D7-808B-1B2C-F242-92EC9EA71FA4}"/>
              </a:ext>
            </a:extLst>
          </p:cNvPr>
          <p:cNvSpPr txBox="1">
            <a:spLocks/>
          </p:cNvSpPr>
          <p:nvPr/>
        </p:nvSpPr>
        <p:spPr>
          <a:xfrm>
            <a:off x="429973" y="2604786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OS 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6CA7D-F15B-5ABA-368D-AD26247066AE}"/>
              </a:ext>
            </a:extLst>
          </p:cNvPr>
          <p:cNvSpPr txBox="1"/>
          <p:nvPr/>
        </p:nvSpPr>
        <p:spPr>
          <a:xfrm>
            <a:off x="429972" y="3051697"/>
            <a:ext cx="4768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Windows W10 19H1 (v1903)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DB7EF-1B34-6AF1-AEB6-5959B9AD5AB6}"/>
              </a:ext>
            </a:extLst>
          </p:cNvPr>
          <p:cNvSpPr txBox="1"/>
          <p:nvPr/>
        </p:nvSpPr>
        <p:spPr>
          <a:xfrm>
            <a:off x="429972" y="3414941"/>
            <a:ext cx="2421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Linux: kernel 6.6</a:t>
            </a:r>
          </a:p>
        </p:txBody>
      </p:sp>
    </p:spTree>
    <p:extLst>
      <p:ext uri="{BB962C8B-B14F-4D97-AF65-F5344CB8AC3E}">
        <p14:creationId xmlns:p14="http://schemas.microsoft.com/office/powerpoint/2010/main" val="2376739356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Intel CET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CB72B6-FA40-C851-1A1B-E67BA8FBEA1F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678105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CET Hardware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AB64-517A-F2D6-FABB-64626937D9C6}"/>
              </a:ext>
            </a:extLst>
          </p:cNvPr>
          <p:cNvSpPr txBox="1"/>
          <p:nvPr/>
        </p:nvSpPr>
        <p:spPr>
          <a:xfrm>
            <a:off x="429973" y="2159336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Altered semantics of the CALL and JMP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1DB419-D600-04FD-DD85-2AF65E1282E3}"/>
              </a:ext>
            </a:extLst>
          </p:cNvPr>
          <p:cNvSpPr txBox="1"/>
          <p:nvPr/>
        </p:nvSpPr>
        <p:spPr>
          <a:xfrm>
            <a:off x="385602" y="3608099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Added a new instruction at control-transfer targets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0A9B1-A1BA-9B2B-976B-CC51A8957ABA}"/>
              </a:ext>
            </a:extLst>
          </p:cNvPr>
          <p:cNvSpPr txBox="1"/>
          <p:nvPr/>
        </p:nvSpPr>
        <p:spPr>
          <a:xfrm>
            <a:off x="416688" y="2639029"/>
            <a:ext cx="737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a processor state machine into the WAIT_FOR_</a:t>
            </a:r>
            <a:r>
              <a:rPr lang="en-US"/>
              <a:t>ENDBRANCH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C4EF53-5BA9-2FEF-A27E-CB1F464E68BC}"/>
              </a:ext>
            </a:extLst>
          </p:cNvPr>
          <p:cNvSpPr txBox="1"/>
          <p:nvPr/>
        </p:nvSpPr>
        <p:spPr>
          <a:xfrm>
            <a:off x="407042" y="2988198"/>
            <a:ext cx="821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WAIT_FOR_ENDBRANCH, next instruction must be the ENDBRANCH instruction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38AE-BDF9-107E-1751-9437063A5D7D}"/>
              </a:ext>
            </a:extLst>
          </p:cNvPr>
          <p:cNvSpPr txBox="1"/>
          <p:nvPr/>
        </p:nvSpPr>
        <p:spPr>
          <a:xfrm>
            <a:off x="374247" y="4054998"/>
            <a:ext cx="347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new ENDBRANCH instruction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533E049E-77E1-9E4B-DC92-E9BF547F46D4}"/>
              </a:ext>
            </a:extLst>
          </p:cNvPr>
          <p:cNvSpPr/>
          <p:nvPr/>
        </p:nvSpPr>
        <p:spPr>
          <a:xfrm>
            <a:off x="244726" y="4418876"/>
            <a:ext cx="2556347" cy="2232552"/>
          </a:xfrm>
          <a:prstGeom prst="star12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Backwards compatible</a:t>
            </a:r>
          </a:p>
        </p:txBody>
      </p:sp>
    </p:spTree>
    <p:extLst>
      <p:ext uri="{BB962C8B-B14F-4D97-AF65-F5344CB8AC3E}">
        <p14:creationId xmlns:p14="http://schemas.microsoft.com/office/powerpoint/2010/main" val="28018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</p:bldLst>
  </p:timing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Microsoft Control Flow Guard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89E081E-8ECD-DA00-107E-694A5133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746" y="1230188"/>
            <a:ext cx="6846508" cy="48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51263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Historical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Manifestations: MS Control-Flow Guard	</a:t>
            </a:r>
          </a:p>
        </p:txBody>
      </p:sp>
      <p:pic>
        <p:nvPicPr>
          <p:cNvPr id="2" name="Picture 2" descr="Detour Ahead Sign - Get 10% Off Now">
            <a:extLst>
              <a:ext uri="{FF2B5EF4-FFF2-40B4-BE49-F238E27FC236}">
                <a16:creationId xmlns:a16="http://schemas.microsoft.com/office/drawing/2014/main" id="{B808A19B-8A79-5244-DB4E-A1C935B4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63" y="1527529"/>
            <a:ext cx="4500562" cy="45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76919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F350E-AF6B-A2A8-7376-6EB80162D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5EA7-E96F-11D6-0D7F-B394392F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Exercise #23 Solution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6F0B860-9850-34D5-FE89-489F9D48532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CE8FD5-CCB0-77BC-BFBC-7D524263E26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Reference Monitors Review</a:t>
            </a:r>
          </a:p>
        </p:txBody>
      </p:sp>
    </p:spTree>
    <p:extLst>
      <p:ext uri="{BB962C8B-B14F-4D97-AF65-F5344CB8AC3E}">
        <p14:creationId xmlns:p14="http://schemas.microsoft.com/office/powerpoint/2010/main" val="4081621919"/>
      </p:ext>
    </p:extLst>
  </p:cSld>
  <p:clrMapOvr>
    <a:masterClrMapping/>
  </p:clrMapOvr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Historical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Manifestations: MS Control-Flow Guard	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12DE65-2CDF-8CE6-E932-4A3E95180363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574888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Recall from last time…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64A7E-E103-626E-FED9-AF74A16ED1F6}"/>
              </a:ext>
            </a:extLst>
          </p:cNvPr>
          <p:cNvSpPr txBox="1"/>
          <p:nvPr/>
        </p:nvSpPr>
        <p:spPr>
          <a:xfrm>
            <a:off x="429973" y="2159336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ROP attacks considered harmful</a:t>
            </a:r>
          </a:p>
        </p:txBody>
      </p:sp>
      <p:pic>
        <p:nvPicPr>
          <p:cNvPr id="4" name="Picture 4" descr="M4-8 DETOUR Sign - Orange Construction Signs | TAPCO">
            <a:extLst>
              <a:ext uri="{FF2B5EF4-FFF2-40B4-BE49-F238E27FC236}">
                <a16:creationId xmlns:a16="http://schemas.microsoft.com/office/drawing/2014/main" id="{3E5F6249-356C-0452-AC69-949E9180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47" y="170636"/>
            <a:ext cx="1574700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0A0321-7723-79BD-DF04-F0DBAC0D9339}"/>
              </a:ext>
            </a:extLst>
          </p:cNvPr>
          <p:cNvSpPr txBox="1">
            <a:spLocks/>
          </p:cNvSpPr>
          <p:nvPr/>
        </p:nvSpPr>
        <p:spPr>
          <a:xfrm>
            <a:off x="397177" y="3195203"/>
            <a:ext cx="6163421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How industry responded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DF5AF-4720-FF84-4579-00E78FB9676B}"/>
              </a:ext>
            </a:extLst>
          </p:cNvPr>
          <p:cNvSpPr txBox="1"/>
          <p:nvPr/>
        </p:nvSpPr>
        <p:spPr>
          <a:xfrm>
            <a:off x="422255" y="3691048"/>
            <a:ext cx="56737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MS CFG as a case study in a lot of interesting aspects of software security</a:t>
            </a:r>
          </a:p>
        </p:txBody>
      </p:sp>
    </p:spTree>
    <p:extLst>
      <p:ext uri="{BB962C8B-B14F-4D97-AF65-F5344CB8AC3E}">
        <p14:creationId xmlns:p14="http://schemas.microsoft.com/office/powerpoint/2010/main" val="3185948760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Historical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Manifestations: MS Control-Flow Guard	</a:t>
            </a:r>
          </a:p>
        </p:txBody>
      </p:sp>
      <p:pic>
        <p:nvPicPr>
          <p:cNvPr id="4" name="Picture 4" descr="M4-8 DETOUR Sign - Orange Construction Signs | TAPCO">
            <a:extLst>
              <a:ext uri="{FF2B5EF4-FFF2-40B4-BE49-F238E27FC236}">
                <a16:creationId xmlns:a16="http://schemas.microsoft.com/office/drawing/2014/main" id="{3E5F6249-356C-0452-AC69-949E9180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47" y="170636"/>
            <a:ext cx="1574700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7F62458-767A-DDCB-1A62-B8B89D9A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33" y="1460412"/>
            <a:ext cx="7035275" cy="39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ECBD67-E8F3-09BF-7992-2F25C95B88D4}"/>
              </a:ext>
            </a:extLst>
          </p:cNvPr>
          <p:cNvSpPr txBox="1"/>
          <p:nvPr/>
        </p:nvSpPr>
        <p:spPr>
          <a:xfrm>
            <a:off x="1775514" y="5736977"/>
            <a:ext cx="9139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Source: </a:t>
            </a:r>
            <a:r>
              <a:rPr lang="en-US" dirty="0"/>
              <a:t>https://github.com/Microsoft/MSRC-Security-Research/blob/master/presentations/ </a:t>
            </a:r>
          </a:p>
          <a:p>
            <a:r>
              <a:rPr lang="en-US" dirty="0"/>
              <a:t>2018_02_OffensiveCon/The%20Evolution%20of%20CFI%20Attacks%20and%20Defenses.pdf</a:t>
            </a:r>
          </a:p>
        </p:txBody>
      </p:sp>
    </p:spTree>
    <p:extLst>
      <p:ext uri="{BB962C8B-B14F-4D97-AF65-F5344CB8AC3E}">
        <p14:creationId xmlns:p14="http://schemas.microsoft.com/office/powerpoint/2010/main" val="2780268035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CE1B4-205E-C6B6-F201-478D22AD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4-8 DETOUR Sign - Orange Construction Signs | TAPCO">
            <a:extLst>
              <a:ext uri="{FF2B5EF4-FFF2-40B4-BE49-F238E27FC236}">
                <a16:creationId xmlns:a16="http://schemas.microsoft.com/office/drawing/2014/main" id="{ECE6DCF0-FEC3-4BC3-AFD4-191162A7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47" y="170636"/>
            <a:ext cx="1574700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18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Historical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Manifestations: MS Control-Flow Guard	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12DE65-2CDF-8CE6-E932-4A3E95180363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574888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This is an interesting talk!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64A7E-E103-626E-FED9-AF74A16ED1F6}"/>
              </a:ext>
            </a:extLst>
          </p:cNvPr>
          <p:cNvSpPr txBox="1"/>
          <p:nvPr/>
        </p:nvSpPr>
        <p:spPr>
          <a:xfrm>
            <a:off x="429973" y="2159336"/>
            <a:ext cx="9292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I’d recommend you watch it: </a:t>
            </a:r>
            <a:r>
              <a:rPr lang="en-US" sz="2000" dirty="0">
                <a:solidFill>
                  <a:srgbClr val="666666"/>
                </a:solidFill>
                <a:hlinkClick r:id="rId2"/>
              </a:rPr>
              <a:t>https://www.youtube.com/watch?v=oOqpl-2rMTw</a:t>
            </a:r>
            <a:endParaRPr lang="en-US" sz="2000" dirty="0">
              <a:solidFill>
                <a:srgbClr val="666666"/>
              </a:solidFill>
            </a:endParaRPr>
          </a:p>
        </p:txBody>
      </p:sp>
      <p:pic>
        <p:nvPicPr>
          <p:cNvPr id="4" name="Picture 4" descr="M4-8 DETOUR Sign - Orange Construction Signs | TAPCO">
            <a:extLst>
              <a:ext uri="{FF2B5EF4-FFF2-40B4-BE49-F238E27FC236}">
                <a16:creationId xmlns:a16="http://schemas.microsoft.com/office/drawing/2014/main" id="{3E5F6249-356C-0452-AC69-949E9180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47" y="170636"/>
            <a:ext cx="1574700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C9C3C3-8230-2EE2-CC92-4969CA9D2771}"/>
              </a:ext>
            </a:extLst>
          </p:cNvPr>
          <p:cNvSpPr txBox="1">
            <a:spLocks/>
          </p:cNvSpPr>
          <p:nvPr/>
        </p:nvSpPr>
        <p:spPr>
          <a:xfrm>
            <a:off x="429973" y="2990467"/>
            <a:ext cx="9744174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It comes with the historical burden of Control Flow guard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F3B4F-56E6-F766-D76F-1D379B403490}"/>
              </a:ext>
            </a:extLst>
          </p:cNvPr>
          <p:cNvSpPr txBox="1"/>
          <p:nvPr/>
        </p:nvSpPr>
        <p:spPr>
          <a:xfrm>
            <a:off x="429973" y="3467272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Widely-publicized issue that allowed it to be avoided</a:t>
            </a:r>
          </a:p>
        </p:txBody>
      </p:sp>
    </p:spTree>
    <p:extLst>
      <p:ext uri="{BB962C8B-B14F-4D97-AF65-F5344CB8AC3E}">
        <p14:creationId xmlns:p14="http://schemas.microsoft.com/office/powerpoint/2010/main" val="1488846482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07C1B98-50C9-127E-AB7D-0C9C6443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AE30E6-5755-761A-CD6E-84C26A3D7145}"/>
              </a:ext>
            </a:extLst>
          </p:cNvPr>
          <p:cNvSpPr/>
          <p:nvPr/>
        </p:nvSpPr>
        <p:spPr>
          <a:xfrm>
            <a:off x="590308" y="5625295"/>
            <a:ext cx="11007524" cy="671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M4-8 DETOUR Sign - Orange Construction Signs | TAPCO">
            <a:extLst>
              <a:ext uri="{FF2B5EF4-FFF2-40B4-BE49-F238E27FC236}">
                <a16:creationId xmlns:a16="http://schemas.microsoft.com/office/drawing/2014/main" id="{A3C9DF47-989A-FCC3-7311-7082F236F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47" y="170636"/>
            <a:ext cx="1574700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447848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Historical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Manifestations: MS Control-Flow Guard	</a:t>
            </a:r>
          </a:p>
        </p:txBody>
      </p:sp>
      <p:pic>
        <p:nvPicPr>
          <p:cNvPr id="4" name="Picture 4" descr="M4-8 DETOUR Sign - Orange Construction Signs | TAPCO">
            <a:extLst>
              <a:ext uri="{FF2B5EF4-FFF2-40B4-BE49-F238E27FC236}">
                <a16:creationId xmlns:a16="http://schemas.microsoft.com/office/drawing/2014/main" id="{3E5F6249-356C-0452-AC69-949E9180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47" y="170636"/>
            <a:ext cx="1574700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C9C3C3-8230-2EE2-CC92-4969CA9D2771}"/>
              </a:ext>
            </a:extLst>
          </p:cNvPr>
          <p:cNvSpPr txBox="1">
            <a:spLocks/>
          </p:cNvSpPr>
          <p:nvPr/>
        </p:nvSpPr>
        <p:spPr>
          <a:xfrm>
            <a:off x="429973" y="1740400"/>
            <a:ext cx="9744174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Control Flow guard has a historical burden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F3B4F-56E6-F766-D76F-1D379B403490}"/>
              </a:ext>
            </a:extLst>
          </p:cNvPr>
          <p:cNvSpPr txBox="1"/>
          <p:nvPr/>
        </p:nvSpPr>
        <p:spPr>
          <a:xfrm>
            <a:off x="429973" y="2217205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Widely-publicized issue that allowed it to be avoided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2DD30-E66A-3731-7C7C-7C574C270703}"/>
              </a:ext>
            </a:extLst>
          </p:cNvPr>
          <p:cNvSpPr txBox="1"/>
          <p:nvPr/>
        </p:nvSpPr>
        <p:spPr>
          <a:xfrm>
            <a:off x="420327" y="2682122"/>
            <a:ext cx="8573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We’ll get to the actual workaround, but let’s talk about its impact</a:t>
            </a:r>
          </a:p>
        </p:txBody>
      </p:sp>
    </p:spTree>
    <p:extLst>
      <p:ext uri="{BB962C8B-B14F-4D97-AF65-F5344CB8AC3E}">
        <p14:creationId xmlns:p14="http://schemas.microsoft.com/office/powerpoint/2010/main" val="528432084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Historical Detour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Manifestations: MS Control-Flow Guard	</a:t>
            </a: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FAA713F7-BFC4-0354-C485-6449CA912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012" y="1824870"/>
            <a:ext cx="4713975" cy="35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2760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Control Flow Guard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0C8835-0254-D850-850A-83B29CA742F9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574888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89051-3FBA-49C7-A5E8-84AFB6DD5F20}"/>
              </a:ext>
            </a:extLst>
          </p:cNvPr>
          <p:cNvSpPr txBox="1"/>
          <p:nvPr/>
        </p:nvSpPr>
        <p:spPr>
          <a:xfrm>
            <a:off x="443477" y="2138114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Precision: call needs to be a valid function entry 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EC12-240D-AB95-D118-677622462AC1}"/>
              </a:ext>
            </a:extLst>
          </p:cNvPr>
          <p:cNvSpPr txBox="1"/>
          <p:nvPr/>
        </p:nvSpPr>
        <p:spPr>
          <a:xfrm>
            <a:off x="443477" y="2568308"/>
            <a:ext cx="6130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Enforcement: OS verifies indirect control transfer destinations via a table in protected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46881-F022-CE9A-82F1-364280C15D73}"/>
              </a:ext>
            </a:extLst>
          </p:cNvPr>
          <p:cNvSpPr txBox="1">
            <a:spLocks/>
          </p:cNvSpPr>
          <p:nvPr/>
        </p:nvSpPr>
        <p:spPr>
          <a:xfrm>
            <a:off x="420328" y="3635041"/>
            <a:ext cx="574888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Protections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31008-FDFA-00F8-0817-C2ACC2963BE1}"/>
              </a:ext>
            </a:extLst>
          </p:cNvPr>
          <p:cNvSpPr txBox="1"/>
          <p:nvPr/>
        </p:nvSpPr>
        <p:spPr>
          <a:xfrm>
            <a:off x="480132" y="4051797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Protected destinations page in read-only memory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20778-63AE-503E-6702-C53DAA6B90F7}"/>
              </a:ext>
            </a:extLst>
          </p:cNvPr>
          <p:cNvSpPr txBox="1"/>
          <p:nvPr/>
        </p:nvSpPr>
        <p:spPr>
          <a:xfrm>
            <a:off x="447339" y="4424116"/>
            <a:ext cx="6130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Read-only memory bit can be turned off by attacker </a:t>
            </a:r>
            <a:r>
              <a:rPr lang="en-US" sz="2000" dirty="0">
                <a:solidFill>
                  <a:srgbClr val="666666"/>
                </a:solidFill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28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Clang’s CFI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Practical Manifestations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0C8835-0254-D850-850A-83B29CA742F9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5748885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89051-3FBA-49C7-A5E8-84AFB6DD5F20}"/>
              </a:ext>
            </a:extLst>
          </p:cNvPr>
          <p:cNvSpPr txBox="1"/>
          <p:nvPr/>
        </p:nvSpPr>
        <p:spPr>
          <a:xfrm>
            <a:off x="443477" y="2138114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Precision: call needs to match type signature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EC12-240D-AB95-D118-677622462AC1}"/>
              </a:ext>
            </a:extLst>
          </p:cNvPr>
          <p:cNvSpPr txBox="1"/>
          <p:nvPr/>
        </p:nvSpPr>
        <p:spPr>
          <a:xfrm>
            <a:off x="443477" y="2568308"/>
            <a:ext cx="6130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Enforcement: compiler-inserted checks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BFC4F6-4065-5647-8C7A-5EC65FEA8DE5}"/>
                  </a:ext>
                </a:extLst>
              </p14:cNvPr>
              <p14:cNvContentPartPr/>
              <p14:nvPr/>
            </p14:nvContentPartPr>
            <p14:xfrm>
              <a:off x="5794920" y="3731040"/>
              <a:ext cx="2154600" cy="1328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BFC4F6-4065-5647-8C7A-5EC65FEA8D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5560" y="3721680"/>
                <a:ext cx="2173320" cy="134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9321986"/>
      </p:ext>
    </p:extLst>
  </p:cSld>
  <p:clrMapOvr>
    <a:masterClrMapping/>
  </p:clrMapOvr>
</p:sld>
</file>

<file path=ppt/slides/slide29.xml><?xml version="1.0" encoding="utf-8"?>
<p:sld xmlns:a16="http://schemas.microsoft.com/office/drawing/2014/main" xmlns:adec="http://schemas.microsoft.com/office/drawing/2017/decorative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876123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Wrap-up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67393D-11C5-7972-707E-B3684410F872}"/>
                  </a:ext>
                </a:extLst>
              </p14:cNvPr>
              <p14:cNvContentPartPr/>
              <p14:nvPr/>
            </p14:nvContentPartPr>
            <p14:xfrm>
              <a:off x="5465160" y="3828240"/>
              <a:ext cx="360" cy="360"/>
            </p14:xfrm>
          </p:contentPart>
        </mc:Choice>
        <mc:Fallback xmlns:a16="http://schemas.microsoft.com/office/drawing/2014/main" xmlns:adec="http://schemas.microsoft.com/office/drawing/2017/decorative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67393D-11C5-7972-707E-B3684410F8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5800" y="3818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9279643"/>
      </p:ext>
    </p:extLst>
  </p:cSld>
  <p:clrMapOvr>
    <a:masterClrMapping/>
  </p:clrMapOvr>
</p:sld>
</file>

<file path=ppt/slides/slide3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E1662-7EE7-2CB2-7736-8451BCB140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3475168"/>
            <a:ext cx="5433204" cy="1293588"/>
          </a:xfrm>
        </p:spPr>
        <p:txBody>
          <a:bodyPr>
            <a:normAutofit/>
          </a:bodyPr>
          <a:lstStyle/>
          <a:p>
            <a:r>
              <a:rPr lang="en-US" b="1" dirty="0"/>
              <a:t>Basically halfway through the semester</a:t>
            </a:r>
          </a:p>
          <a:p>
            <a:r>
              <a:rPr lang="en-US" dirty="0"/>
              <a:t>- Time to check in on how things are going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B2B7FA-36C4-95A8-1D4D-5EF5E75EB2E5}"/>
              </a:ext>
            </a:extLst>
          </p:cNvPr>
          <p:cNvSpPr txBox="1">
            <a:spLocks/>
          </p:cNvSpPr>
          <p:nvPr/>
        </p:nvSpPr>
        <p:spPr>
          <a:xfrm>
            <a:off x="5922254" y="2180748"/>
            <a:ext cx="5433204" cy="129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Second reading assigned</a:t>
            </a:r>
          </a:p>
          <a:p>
            <a:r>
              <a:rPr lang="en-US" dirty="0"/>
              <a:t>- The original paper on CFI</a:t>
            </a:r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</p:bldLst>
  </p:timing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/>
              <a:t>Control-Flow Integrity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Topic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89"/>
            <a:ext cx="5433204" cy="2407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Contemplated A form of attack, left with a hint of defenses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638673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Last Time: Reference Monitors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Review: Last Lecture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480965-69A4-6C44-0669-38DF6779E12A}"/>
              </a:ext>
            </a:extLst>
          </p:cNvPr>
          <p:cNvGrpSpPr/>
          <p:nvPr/>
        </p:nvGrpSpPr>
        <p:grpSpPr>
          <a:xfrm>
            <a:off x="489075" y="1483936"/>
            <a:ext cx="5911722" cy="826170"/>
            <a:chOff x="489076" y="1483936"/>
            <a:chExt cx="3721891" cy="826170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208E6857-D984-D77F-E7C0-0C75987B74B6}"/>
                </a:ext>
              </a:extLst>
            </p:cNvPr>
            <p:cNvSpPr txBox="1">
              <a:spLocks/>
            </p:cNvSpPr>
            <p:nvPr/>
          </p:nvSpPr>
          <p:spPr>
            <a:xfrm>
              <a:off x="489076" y="1483936"/>
              <a:ext cx="3721891" cy="6857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cap="all" spc="150" baseline="0" dirty="0" smtClean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cap="small" dirty="0"/>
                <a:t>Ensure Adherence to a Safety Policy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80400D-2F6E-897C-2B1F-E459780F0F6E}"/>
                </a:ext>
              </a:extLst>
            </p:cNvPr>
            <p:cNvSpPr txBox="1"/>
            <p:nvPr/>
          </p:nvSpPr>
          <p:spPr>
            <a:xfrm>
              <a:off x="489077" y="1940774"/>
              <a:ext cx="34599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Halt the program is an action would violate the policy</a:t>
              </a:r>
            </a:p>
          </p:txBody>
        </p:sp>
      </p:grpSp>
      <p:pic>
        <p:nvPicPr>
          <p:cNvPr id="2" name="Picture 1" descr="A train with containers on the tracks&#10;&#10;AI-generated content may be incorrect.">
            <a:extLst>
              <a:ext uri="{FF2B5EF4-FFF2-40B4-BE49-F238E27FC236}">
                <a16:creationId xmlns:a16="http://schemas.microsoft.com/office/drawing/2014/main" id="{51EF4677-790A-A7BD-80E2-82F647EC7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10259"/>
            <a:ext cx="4761644" cy="3174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1AB7EB-81AA-3051-F1FD-2C388F89D59A}"/>
              </a:ext>
            </a:extLst>
          </p:cNvPr>
          <p:cNvSpPr txBox="1"/>
          <p:nvPr/>
        </p:nvSpPr>
        <p:spPr>
          <a:xfrm>
            <a:off x="6883685" y="5784688"/>
            <a:ext cx="341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Keep the program “on the rails”</a:t>
            </a:r>
          </a:p>
        </p:txBody>
      </p:sp>
    </p:spTree>
    <p:extLst>
      <p:ext uri="{BB962C8B-B14F-4D97-AF65-F5344CB8AC3E}">
        <p14:creationId xmlns:p14="http://schemas.microsoft.com/office/powerpoint/2010/main" val="3330255376"/>
      </p:ext>
    </p:extLst>
  </p:cSld>
  <p:clrMapOvr>
    <a:masterClrMapping/>
  </p:clrMapOvr>
</p:sld>
</file>

<file path=ppt/slides/slide7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25" y="1035862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Outline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4" y="2384176"/>
            <a:ext cx="4960214" cy="3468796"/>
          </a:xfr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Implementation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Practical manifestations</a:t>
            </a:r>
          </a:p>
        </p:txBody>
      </p:sp>
    </p:spTree>
    <p:extLst>
      <p:ext uri="{BB962C8B-B14F-4D97-AF65-F5344CB8AC3E}">
        <p14:creationId xmlns:p14="http://schemas.microsoft.com/office/powerpoint/2010/main" val="3228515848"/>
      </p:ext>
    </p:extLst>
  </p:cSld>
  <p:clrMapOvr>
    <a:masterClrMapping/>
  </p:clrMapOvr>
</p:sld>
</file>

<file path=ppt/slides/slide8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We know the Problem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motivation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0C8835-0254-D850-850A-83B29CA742F9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468603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Jumping where you shouldn’t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100C5-4DB2-0880-E1E5-58FF6F047ED9}"/>
              </a:ext>
            </a:extLst>
          </p:cNvPr>
          <p:cNvSpPr txBox="1"/>
          <p:nvPr/>
        </p:nvSpPr>
        <p:spPr>
          <a:xfrm>
            <a:off x="429974" y="2159336"/>
            <a:ext cx="4095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sz="2000" dirty="0">
                <a:solidFill>
                  <a:srgbClr val="666666"/>
                </a:solidFill>
              </a:rPr>
              <a:t>This certainly includes ROP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sz="2000" dirty="0">
                <a:solidFill>
                  <a:srgbClr val="666666"/>
                </a:solidFill>
              </a:rPr>
              <a:t>Might also involve other attacks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DEDFC5-D5A0-B2B6-99ED-8E05D50F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66" y="1293733"/>
            <a:ext cx="4195223" cy="52896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206F6A-4064-1B35-31E7-B650E1232371}"/>
                  </a:ext>
                </a:extLst>
              </p14:cNvPr>
              <p14:cNvContentPartPr/>
              <p14:nvPr/>
            </p14:nvContentPartPr>
            <p14:xfrm>
              <a:off x="1881000" y="3779280"/>
              <a:ext cx="6021360" cy="240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206F6A-4064-1B35-31E7-B650E12323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1640" y="3769920"/>
                <a:ext cx="6040080" cy="242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2619009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We know the Problem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-13372" y="201966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motivation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0C8835-0254-D850-850A-83B29CA742F9}"/>
              </a:ext>
            </a:extLst>
          </p:cNvPr>
          <p:cNvSpPr txBox="1">
            <a:spLocks/>
          </p:cNvSpPr>
          <p:nvPr/>
        </p:nvSpPr>
        <p:spPr>
          <a:xfrm>
            <a:off x="429973" y="1676992"/>
            <a:ext cx="468603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Jumping where you shouldn’t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100C5-4DB2-0880-E1E5-58FF6F047ED9}"/>
              </a:ext>
            </a:extLst>
          </p:cNvPr>
          <p:cNvSpPr txBox="1"/>
          <p:nvPr/>
        </p:nvSpPr>
        <p:spPr>
          <a:xfrm>
            <a:off x="429974" y="2159336"/>
            <a:ext cx="4095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sz="2000" dirty="0">
                <a:solidFill>
                  <a:srgbClr val="666666"/>
                </a:solidFill>
              </a:rPr>
              <a:t>This certainly includes ROP</a:t>
            </a:r>
          </a:p>
          <a:p>
            <a:pPr marL="285750" indent="-285750">
              <a:buFont typeface="Tenorite" panose="00000500000000000000" pitchFamily="2" charset="0"/>
              <a:buChar char="–"/>
            </a:pPr>
            <a:r>
              <a:rPr lang="en-US" sz="2000" dirty="0">
                <a:solidFill>
                  <a:srgbClr val="666666"/>
                </a:solidFill>
              </a:rPr>
              <a:t>Might also involve other attacks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DEDFC5-D5A0-B2B6-99ED-8E05D50F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66" y="1293733"/>
            <a:ext cx="4195223" cy="5289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85185-9251-8CBF-74B4-C9392254DAAC}"/>
              </a:ext>
            </a:extLst>
          </p:cNvPr>
          <p:cNvSpPr txBox="1">
            <a:spLocks/>
          </p:cNvSpPr>
          <p:nvPr/>
        </p:nvSpPr>
        <p:spPr>
          <a:xfrm>
            <a:off x="397177" y="3195203"/>
            <a:ext cx="4686037" cy="401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cap="small" dirty="0"/>
              <a:t>Look, no ret overwrite!</a:t>
            </a:r>
          </a:p>
        </p:txBody>
      </p:sp>
    </p:spTree>
    <p:extLst>
      <p:ext uri="{BB962C8B-B14F-4D97-AF65-F5344CB8AC3E}">
        <p14:creationId xmlns:p14="http://schemas.microsoft.com/office/powerpoint/2010/main" val="2998279611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A97235-BEC4-4F82-87A8-2F5DAD53B5F9}">
  <ds:schemaRefs>
    <ds:schemaRef ds:uri="http://purl.org/dc/elements/1.1/"/>
    <ds:schemaRef ds:uri="http://schemas.microsoft.com/office/2006/documentManagement/types"/>
    <ds:schemaRef ds:uri="230e9df3-be65-4c73-a93b-d1236ebd677e"/>
    <ds:schemaRef ds:uri="http://purl.org/dc/dcmitype/"/>
    <ds:schemaRef ds:uri="http://schemas.microsoft.com/sharepoint/v3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12672</TotalTime>
  <Words>805</Words>
  <Application>Microsoft Office PowerPoint</Application>
  <PresentationFormat>Widescreen</PresentationFormat>
  <Paragraphs>160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Tenorite</vt:lpstr>
      <vt:lpstr>Wingdings</vt:lpstr>
      <vt:lpstr>Monoline</vt:lpstr>
      <vt:lpstr>Exercise #23</vt:lpstr>
      <vt:lpstr>Exercise #23 Solution</vt:lpstr>
      <vt:lpstr>Administrivia and  Announcements</vt:lpstr>
      <vt:lpstr>Control-Flow Integrity</vt:lpstr>
      <vt:lpstr>Topic Context</vt:lpstr>
      <vt:lpstr>Last Time: Reference Monitors</vt:lpstr>
      <vt:lpstr>Lecture Outline</vt:lpstr>
      <vt:lpstr>We know the Problem</vt:lpstr>
      <vt:lpstr>We know the Problem</vt:lpstr>
      <vt:lpstr>We know the Problem</vt:lpstr>
      <vt:lpstr>Lecture Outline</vt:lpstr>
      <vt:lpstr>How to Implement?</vt:lpstr>
      <vt:lpstr>Lecture Outline</vt:lpstr>
      <vt:lpstr>Intel CET</vt:lpstr>
      <vt:lpstr>Intel CET</vt:lpstr>
      <vt:lpstr>Intel CET - Usage</vt:lpstr>
      <vt:lpstr>Intel CET</vt:lpstr>
      <vt:lpstr>Microsoft Control Flow Guard</vt:lpstr>
      <vt:lpstr>Historical Detour</vt:lpstr>
      <vt:lpstr>Historical Detour</vt:lpstr>
      <vt:lpstr>Historical Detour</vt:lpstr>
      <vt:lpstr>PowerPoint Presentation</vt:lpstr>
      <vt:lpstr>Historical Detour</vt:lpstr>
      <vt:lpstr>PowerPoint Presentation</vt:lpstr>
      <vt:lpstr>Historical Detour</vt:lpstr>
      <vt:lpstr>Historical Detour</vt:lpstr>
      <vt:lpstr>Control Flow Guard</vt:lpstr>
      <vt:lpstr>Clang’s CFI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62</cp:revision>
  <dcterms:created xsi:type="dcterms:W3CDTF">2023-08-21T14:00:41Z</dcterms:created>
  <dcterms:modified xsi:type="dcterms:W3CDTF">2025-10-27T19:50:45Z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