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1.xml" ContentType="application/vnd.openxmlformats-officedocument.presentationml.notesSlide+xml"/>
  <Override PartName="/ppt/ink/ink7.xml" ContentType="application/inkml+xml"/>
  <Override PartName="/ppt/ink/ink8.xml" ContentType="application/inkml+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6" r:id="rId4"/>
  </p:sldMasterIdLst>
  <p:notesMasterIdLst>
    <p:notesMasterId r:id="rId31"/>
  </p:notesMasterIdLst>
  <p:handoutMasterIdLst>
    <p:handoutMasterId r:id="rId32"/>
  </p:handoutMasterIdLst>
  <p:sldIdLst>
    <p:sldId id="1279" r:id="rId5"/>
    <p:sldId id="1281" r:id="rId6"/>
    <p:sldId id="295" r:id="rId7"/>
    <p:sldId id="256" r:id="rId8"/>
    <p:sldId id="1115" r:id="rId9"/>
    <p:sldId id="1285" r:id="rId10"/>
    <p:sldId id="1287" r:id="rId11"/>
    <p:sldId id="1288" r:id="rId12"/>
    <p:sldId id="1286" r:id="rId13"/>
    <p:sldId id="1282" r:id="rId14"/>
    <p:sldId id="1188" r:id="rId15"/>
    <p:sldId id="1278" r:id="rId16"/>
    <p:sldId id="1266" r:id="rId17"/>
    <p:sldId id="1267" r:id="rId18"/>
    <p:sldId id="1268" r:id="rId19"/>
    <p:sldId id="1269" r:id="rId20"/>
    <p:sldId id="1283" r:id="rId21"/>
    <p:sldId id="1271" r:id="rId22"/>
    <p:sldId id="1272" r:id="rId23"/>
    <p:sldId id="1284" r:id="rId24"/>
    <p:sldId id="1275" r:id="rId25"/>
    <p:sldId id="1276" r:id="rId26"/>
    <p:sldId id="1277" r:id="rId27"/>
    <p:sldId id="1274" r:id="rId28"/>
    <p:sldId id="1280" r:id="rId29"/>
    <p:sldId id="116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11D4"/>
    <a:srgbClr val="E9E6D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E9639D4-E3E2-4D34-9284-5A2195B3D0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9" d="100"/>
          <a:sy n="79" d="100"/>
        </p:scale>
        <p:origin x="106" y="288"/>
      </p:cViewPr>
      <p:guideLst>
        <p:guide orient="horz" pos="3360"/>
        <p:guide pos="3840"/>
      </p:guideLst>
    </p:cSldViewPr>
  </p:slid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F6ED8B-CF52-4A64-BACC-61D9C1041E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D7022B2-02C5-4E03-99BC-0BA3C57AC49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352A77B-D33C-49B3-A83C-450AA2ED72B3}" type="datetimeFigureOut">
              <a:rPr lang="en-US" smtClean="0"/>
              <a:t>10/6/2025</a:t>
            </a:fld>
            <a:endParaRPr lang="en-US" dirty="0"/>
          </a:p>
        </p:txBody>
      </p:sp>
      <p:sp>
        <p:nvSpPr>
          <p:cNvPr id="4" name="Footer Placeholder 3">
            <a:extLst>
              <a:ext uri="{FF2B5EF4-FFF2-40B4-BE49-F238E27FC236}">
                <a16:creationId xmlns:a16="http://schemas.microsoft.com/office/drawing/2014/main" id="{BC3FEE8C-8D38-4F2A-950E-071C6823E2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C567A6D-959B-4552-AB8D-4CCA819CAA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F9A36D-7FAC-478F-9944-F324014F6FD1}" type="slidenum">
              <a:rPr lang="en-US" smtClean="0"/>
              <a:t>‹#›</a:t>
            </a:fld>
            <a:endParaRPr lang="en-US" dirty="0"/>
          </a:p>
        </p:txBody>
      </p:sp>
    </p:spTree>
    <p:extLst>
      <p:ext uri="{BB962C8B-B14F-4D97-AF65-F5344CB8AC3E}">
        <p14:creationId xmlns:p14="http://schemas.microsoft.com/office/powerpoint/2010/main" val="134246769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000" units="cm"/>
          <inkml:channel name="Y" type="integer" max="32000" units="cm"/>
          <inkml:channel name="F" type="integer" max="1024" units="dev"/>
          <inkml:channel name="T" type="integer" max="2.14748E9" units="dev"/>
        </inkml:traceFormat>
        <inkml:channelProperties>
          <inkml:channelProperty channel="X" name="resolution" value="440.95355" units="1/cm"/>
          <inkml:channelProperty channel="Y" name="resolution" value="1176.03821" units="1/cm"/>
          <inkml:channelProperty channel="F" name="resolution" value="0" units="1/dev"/>
          <inkml:channelProperty channel="T" name="resolution" value="1" units="1/dev"/>
        </inkml:channelProperties>
      </inkml:inkSource>
      <inkml:timestamp xml:id="ts0" timeString="2025-10-06T19:02:24.535"/>
    </inkml:context>
    <inkml:brush xml:id="br0">
      <inkml:brushProperty name="width" value="0.05292" units="cm"/>
      <inkml:brushProperty name="height" value="0.05292" units="cm"/>
    </inkml:brush>
  </inkml:definitions>
  <inkml:trace contextRef="#ctx0" brushRef="#br0">13398 6789 34 0,'0'0'23'0,"0"0"-17"0,0 0 3 0,-20 0-6 0,20 0 1 0,0 0-2 0,0 0 3 0,0 0-1 0,-15 0 2 0,15 0-2 16,0 0 0-16,0 0 4 0,0 0 1 0,-22-17 2 15,22 17 3-15,0 0 0 0,0 0-7 0,0 0 8 0,0-21 0 16,0 21 0-16,0 0 1 0,0 0-8 0,0-19 6 16,-20 19-9-16,20 0 2 0,0 0 4 0,0-19 0 0,0 19-2 15,0 0-4-15,0 0-1 0,0 0 4 0,0-19 0 0,0 19-1 16,0 0 0-16,0 0-3 0,0 0-2 0,0 0 0 0,0 0 1 16,0 0 3-16,0 0-4 0,0 0 2 0,0 0-2 0,-20 0-1 15,20 0 3-15,0 0-2 0,0 0 0 0,0 0 0 0,0 0 0 16,0 0 2-16,0 19 0 0,0-19-3 0,0 0 0 15,0 0 0-15,0 19 1 0,0 0 2 16,0 2-2-16,0-4-2 0,0-17 0 0,0 19 0 0,0-19 1 0,0 0-1 16,0 20 1-16,0-2 1 0,0-18-2 0,0 19 1 0,0-19-1 15,0 19 1-15,0 0 1 0,0-19-1 0,0 0 0 0,0 0 1 16,0 20-2-16,0-20 4 0,0 0-1 0,0 0-2 0,20 0 2 16,-20 0-2-16,0 0 2 0,0-20 1 0,20 20 1 15,-20 0-4-15,0 0 1 0,0-19 0 0,0 19-1 0,22-19 2 16,-22 0-1-16,0-19 1 15,15 38-2-15,-15-19 1 0,0 2-2 0,0 17 0 0,20-21 1 0,-20 21 0 16,0-19 0-16,0 19 0 0,0-19-1 0,0 19 1 0,20-19-1 0,-20 19 1 16,0 0-1-16,0-20 0 0,0 20 1 0,0 0-1 0,0 0 0 0,20 0 0 0,-20 0-1 15,0 0 2-15,17 0-1 0,-17 0 0 0,0 20 1 16,0-1 0-16,0 0-2 0,20 0 1 0,-20 19-2 0,0-19 2 16,0 1 2-16,17 17-1 0,-17-18-2 15,0 0 2-15,0-19-1 0,0 40 0 16,20-23 1-16,-20-17 1 0,0 0 0 15,0 0-1-15,0 0 0 0,0 0-1 0,20 0 1 0,-20-17-1 0,0 17 2 16,0-20-2-16,0 0 2 0,17 20 1 0,-17-38-2 16,20 38-1-16,-3-37 2 0,-17 37-1 0,0-20 0 15,20 1 1-15,-20 19-1 0,23-17-1 0,-6-4 1 0,-17 21 0 16,0 0 0-16,17 0 1 0,-17 0-1 0,20 0 0 0,-20 0 1 16,20 21 0-16,-20-21-2 0,17 17 1 0,-17-17 1 0,0 19-2 15,0 1 0-15,20-2 1 0,-20 1 0 0,0-19 0 0,0 19-1 16,17 0-2-16,-17 1 2 0,0-20-1 0,0 20 1 0,0-20 1 15,0 17-2-15,0 2-5 0,0 0-6 0,0-19-10 0,0 19-10 16,0-19 13-16,0 20-1 0,0-20-2 0,0 0-30 16,0 20 22-16,0-20-45 0,0 0 34 0,0 0 5 0,0 0 9 0,0 0-16 0,20 0-8 15</inkml:trace>
  <inkml:trace contextRef="#ctx0" brushRef="#br0" timeOffset="899.07">14025 6789 38 0,'0'0'14'0,"0"0"-9"0,0 0-1 0,0 0 7 0,0 0-4 0,0 0-4 0,0 0 5 0,0 0-2 0,0 0 5 0,0 0-5 0,0 0 8 0,0 0-7 15,0 0 2-15,0 0 8 0,0-17 1 0,0 17 18 16,0 0-12-16,0 0-8 0,0 0 1 16,0 0-2-16,0 0-7 0,0 0-1 0,0 0-1 0,0 0 12 15,-20 0-8-15,20 0-6 0,0 0 4 0,0 0-3 16,0 0 0-16,0 0 3 0,-14 0-5 0,14 0 0 0,0 0 5 15,0 0-4-15,-23 0 0 0,23 17 0 0,0-17-2 16,-20 39 1-16,20-39-2 0,0 18 1 0,0 1 0 16,0-19 0-16,0 19 1 0,0 0 0 15,0 1 0-15,0-20-1 0,0 20 1 0,0-20-1 0,0 0 1 16,0 17-3-16,0-17 2 0,0 0 0 0,0 19 0 0,20-19 0 16,-20 0 2-16,0 0-3 0,0 0 1 0,0 0 0 0,23 0 0 15,-23 0 0-15,0 0 2 0,0 0-4 0,0 0 1 16,0 0-1-16,0 0 1 0,14-19 1 0,-14 2-1 15,0-3 0-15,0 20 0 0,0-20 0 0,0 20 0 0,0 0 0 0,0-38 0 0,0 38-1 16,0 0 0-16,0-19 1 0,0 1 0 0,0 18-1 0,0-20 1 16,0 1 0-16,0 19 0 0,0-17-1 0,0 17 1 15,0 0 0-15,0 0 0 0,0 0 0 0,0 0 1 0,0 0 0 16,0 17-1-16,0-17 0 0,0 19-1 0,0-19 3 0,0 20 1 16,0-2 0-16,20 1-2 0,-20 0 2 0,0-19-2 15,0 19 0-15,0-19-1 0,20 20 0 0,-20-20 0 0,20 20 2 0,-20-3 0 16,17 2-1-16,-17-19 1 0,0 0-3 0,17 19 1 0,-17 0 0 15,20-19 0-15,-20 20 0 0,20-20 0 0,-20 20 0 0,23-20 0 16,-23 0-1-16,14 17 0 0,-14-17 0 0,0 0-1 0,20 0-4 16,-20 20 4-16,20-20-3 0,-20 0-10 0,0 0 3 0,0 0-1 15,20 0-20-15,-20 0 13 0,0 0-48 0,0-20 40 0,0 20-2 16,0 0-4-16,17-17-39 0,-17 17 1 0,0-20 45 0,20 20-8 16,-20-20-1-16</inkml:trace>
  <inkml:trace contextRef="#ctx0" brushRef="#br0" timeOffset="1175.82">14347 6865 54 0,'0'0'0'0,"0"0"13"0,0 0-3 0,0 0 4 0,0 0 5 0,0 0-7 0,0 0 1 0,0 0 20 0,0 0-17 0,0 0 14 0,0 0-4 15,0 19-14-15,0-19 0 0,0 0 0 0,0 0 10 0,0 0-2 16,0 19-10-16,0-19-1 0,0 0 0 0,0 0 7 0,0 40 0 16,0-40-12-16,0 36 6 0,0-17-6 0,0 0 0 15,0 1-3-15,0 0 1 0,0-20-1 0,0 17-1 0,0 3 1 16,0-20-1-16,0 19-3 0,0-19-3 0,0 0-3 16,0 18-4-16,0-18-31 0,0 0-66 0,0 0 65 0,0 0 3 15,0 0-15-15,0-18 35 0,0-1-32 0</inkml:trace>
  <inkml:trace contextRef="#ctx0" brushRef="#br0" timeOffset="1348.9">14347 6466 86 0,'0'0'18'0,"0"0"-2"0,0 0 15 0,0 0 1 16,0 0-16-16,-17 0 15 0,17 0-17 0,0 20 9 16,0-20-7-16,0 17-10 0,0-17-1 0,0 0-2 0,0 20 3 0,0 0-4 15,0-20 0-15,-20 0-2 0,20 17 1 0,0-17-1 0,0 20 2 0,0 1-1 16,0-21-1-16,0 17-2 0,0-17-5 0,0 19-19 15,0-19 3-15,0 0-9 0,0 20-46 0,0-20 43 0,0 0-21 16,0 0 4-16</inkml:trace>
  <inkml:trace contextRef="#ctx0" brushRef="#br0" timeOffset="1673.35">14518 6808 62 0,'0'0'0'0,"0"0"18"0,0 0-7 0,0 20 2 16,0-20 7-16,0 0-9 0,0 18 13 0,0 1 3 15,0 0-20-15,0 0 6 0,0-19-7 0,-17 20-1 0,17 0 6 16,0-3-1-16,0-17-5 0,0 19-1 0,0-19 0 0,0 19 1 16,0-19 4-16,0 19-4 0,0-19 1 0,0 20 0 0,0-20 0 0,0 0 6 15,0 20-1-15,0-20-5 0,0 0 5 0,17 0-7 0,-17 0 6 0,0 0-6 16,0-20 4-16,20 0 0 0,-20 20-5 0,17-19 4 16,-17 0-1-16,20 0-1 0,-20 19-3 0,0-17 0 0,23-3 5 15,-23 0-5-15,17 20 3 0,-17-19-2 0,0 19 0 16,17-19 2-16,-17 19-3 0,0-19 3 0,20 19-3 0,0-18 2 0,-20 18 1 15,17 0-3-15,-17 0 1 0,20 0 1 0,-20 0-1 16,17 0 1-16,-17 0-1 0,20 37 3 0,-20-37-2 0,20 19 0 16,-20 0-1-16,0 1-2 0,23-20-1 0,-23 37 1 15,0-18 2-15,14-19-2 0,-14 38 0 0,0-38-1 0,0 20 0 16,0-20-1-16,0 20-3 0,0-3-10 0,0-17 2 0,0 20-3 16,0-20-4-16,0 19-26 0,0-19-14 0,0 0 25 0,0 0-46 15,0 18 1-15,0-18 52 0,0 0-57 0</inkml:trace>
  <inkml:trace contextRef="#ctx0" brushRef="#br0" timeOffset="3723.48">13891 7511 22 0,'0'0'24'0,"0"0"-16"0,0 0-4 0,0 0-2 0,0 0 3 0,0 0 1 0,0 0-4 0,0 0 6 0,0 0-5 0,0 0 4 16,0 0-2-16,0 0 7 0,0 0-5 0,0 0 1 0,0 0 6 16,0 0-7-16,0 0 0 0,0 0 14 0,0 0-5 15,0 0-1-15,0 0-2 0,0 0-7 0,0 0-1 0,0 0 6 16,0 0-6-16,0 0 9 0,0 0-5 0,0 0-5 15,0 0 5-15,0 0-1 0,0 0-4 0,0 0-1 0,0 0 3 16,20 0 6-16,-20 0-5 0,0 0-1 0,0 0 0 16,0 0-3-16,0 0 3 0,0 0-4 0,0 0 2 15,0 0-2-15,0 20 0 0,0-20-1 0,0 0 1 0,0 0 2 16,0 0-2-16,0 20-1 0,0-20 2 0,0 17-1 0,0-17-1 0,0 20 2 16,0-20-1-16,0 20 1 0,0-20-3 0,17 17 1 0,-17-17 0 15,0 19 2-15,0 2-3 0,0-4 3 0,0-17-2 16,0 20 0-16,0-20 0 0,0 20 0 0,0-2 2 0,0-18-2 15,0 19 2-15,0 1-1 0,0-3-1 0,0-17 0 16,0 21 1-16,0-2 1 0,0 18-1 0,0-37-3 0,0 21 2 0,-17 16 1 16,17-37-1-16,0 36 1 0,0-15 0 0,0 16-1 15,0-17-1-15,0-20 0 0,0 37 1 0,0-17 2 0,0-3-2 16,0 2-1-16,0 22 1 0,0-41-2 0,0 17 2 16,0 4-1-16,0-21 1 0,0 19-1 0,0-19 1 0,0 17-1 0,0-17 0 15,0 20 0-15,-20-20 0 0,20 17-1 0,0 3-2 0,0-20 2 16,0 21-8-16,0-21 3 0,0 19-16 0,0-19-12 15,0 0-10-15,0 17-11 0,0-17 24 0,0 0-1 0,-17 0-26 16,17-17 21-16,0 17 26 0,0 0 2 0,0 0-5 0,0 0-39 16</inkml:trace>
  <inkml:trace contextRef="#ctx0" brushRef="#br0" timeOffset="4186.96">13740 8159 57 0,'0'0'0'0,"0"0"14"0,0 0-10 0,-20 0 16 0,20 0-13 0,0 20 28 0,0-20-19 0,0 0-9 0,0 17-1 0,0-17 5 0,0 21 0 0,0-21-6 15,0 19 6-15,0-19-6 0,-17 17 8 0,17 3 2 16,0-3-1-16,0-17-1 0,0 20-2 0,0-20-5 16,0 40 18-16,0-40-18 0,0 0 4 0,0 17 0 15,0 4 2-15,0-21-1 0,17 17-1 0,-17-17 0 16,0 19-6-16,0-19 7 0,0 0-7 0,20 0 0 0,-20 20 5 16,0-20 0-16,17 0-5 0,-17 0 2 0,0 0-2 15,20 0 0-15,-20 0 0 0,23 0 6 0,-6 0-2 0,-17 0-5 16,17-20 7-16,-17 20-6 0,20-19 0 0,-20 19-2 0,0-17 0 0,37 17 0 0,-37-21 5 15,20 21-3-15,-3-17 0 0,-17 17-1 0,20-19 3 0,0-2-4 16,-20 21 1-16,23-20-2 0,-9 3 2 0,-14-3 1 0,40 3-1 0,-40-2-1 16,20-2-1-16,-3 4 0 0,-17-3 0 0,17 20 0 0,3-21 1 15,-20 2-3-15,0 19 1 0,20 0 0 0,-20-17 0 0,0 17 0 0,23-20 0 16,-23 20-1-16,0 0-1 0,0 0-5 0,14 0-19 16,-14 0 14-16,0 0-3 0,0 0-17 0,0 0 13 0,0 0-2 0,-14 0-27 15,14 0 21-15,0 0-3 0,0 20-84 0,0-20 38 16,0 17 23-16,0 2 7 0</inkml:trace>
  <inkml:trace contextRef="#ctx0" brushRef="#br0" timeOffset="5740.53">13663 8918 48 0,'0'0'19'0,"0"0"-15"0,0 0 1 0,0 0-2 0,0 0 6 0,-17 0 3 0,17 0-5 0,0 0 14 0,0 0 0 15,0 0-18-15,0 0 2 0,0 0 18 16,-17-17 10-16,17-2-1 15,0 19-24-15,-23-38 41 16,3 19-24-16,20 19-21 16,0 0-1-16,0 0 1 0,-17-21 29 15,17 21-26-15,-20 0 1 0,20 0-5 0,0 0 3 16,-17 0 5 0,-3 0 4-1,0 0-5 1,3 57-1-1,17-36-8-15,0-21 0 0,-20 19 2 0,20-19-2 0,0 17 0 0,0-17-1 16,0 20 1-16,0-1 0 0,0-19 0 0,0 19 1 0,0 1 5 16,0-1-5-16,0-2 0 0,0 4 0 0,0-21-1 0,0 18-1 15,0-18 1-15,0 18 0 0,0 2-2 0,0 1 1 0,0-4 1 0,0 3-1 16,20-2 1-16,-20 1-1 0,0 1 1 16,0 16 1-16,17-36-2 0,-17 21-1 0,0-2 1 15,0-1 1-15,0-18-2 0,0 20 3 0,0-20-4 0,0 19 1 0,0-1-1 0,0-18 3 16,0 0-1-16,0 20 1 0,0-3-2 0,0-17-1 0,0 0-5 0,-17 20-9 15,17-20 5-15,0 0-15 0,0 0-8 0,-20 0-65 16,20 0 66-16,0 0-40 0,0 0 39 0,0 0-14 16,0 0 9-16,0 0-8 0</inkml:trace>
  <inkml:trace contextRef="#ctx0" brushRef="#br0" timeOffset="6038.84">13284 9185 47 0,'0'0'16'0,"0"0"-6"0,0 0-1 0,0-18-5 0,0 18 8 0,0 0-5 0,0 0 2 16,0 0 9-16,0 0-8 0,0-20 2 0,0 20 0 0,0 0 13 0,0 0-13 0,0 0-1 0,0 0-1 0,0 0 12 0,0 0-12 0,0 0 1 0,0 0 9 0,0 0-11 0,17 0 32 15,-17 0-35-15,0 0 5 0,20 0-3 0,-20 0-5 16,0 0 1-16,20 0 3 0,-20 0-3 0,22 0 0 0,13 0-1 16,-35 0 0-16,20 0-1 0,0 0 1 0,-20 0-2 0,0 0 0 15,37 0-1-15,-37 0 0 0,17 0 1 0,3 0 0 16,-20 0-2-16,20 0-1 0,-20 0 0 0,17 20-7 16,-17-20-19-16,0 0 4 0,20 0-45 0,-20 0-26 0,17 18-49 15</inkml:trace>
  <inkml:trace contextRef="#ctx0" brushRef="#br0" timeOffset="6586">13891 9204 52 0,'0'0'19'0,"0"0"-15"0,0 0-1 0,0 0 7 0,0 0-4 16,0 0 9-16,0 0 1 0,0 0 1 0,0 0-9 0,0 0 25 15,0 0-24-15,-17 0 11 0,17 0 0 16,0 0-11-16,0 0 15 0,-20 0-17 0,20 0 2 0,0 0-3 16,0 0 8-16,0 0-2 0,0 0-6 0,-20 0 4 0,20 0 1 15,0 0-5-15,-17 0 6 0,17 20-8 0,0-20 4 0,-17 0-2 16,17 0-3-16,0 0-1 0,-23 18 3 0,23-18-2 15,0 0 0-15,0 0-1 0,0 0 1 0,0 18-3 0,-20-18 1 0,20 0-1 0,0 21 3 16,0-21-3-16,0 0 1 0,0 19 0 0,0-19-1 0,0 18 2 16,0 2-1-16,0-20 1 0,0 19-2 0,0-19 1 0,0 0-2 15,0 0 2-15,0 18 0 0,0-18 1 0,0 0-2 0,0 20 1 16,20-20 2-16,-20 0-1 0,0 0 0 0,23 0-2 16,-23 0 1-16,0 0 0 0,0 0 1 0,0 0 1 15,17 0-2-15,-17 0 0 0,0 0 1 0,0 0 0 0,0 0 2 0,17 0-1 16,-17-20 0-16,20 20-2 0,-20-18-1 0,0 18 3 0,20-19-1 15,-20 19 3-15,0-20-1 0,0 2-4 0,0-1 2 16,17 19-1-16,-17 0 2 0,0-21-2 0,0 21-1 0,0-18 2 0,0 18-2 16,0 0 1-16,0 0 0 0,0 0 0 0,0 0-1 0,0-18-1 15,0 18 2-15,0 0-1 0,0 0 2 0,0-20-2 0,0 20 0 16,0 0 1-16,0 0-1 0,-17 0 0 0,17 0 0 0,0 0 0 16,0 0 0-16,-20 0 0 0,20 0-1 0,0 0 1 15,0 0-4-15,0 0 2 0,0 0-3 0,-20 0-1 0,20 0-11 0,0 0-7 16,0 0 8-16,0 0-21 0,0 0-10 0,0 0 20 15,0 20-39-15,0-20 30 0,0 0 1 0,0 0-18 0,0 0 35 0,0 18-61 16</inkml:trace>
  <inkml:trace contextRef="#ctx0" brushRef="#br0" timeOffset="7209.09">14216 9281 38 0,'0'0'16'0,"0"0"-10"0,0 0-1 0,0 0 2 0,0 0-3 0,0-21 4 0,0 21-3 0,0 0 0 0,0 0 8 0,0 0 0 0,0-18 11 0,0 18-15 0,0 0 0 0,0 0 1 15,0 0 10-15,0-18-1 0,0 18-10 0,0 0 7 0,0 0 1 16,0-20-9-16,-20 20 6 0,20 0-7 0,0 0 0 0,0 0 7 16,0 0-7-16,0-19-1 0,-20 19 4 0,20 0-6 0,0 0 0 0,0 0 1 15,-14 0 7-15,14 0-8 0,0 0 6 0,0 0-1 16,0 0-6-16,0 0 0 0,-23 0-1 0,23 0 4 0,0 0-2 15,-20 0-1-15,20 39 5 16,0-39-7-16,0 0 0 0,0 18-1 0,0-18 2 0,0 18 0 0,0-18-1 16,0 21 0-16,0-21 0 0,0 0 1 0,0 19-2 15,0-19 0-15,0 0 0 0,20 18 2 0,-20-18-2 0,23 0-1 16,-23 0 2-16,0 20 3 0,14-20-2 0,6 0 0 16,-20 0-1-16,20 0 0 0,0 19 2 0,-20-19-2 0,17 0 0 0,-17 0 1 15,20 0 1-15,-20 0 1 0,17 0-3 0,-17 0 0 16,20 0 0-16,-20 0-1 0,0-19 3 0,20 19 1 0,-20 0-2 0,0-20 1 15,17 2 0-15,-17 18-3 0,0-19 1 0,0-2 2 16,0 3-1-16,0 18 1 0,0-18-1 0,0-21 0 16,0 39-2-16,-17-18 1 0,17 18-2 0,-20-20 1 0,20 20 1 15,0-17 1-15,-37-4-4 0,37 1-5 0,-20 20 4 0,20-18 3 16,-17 18 0-16,-3-18 0 0,20 18 0 0,-20 0-1 16,20-21-1-16,-20 21 4 0,20 0-4 0,0 0-7 0,-14 0 6 15,14 0-15-15,0 21-7 0,0-21 9 0,0 18-2 0,-23 0-29 16,23 2-48-16,0-20 57 0,0 21-2 0,0-21-20 0,0 17 40 15,0 3-50-15</inkml:trace>
  <inkml:trace contextRef="#ctx0" brushRef="#br0" timeOffset="10251.85">13757 9927 24 0,'0'0'24'0,"0"0"-16"0,0 0-2 0,0 0-1 0,0 0-3 0,0 0 0 0,0 0 0 0,0 0 2 0,0 0-2 0,0 0 1 0,0 0 2 0,0 0-3 0,0 0 9 0,0 0-6 16,0 0 2-16,0 0-1 0,0 0 0 0,0 0 0 0,0 0 7 0,-17-20 3 15,17 20 0-15,0 0-8 0,0 0 1 0,0 0-1 0,0 0 0 0,0 0 7 16,0 0-1-16,0 0 1 0,0 0-9 0,0 0 2 15,0 0 11-15,0 0-12 0,0 0 0 0,0 0 0 0,0 0 0 0,0 0 6 16,0 0-7-16,0 0-2 0,0 0 4 0,0 0-4 0,0 0 5 16,0 0-6-16,0 0 1 0,0 0-1 0,-20 0 0 0,20 20 2 0,0-20-1 15,0 0 0-15,0 0-1 0,0 0 2 0,0 0 1 0,0 20-3 0,0-20 0 16,0 0-1-16,0 0 0 0,0 0 1 0,0 0 2 0,0 0-3 0,0 0 0 16,0 0 0-16,0 19 3 0,0-19-2 0,0 0 1 0,0 0-2 0,0 0-1 15,0 0 0-15,0 17 2 0,0-17-1 0,0 0 0 0,0 0-1 0,20 21-1 0,-20-3 3 16,0 0 0-16,0 2-3 0,0-20 2 0,0 18 0 15,0 22-2-15,0-22 1 0,0 0 1 0,0 3 0 16,0-3-2-16,0 58 2 0,0-38 0 16,0 1-3-16,0-21 0 0,0 20 2 0,0-18 1 15,0 18 0-15,0-20-3 0,0 21 2 0,0-39-2 16,0 37 3-16,0-16-1 0,0-3-2 0,0 1 3 0,0 0 1 16,0-19-4-16,0 17 0 0,0-17-2 0,0 21 4 15,0-21-2-15,0 18 5 0,0-18-3 0,0 0-4 0,0 0 1 16,0 0 2-16,-20 18 5 0,20-18-4 0,0 0-1 0,0 0 1 15,-17 0-3-15,17 0 0 0,0 0-2 16,0 0-7-16,0 0-2 0,-20 0-11 0,20 0-10 16,0 0 16-16,0 0-5 0,0 0-1 0,-20 0-34 0,20 0 22 0,0 0-43 15,0 0 45-15,0 0-17 0,0 0-11 0</inkml:trace>
  <inkml:trace contextRef="#ctx0" brushRef="#br0" timeOffset="10821.25">13492 10402 47 0,'0'0'21'0,"0"0"-17"0,0 0 6 0,0 0-7 0,0 0 7 0,0 0-3 0,0 0 0 0,0 0 11 0,0 20 1 0,0-20 0 0,0 0-10 0,0 0 8 0,0 19 1 0,0-19-9 0,20 19 9 0,-20-19 0 0,0 0 0 15,0 18-9-15,0-18 4 0,0 0-6 0,20 20 5 16,-20-20-7-16,0 19 6 0,0-19-8 0,0 17 5 16,17 3 2-16,-17 19-3 0,0-20-6 0,0 0 0 0,20-2 1 15,-20 4 2-15,0-3-1 0,0 0 1 0,0 23 0 16,17-23 0-16,-17 1-1 0,0-1 1 0,20 0 0 16,-20 3-1-16,23-3 1 0,-23-18-2 0,0 19 4 15,17-19 0-15,-17 0-2 0,17 0 0 0,-17 21-1 0,0-21 6 16,20 0-1-16,0-21 2 0,34-16-1 15,-54 16-5-15,43-15 2 0,-26-1-3 16,0 16-1-16,-17 21 1 0,20-20 2 0,0-16-3 0,-3 15 1 0,3-15-3 16,-3 36 0-16,-17-19 1 0,20-20 1 15,-20 19-2-15,20 20 0 0,-20-17 0 0,23-2 2 0,-23-1 0 16,14 2-2-16,-14 18-1 0,0-19-2 0,20 0 3 0,-20 19-2 16,0-20-1-16,0 20-7 0,0 0 2 0,0-19-1 0,0 19-14 0,0 0 10 15,0-19-17-15,0 19-7 0,0 0 16 0,0 0-2 0,0 0-31 16,0 0 21-16,0 0 0 0,0 0-1 0,0 19-22 0,0 0 20 0,0-19-29 15</inkml:trace>
  <inkml:trace contextRef="#ctx0" brushRef="#br0" timeOffset="11703.37">13227 11296 37 0,'0'0'9'0,"0"0"1"0,0 0-7 0,0 0 3 0,0 0 0 0,0 0-1 0,0 0-2 0,-20 0-1 0,20 0 2 0,0 0 0 0,0 0-1 15,0-19 0-15,0 19 2 0,0 0 7 0,0 0 5 0,0 0 2 16,0 0-9-16,0 0 0 0,-15 0 10 0,15 0-11 0,0 0 0 15,0 0-1-15,0 0 7 0,0 0-7 0,0 0 6 0,0 0-6 0,0 0 5 16,0 0-7-16,0 0 7 0,0 0-8 0,0 0 0 0,0 0 5 16,0 0-6-16,0 0 5 0,0 0-5 0,0 0 6 0,0 0-2 15,0 19-1-15,0-19-4 0,0 0 1 0,0 19-2 0,0-19 1 16,0 19 0-16,0-1-2 0,0 2 2 0,0 0-3 0,0-1 2 16,0-1 1-16,0 19-1 0,0-17 0 0,0-1-1 0,0-1 0 15,0 2 1-15,0-20-1 0,0 20 0 0,0 17-1 0,0-37 1 16,0 38-1-16,0-19 2 0,0 0-1 0,0-19-1 0,0 19 1 0,0 1 0 15,0-20-1-15,0 19 1 0,0-1 0 0,0 1 1 0,0 1 1 0,0-2-3 16,0-18 1-16,0 19 3 0,0 1-3 0,0-20 1 0,0 18-1 16,0-18 1-16,0 0 0 0,0 0 0 0,0 20 2 0,0-20-1 15,0 0-1-15,0 0 1 0,0-20-2 0,0 20 0 0,15 0 1 16,-15-18-1-16,0-2 1 0,0 1 0 0,0 19-1 0,20-18 1 16,0 18-1-16,-20-20 0 0,20 20 1 0,-20-19-2 15,17 19 3-15,0-18 0 0,3 18-1 0,-20-19 0 16,20 19-1-16,-20 0 2 0,0 0-3 0,22 0 1 0,-22 0 0 0,0 0 1 15,0 0 0-15,0 0-1 0,0 0 0 0,0 19 2 0,0-1-1 16,0-18 1-16,0 19-2 0,0-19 0 0,0 20 0 16,-22-2-1-16,2-18 0 0,20 19 0 0,-20-19 0 0,3 20 1 15,17-20-1-15,-17 18 1 0,-3-18 0 0,20 0 0 0,0 0 0 16,-20 0-2-16,0 20-1 0,20-20 2 0,-15 0-1 0,15 0-3 16,-22 0 2-16,22 0-3 0,0 0-8 0,0 0 3 0,0 0-1 0,0 0-16 15,0 0 12-15,0 0-24 0,0 0 16 0,0 0-3 0,0 0-3 16,0 0-39-16,0 0-6 0,22 0 45 0,-22 0 8 0,15 0-60 0</inkml:trace>
  <inkml:trace contextRef="#ctx0" brushRef="#br0" timeOffset="12584.4">13569 11715 65 0,'0'0'13'0,"0"0"-11"0,0 0 1 0,0 0-1 0,0 0 6 0,-20 0-1 0,20 0 0 0,0 0 13 0,0 0 3 0,0 0-2 0,-17 0-12 0,17 0-1 0,0 0-1 0,0 0 8 0,0-20-7 16,0 20 0-16,-20 0 9 0,20 0-9 0,0 0-1 0,0 0 0 16,0 0-1-16,0 0 6 0,0 0 0 0,0 0-6 0,0 0 0 0,0 0 6 0,0 0-7 15,0 0 0-15,0 0-1 0,0 0-1 0,0 0 3 0,0 0-3 0,-20 0 3 16,20 0-1-16,0 20-1 0,0-20-1 0,0 0 0 15,0 0-1-15,0 19-1 0,0-19 0 0,0 0-1 0,0 0 1 0,0 0 0 16,0 18 2-16,0-18-2 0,0 0 0 0,0 0 0 0,0 0 1 0,0 0-2 16,0 0 1-16,0 0 1 0,0 0 0 0,20 0-1 0,-20 0-1 15,0 0 1-15,0 0-1 0,0-18 2 0,0 18 0 16,0 0-2-16,0-19 1 0,0 19 0 0,0 0 1 0,0-20 0 0,0 20 0 16,0 0-1-16,0 0 0 0,0-19 1 0,0 19-1 0,0 0 1 15,0 0 0-15,0 0-1 0,0 0 1 0,-20 0 1 0,20 0-2 0,0 19 1 16,0-19 3-16,0 20-1 0,0-20-3 0,0 0 1 0,0 19 0 0,0-1 4 15,0-18-1-15,0 19-1 0,0 1 1 16,0-20-1-16,20 18 1 0,-20-18-3 0,0 19 0 16,0-19-1-16,20 20 3 0,-20-20-3 0,0 0 0 0,0 0-1 15,0 18 1-15,17-18 1 0,-17 20 0 0,0-20-2 0,20 0 0 16,-20 0 0-16,0 0-1 0,0 19 1 0,17-19 2 16,3 0-1-16,-20 18 1 0,23-18 0 0,-23 0-1 15,17 0-2-15,-17 0 3 0,0 0-2 16,17 0 0-16,-17 0 1 0,0 0-1 0,0 0 0 15,0 0 2-15,0 0-2 0,20 0 2 0,-20 0-2 0,0-18 0 16,0 18 0-16,0 0 0 0,0 0 0 0,0 0 0 16,0-19 0-16,0 19 1 0,0 0 0 0,0-20 1 15,0 20-1-15,0 0 0 0,0 0 0 0,0-18-1 16,0-2 1-16,0 20 0 0,0-19-1 0,0 19 1 16,0-18-2-16,0 18 2 0,0-39 1 0,0 39-3 15,-20-18 1-15,20 18 0 0,0-19 0 0,0 19 0 0,0 0 0 16,0-20 1-16,-17 20-2 0,17-19 0 0,0 19 2 0,0 0 1 15,0 0-1-15,0-19-1 0,0 19 1 0,0 0-2 16,-17 0 2-16,17 0 0 0,0-19-1 0,0 19 1 0,0 0-2 16,0 0 1-16,0 0 0 0,0 0 0 0,0 0 1 0,0 0-1 15,0 0 0-15,0 0 0 0,0 0-2 0,0 0 3 0,0 19-1 16,0-19 0-16,0 0-1 0,0 0 0 0,0 0 1 0,0 0 0 0,0 0 1 16,0 19-2-16,0-19 2 0,0 0-1 0,0 19 2 0,0 1-3 0,0-20 2 15,0 0-2-15,0 19 1 0,0-19 0 0,17 18 1 0,-17-18 0 16,0 19 1-16,17 1-1 0,-17-2-1 0,0-18 0 15,0 19 0-15,0-19 0 0,0 20 1 0,20-20 0 0,-20 18-1 0,0-18 1 0,0 0-1 16,0 20 0-16,20-20 0 0,-20 19 1 0,0-19 0 0,0 0 0 0,17 18 1 16,-17 1-1-16,20-19 0 0,-20 0-1 0,0 20 2 0,17-20-1 15,-17 18 0-15,0-18-1 0,0 0 1 0,0 0-1 0,0 0 1 0,20 19-1 0,-20-19 1 16,0 0-2-16,0 0 3 0,23 0-2 0,-23 0 1 16,0 0-3-16,0 0 2 0,17 0 0 15,-17 0-1-15,0 0-2 0,0-19-9 0,0 19 3 0,0 0-17 0,0 0 9 16,0-18-4-16,0 18-26 0,0 0-9 0,0 0 25 0,0 0-41 15,0-20 32-15,0 20-1 0,0 0 5 0,0 0-13 0,0 0-17 16</inkml:trace>
  <inkml:trace contextRef="#ctx0" brushRef="#br0" timeOffset="13053.32">13911 11715 51 0,'0'0'14'0,"0"0"-10"0,0 0 2 0,0 0 0 0,0 0 4 16,0 0 8-16,0 0-8 0,0 0 12 0,0 0-11 0,0 0-1 0,0 0 9 0,0 0-9 0,0 0 8 0,17 0-8 0,-17 0-1 0,0 0 1 0,0 0-2 0,0 0 1 15,0 0-1-15,0 0-1 0,0 19 4 0,20-1-2 0,-20-18-2 0,0 19-1 16,0 1 1-16,0-2-4 0,0 1 4 0,0 1-1 16,0-2 1-16,0-18-1 0,0 20-3 0,0-20 0 15,0 19 5-15,0-1 3 0,0-18 0 0,0 0-2 16,0 0-4-16,0 0 3 0,0 0-4 0,0 0 0 0,20 0 4 0,-20-18-4 15,0 18 2-15,0-39-1 0,23 39 0 0,-23-38-2 16,14 19 2-16,-14 19-3 0,0-18-1 0,0 18 0 0,20-20 3 16,-20 1-2-16,0 19-1 0,20-18-1 0,0-1 1 0,-20 19-1 15,17-39 2-15,0 39-1 0,-17-19 0 0,20 19 1 16,-20 0-3-16,0 0-2 0,20 0 0 0,-20 0-2 0,23 0-24 16,-23 0 15-16,0 0-20 0,0 0-14 0,0 0 17 0,0 0-4 15,14 0-47-15,-14 19 40 0,0-19 8 0,0 0 8 0,0 0-46 16</inkml:trace>
  <inkml:trace contextRef="#ctx0" brushRef="#br0" timeOffset="15986.64">13646 12417 34 0,'0'0'19'0,"0"0"-13"0,0 0 2 0,0 0 3 0,0 0-7 0,-17 0 37 16,17 0-30-16,0 0 33 0,0 0-11 15,0 0-22-15,0 0 35 16,0 0-30-16,0 0-8 0,-23 0 26 16,23 0-14-16,0 0-14 0,0 0 20 15,0 0-18-15,0 19-1 0,0-19-5 0,0 0 0 0,0 0 3 16,0 20 1-16,0-20-3 0,0 18 0 0,0-18-1 15,0 20 1-15,0-1 0 0,0 0-2 0,0-19 0 0,0 38 2 16,0-38-1-16,0 57 3 0,0-38-1 0,0 0-3 16,0 1 1-16,0-2 2 0,0 20 1 15,0 0-2-15,0-38 0 0,0 57-1 0,0-37-2 0,0 36 5 16,0 20-2 0,0-56-3-16,-20-1 2 0,20-1 0 0,0 1-2 0,0-1-2 0,0 2 3 15,-17-1 0-15,17-19 1 0,0 0-2 0,0 20 0 0,0-2-2 16,0-18 2-16,0 0 0 0,0 21-6 0,-20-21 1 15,20 0-28-15,0 0 17 0,0 0-5 0,0 17-54 0,0-17 14 16,0 0-13-16,-17 0 4 0,17 0 4 16,0 0 23-16</inkml:trace>
  <inkml:trace contextRef="#ctx0" brushRef="#br0" timeOffset="16376.52">13398 13027 61 0,'0'0'0'0,"-20"0"9"15,20 0-5-15,0 0-3 0,0 0 5 0,0 0 6 16,0 0 17-16,0 0-19 0,0 0 20 16,0 0-6-16,0 0 20 0,0-19-34 15,0 19 8-15,0 0-1 0,20 0 8 16,-20 0-9-16,0 19 2 0,0-19-14 0,20 18 6 15,-20 1-4-15,0 19 1 0,0-19-6 16,20 40 4-16,-20-59-4 0,0 55 3 16,17-37-3-16,-17 2 0 0,0 1 1 15,0-4 0-15,0 22 5 0,0-39-4 0,0 18 1 0,0 1-2 0,20 0 10 16,-20-19-11-16,17 0 7 0,-17 0-4 16,20 0 3-16,0-19-3 0,-3-18 8 15,20 37-7-15,-17-56-2 0,3 56-3 16,-6-78 3-16,20 59 1 15,-37 2-2-15,37-22-1 0,-37 39-2 16,20-39-1-16,-20 39 1 0,17-20-25 0,-17 2 13 16,0 18-77-16,0-19-61 15,0 19 110-15,0 0-94 0</inkml:trace>
  <inkml:trace contextRef="#ctx0" brushRef="#br0" timeOffset="17187.8">13036 13939 28 0,'0'0'19'0,"0"0"-7"0,0 0-8 0,0 0-1 15,0 0 4-15,0 0-4 0,0 0 1 0,0 0 1 0,0 0 13 0,-17 0-10 0,17 0 14 0,0-20 0 0,0 20-10 0,-18 0 24 0,18 0-24 16,0-17 22-16,0 17-23 0,-22-21 35 16,22 21-19-16,0 0-21 0,0 0 3 15,0 0-1-15,0 0-2 0,-20 0 4 0,20 0-6 0,0 21 2 16,0-21 1-16,0 17-4 0,0-17-1 0,0 20 3 0,0-20 5 0,0 20-5 16,0 54-4-1,0-55 3-15,0 1-2 0,0 38-4 0,0-58 2 16,0 37-2-16,0 0 9 0,0-18-5 0,0-19-2 0,0 39 1 15,0-20 0-15,20 19-1 0,-20-19 0 0,0 0 0 0,0-19 2 16,22 38-2-16,-22-17-1 0,0-4 2 16,0 2-3-16,0 1 4 0,0-20 5 0,0 18-4 15,0-18-2-15,18 0 6 0,-18-18-7 0,0 18 3 16,0 0-1-16,17-20-1 0,-17 1 2 0,0 2 2 16,20-4-4-16,-20-17 2 0,20 38 0 0,-20-38 2 15,17 38-3-15,3-17 0 0,-20-4-1 0,0 2 4 16,0 19-4-16,17 0 2 0,-17 0-2 15,0 0 1-15,0 0-1 0,0 0 2 0,0 0-3 0,0 0 0 0,0 0 0 16,-17 0 1-16,17 19 1 0,-20-19-3 0,-17 38 6 16,17-38-2-16,-15 38 2 15,35-38-5-15,-42 18-3 0,25 2 4 0,-3-20 0 16,20 21-4-16,-17-21 0 0,17 0-1 0,0 17-9 0,-20-17 7 16,20 19-11-16,0-19 6 0,0 20-18 0,0-20-11 15,0 18 17-15,0-18-3 0,20 19-103 0,-20-19 92 0,17 0-29 16,3 0 32-16</inkml:trace>
  <inkml:trace contextRef="#ctx0" brushRef="#br0" timeOffset="17984.55">13363 14302 52 0,'0'0'0'0,"0"0"18"0,0 0-10 0,0 0-4 0,0 0 12 0,0 0-9 0,-22 0 33 0,22-21-29 0,0 21 7 0,-20 0-4 0,0 0 10 16,20-19-16-16,0 19 0 0,-17 0 5 0,17 0 1 16,-17 0 6-16,17 0-14 0,0 0-3 0,-20 0 18 15,20 0-17-15,0 0-1 0,0 0-1 0,0 0 1 16,-20 0 3-16,20 0-6 0,0 0 2 0,0 19 1 16,0-19-1-16,0 0-1 0,0 0 0 0,0 0 0 0,0 0 0 15,0 21-1-15,0-21 1 0,0 0 3 0,0 0-1 16,0 0 1-16,0 0-2 0,0 0 4 15,0-21-6-15,0 21 5 0,0 0-3 0,0-19-2 16,0 0 5-16,0 19-4 0,0-20-1 16,0 20 6-16,0 0-5 0,0-19 3 15,0 19-2-15,0 0 0 0,0 0 2 0,0 0-2 0,0 0 0 16,0 0 1-16,0 0-2 0,0 0 1 0,0 0 7 0,0 0-4 16,0 19-1-16,0-19 0 0,0 20 5 15,0-1-7-15,0 0-1 0,0-19 2 0,0 0-1 0,0 21 3 16,0-21-3-16,0 17-2 0,0 2 5 15,0-19-4-15,20 0-1 0,-20 0 1 0,0 19 1 0,0-19 5 16,0 0-4-16,20 18-5 0,-20-18 2 0,0 0 5 16,0 0-1-16,17 0-1 0,-17 0-3 15,17 0 2-15,-17 0 1 16,20 0-1-16,-20 0-1 0,0-18 0 0,0 18 0 16,0-19-3-16,0 0 4 0,0 2 0 15,0-4-2-15,0 21 0 0,0-19 1 0,0 0 3 16,0 19-2-16,0-20-5 0,0 20 6 15,-20-19 1-15,20 2-2 16,-17-3-7-16,17 20 3 16,-17-19 9-16,17 19-6 0,0 0-4 0,0 0 3 15,0 0 3-15,-20 0-1 0,20 0-2 0,-20 0-5 16,20 0 7-16,0 0 0 16,0 0-1-16,0 19-1 0,0-19 3 0,0 0-4 0,0 0 0 15,0 20 1-15,0-20-2 0,0 0 5 0,0 17-4 16,0-17 4-16,0 19-1 0,20-19-3 0,-20 20 1 15,0-20 1-15,20 19-3 0,-20 0 1 16,17 2 7-16,0-21-4 0,-17 0-2 0,20 17 3 0,0 2-2 16,2 0 3-16,-7-19-2 0,-15 18-1 15,0-18-1-15,20 0-1 0,0 20 4 0,-20 1-3 16,20-21 3-16,-20 0-3 0,17 17-4 16,-17-17 6-16,20 0-3 0,-3 0 4 0,-17 0-7 15,0 0 4-15,0 0-9 16,0 0 4-16,0 0-14 0,0 0 9 0,0 0-3 0,0-17-38 15,0 17-1-15,0 0-13 0,0 0-14 0,0 0-36 16,0 0 92-16,0 0 4 0</inkml:trace>
  <inkml:trace contextRef="#ctx0" brushRef="#br0" timeOffset="18657.68">13629 14148 63 0,'0'0'7'0,"0"0"15"0,0 0-14 0,0 0 2 0,-23 0 23 0,23 0-22 0,0 0 0 0,0 0 10 0,-20 0-3 0,20 0 17 0,0 0-27 15,-17 0 7-15,17 0-10 0,0 19 1 0,0-19 3 0,0 0-4 16,0 0-1-16,0 0 13 0,0 0-12 0,0 0 6 16,17 0-5-16,-17 0 0 0,20 0 5 0,3 0-9 15,11 0 6-15,-14 0-5 0,17 20 3 16,-37-20-3-16,37 0 6 0,-17 0-4 0,3 0-1 15,-23 0-2-15,17 0 1 0,0 0 4 0,-17 0-3 16,0 0 2-16,20 0-4 0,-20 17 4 16,0-17-5-16,0 19-1 0,-20-19 0 0,3 20 7 15,0-1-6-15,-6 0-2 0,3 2 5 16,3-4-2-16,17-17 1 0,-20 19-3 0,-17 0 6 16,37-1-2-16,-20 2 2 0,3-20-5 15,17 38 11-15,-17-38-7 0,17 19-2 0,0 1 3 16,0-2 1-16,0-18-5 0,34 19-2 15,-34-19 0-15,40 19 3 0,-40-19-1 0,37 18 1 16,-20-18-1-16,3 0-3 0,-20 0 2 16,0 0-1-16,40 21 0 0,-40-21-1 0,17 0 0 15,3 0 0-15,0 0-25 0,-20 0 13 16,17 0-87-16,3 0 60 0,-20 0-64 0,0 0 48 16,0 0 9-16</inkml:trace>
  <inkml:trace contextRef="#ctx0" brushRef="#br0" timeOffset="26940.86">14427 14433 73 0,'0'0'10'0,"0"0"-6"0,0 0 0 0,0 0-1 0,0 0-1 0,0 0 9 0,0 0 3 0,0 0-4 0,0 0 0 0,0 0 2 0,0 0-2 0,17-17-2 0,-17 17 8 15,0 0-9-15,17 0 10 0,-17 0-9 0,0 0 11 0,0 0-11 16,20-21 9-16,-20 21-11 0,20 0 10 0,-20 0-2 16,17 0-8-16,-17-20 6 0,20 20-2 0,-20 0-6 0,0 0 3 15,17-18 2-15,-17 18-5 0,43 0 1 0,-26-19-2 0,-17 19 8 16,17 0-5-16,3-19 5 0,-20 19-8 0,20-17 5 16,17 17-2-16,-37-21-2 0,17 21 0 15,3 0-5-15,0-19 2 0,-20 19 5 0,37 0-4 0,-37-19 5 0,20 19-5 16,0 0-1-16,-20 0 1 0,20-20 3 0,-3 20-2 0,0 0 3 15,3 0-4-15,23-19 0 0,-43 19 0 0,0 0-1 0,34-17 7 16,-34 17-6-16,40 0-1 0,-40-20 1 0,34 20 5 0,-34-19-4 16,20 19-3-16,0-18-1 0,0 18 6 0,-20 0-3 0,17-20-1 15,3 1 0-15,-3 19 3 0,3-19-1 0,3-20-7 16,-23 39 0-16,17-17 4 0,0-3 2 0,-17 0-2 0,20-17 2 16,0 37 0-16,-20-20 0 0,17 3 1 0,3-4-2 0,-20 2 2 0,17 2-3 15,3-3 1-15,-20 20 0 0,23-38 1 0,-23 19-1 0,17-1-2 16,-17 20 2-16,17-18 0 0,-17-2 0 0,0 2 0 0,20 18-1 0,0-39-1 0,-20 21 1 15,0 18 0-15,17-39 2 0,3 21-2 0,-20-2 3 0,17 1-4 0,-17 1 3 16,20-21-2-16,0 21-1 0,-20-21 1 16,23 20 1-16,-23-19 1 0,14 0-1 0,-14 2-1 0,20 36 1 15,-20-41 0-15,20 4-1 0,-20 37 0 0,20-36 1 0,-20 15-1 16,17-17 1-16,-17-1-1 0,17 2 0 0,-17 19 0 16,20-39 0-16,-20 57 0 0,20-39-1 0,-20 20 1 0,0-19 2 15,23 0-1-15,-23 19-1 0,0-19 0 0,0 38 0 16,14-38 1-16,-14 19-2 0,0-18 3 0,0-2-1 15,20 20 0-15,-20-20-2 0,0 39 2 0,0-18-1 0,20-20 0 0,-20 19 1 16,0 0-2-16,0-1 3 0,0-18-2 0,0 19 0 16,0 19-1-16,0-37 3 0,0-1 0 0,0 18-2 15,0-17-2-15,0 17 0 0,0-17 2 0,0 37 1 0,0-19-1 16,0 0-1-16,0-20 1 0,0 39 0 0,0-38 0 0,0 19-1 16,0 1 0-16,0-20 0 0,0 19 2 0,0-20 1 15,0 39-2-15,-20-38 2 0,20-18 0 0,0 36-1 16,-20-18 0-16,20 38-2 0,0-37 0 0,0-2 2 0,0 39-2 15,-14-37 3-15,14-2-2 0,0 20 0 0,0-19 0 16,-23 19 1-16,23 0-1 0,0 1 1 0,0-2-2 0,0 0 0 0,0 2 0 16,0-1 1-16,0-19 1 0,0 38 0 0,0-19-2 0,0 19 1 15,0-37-1-15,0 37 1 0,0-20 1 0,-20 0 1 0,20 2-1 16,0-1 0-16,0 0-1 0,0 0 1 0,-20 0 1 0,20 1-2 0,0 18-1 16,0-40 3-16,-17 3-1 0,17 18 1 15,-17 19 0-15,17-57 0 0,-20 39-1 0,20-3-1 16,-20 2 0-16,20 19 0 0,0-18 2 0,-20-21-1 0,20 21-2 0,-14-2 1 15,14 20 0-15,0-36 1 0,0 36 0 0,-23-21 0 0,23 2 1 0,0 19-2 16,0 0 2-16,0-18-1 0,0-3-1 0,0 21 1 0,-20 0-1 0,20-18 1 16,0 0 2-16,0 18-3 0,-20-19 3 0,20 1 0 0,0 18 4 15,0-21-3-15,0 21-3 0,-17-20 2 0,17-16-2 0,-20 36-1 16,20-21 1-16,0 4-1 0,0 17 0 0,-17-19 1 0,17 0 0 16,0 1-1-16,-20-3 2 0,0 1 0 0,20 3-3 0,0-2 3 15,0-1-1-15,-17 20 1 0,17 0-2 0,0-18 0 0,0-1-1 0,0 19 1 16,0 0 2-16,-17-39-1 0,17 39 0 0,0-19-2 0,0 0 0 0,0 19 0 15,0-18 2-15,-23-2 0 0,23 20 0 0,0-19 0 0,0 1 0 16,-20 18-1-16,3-20 3 0,17 2 0 0,-20-2-2 16,20 20-2-16,0-19 2 0,-17 0 0 0,-3 19 1 0,20-18-1 15,-20-3 0-15,3 3-1 0,17 18 0 0,-17-38 3 16,-6 18-2-16,23-18-3 0,-20 20 3 0,3-21-2 16,-3 22 3-16,20-2-1 0,-17-1-2 0,17 0 0 0,-20 20 1 15,0-38 1-15,20 21 0 0,-20 17 0 0,20-40-1 0,-17 40 2 16,17-17-2-16,-17 17 0 0,17-19-1 0,0-3 1 15,-20 22 3-15,20-17-3 16,0 17 0-16,-20 0 0 0,20-19 2 0,0 19-3 0,-20-20 2 16,20 20-1-16,0 0-1 0,0 0 1 0,0-17 1 0,-14 17-2 0,14 0 1 15,-23 0-4-15,23-20-1 0,-20 0-18 16,20 20 6-16,0 0 8 0,0 0-3 0,0-17-11 0,-20 17-8 16,20 0-8-16,0 0 17 0,0 0-2 0,-17 0-29 15,17 17-9-15,0-17 26 0,0 40-46 0,-17-40 41 0,17 37-16 16,-20-1 27-16,20 5-23 0</inkml:trace>
  <inkml:trace contextRef="#ctx0" brushRef="#br0" timeOffset="27500.27">14689 10289 63 0,'0'0'0'0,"0"0"27"0,0 0-10 0,0 0-12 0,0 0 1 0,0 0 10 0,0 0 7 0,0 0-9 0,0 0 13 0,0 0-3 15,0 0-2-15,0-20-2 0,0 20-10 0,0 0 0 16,0 0 0-16,0 0 10 0,20-18-3 0,-20 18 1 0,0-20-8 15,0 20-2-15,0 0 0 0,0-19 5 0,17 19-1 0,-17-19-6 16,0 19 0-16,0-18 0 0,20-21 15 0,-20 39-17 0,0-18 0 16,20-22 5-16,-20 40-5 0,23-38 9 0,-23 20-9 15,0-21 4-15,0 22-3 0,0-22 5 0,14 1-8 16,-14 38 1-16,0-37-1 0,0-3 2 0,0 23-1 0,0-2 1 0,0-3-1 16,0 5-2-16,0-22 0 0,0 22 0 0,0 17 1 0,0-40 2 0,0 23-3 15,0-3 1-15,0-1 0 0,0 4 2 0,0-2-1 0,0 19-1 16,0-38 0-16,0 38 1 0,0 0 0 0,0 0 0 0,0-20 0 0,20 2-3 15,-20 18 2-15,0-18 3 0,0 18-5 0,0 0 1 0,0 0 0 16,20-21 2-16,-20 21-3 0,0 0 1 0,0 0-1 16,20 0 0-16,-20 0 0 0,17 0 1 0,-17 0 0 0,17 0 0 15,3 0 0-15,-20 0-1 0,0 0 1 0,43 0-1 0,-43 0 1 16,14 0-3-16,6 0 3 0,0 0 0 0,17 0 1 0,-37 0-3 16,17 0 0-16,23 0 2 0,-20 21-1 0,-3-21 2 0,3 0-1 0,-20 0 0 15,37 18-2-15,-14-18 0 0,11 0 1 0,-34 0 0 0,20 18 1 16,-20-18-1-16,37 0-2 0,-17 0 2 0,-20 0-1 0,37 20 0 15,-37-20 0-15,23 0-1 0,-6 0 1 0,-17 18-2 0,0-18-1 0,17 0-6 16,3 0-1-16,0 0-6 0,-20 0 5 0,17 0-21 0,-17 0 12 16,20 0-1-16,-20 0-3 0,17 0-4 0,-17 0-41 0,20 0 24 0,-20 0-6 15,0 20 0-15,20-20 6 0,-20 0-13 0,23 0-2 0</inkml:trace>
  <inkml:trace contextRef="#ctx0" brushRef="#br0" timeOffset="38063">16821 9489 48 0,'0'0'0'0,"0"0"13"0,0 0-11 0,0 0 1 0,-22 0 0 0,22 0-2 0,0 0 2 0,-20 0 0 0,20 0 6 0,0 0-2 0,-17 0 11 0,-3 0 20 0,20 0-11 0,-18 0-12 16,18 0-1-16,0 0-1 0,-19 0 8 0,19 0-4 0,0 0-1 15,0 0 0-15,0 0-8 0,0 0 7 0,0 0-7 16,0 0 24-16,0 0-25 0,0 0 7 16,0 20-11-16,0-20 2 0,0 0 0 0,19 0-1 0,-1 0 10 15,-18 0-10-15,20 0 1 0,-3 0-1 0,-17 0 4 0,20 0-3 16,-20 0-1-16,22 0 4 0,-4 0 0 0,-1 0-1 0,3-20-2 15,0 20-1-15,17-18 0 0,-37 18-3 0,59-18 3 16,-41-3 0-16,19 21-3 0,0-20 1 16,0 20-3-16,-17 0 2 0,0 0 0 0,2-17 0 15,-7 17-2-15,25-20-2 0,-20 20 3 0,14 0 1 0,-34 0-2 0,40 0 1 16,-40-18 0-16,37 18-1 0,-17 0 2 0,-20-19-1 0,40 19 2 0,-40 0-2 0,17 0-2 16,0-20-9-16,3 20 1 0,-20 0-2 0,20 0-4 0,-20-18-21 0,20 18 13 15,-20 0-1-15,0 0-34 0,0 0 27 0,0 0-41 0,0 0 35 16,0 0 4-16,0 0 8 0,0 0-2 0,0 0 13 0,-20 0-23 0</inkml:trace>
  <inkml:trace contextRef="#ctx0" brushRef="#br0" timeOffset="38411.92">16665 10004 81 0,'0'0'0'0,"0"0"12"0,0 0-5 0,0 0-3 15,-17 0 0-15,17-21 12 0,0 21-2 0,0 0 20 0,0 0-14 0,0-17 15 16,0 17-19-16,0 0 9 0,0-19-7 0,0 19-10 0,0 0 0 16,0 0 8-16,17-20-9 0,-17 20 0 0,20 0 8 0,0 0 3 0,-20-20-8 15,19 20-2-15,-1 0 0 0,2-18 5 0,17 18 2 0,-37 0-8 16,40-20 4-16,-23 20-5 0,23-17 5 0,-40 17-6 0,37-20 2 15,0 20-5-15,-37 0 0 0,40 0 0 0,-3 0 1 16,-17-20-1-16,-3 20 0 0,3 0-1 0,-3 0-2 0,23 0 3 0,-3 0 0 16,-17 0-2-16,0 0 0 0,0 0-1 0,-3 0 2 0,-17 20-2 15,17-20 2-15,3 0-2 0,0 0 1 0,-20 0-3 0,22 0-8 0,-22 20 1 16,15-20-3-16,-15 0-23 0,0 0 14 0,0 0-2 0,20 0-34 0,-20 0-12 16,0 0 31-16,0 0-2 0,0 0 3 0,0 0 9 0,0 0 7 0,0 0-44 15</inkml:trace>
  <inkml:trace contextRef="#ctx0" brushRef="#br0" timeOffset="38763.44">17121 9224 120 0,'0'0'20'0,"-17"0"-9"0,17 0-10 15,0 0-1-15,0 0 1 0,0 0 5 0,0 0 0 0,0 0 19 0,0 18-9 16,17-18 17-16,-17 18-16 0,0-18-5 0,20 0 0 0,-20 21 7 0,20-2-9 15,-20-19 0-15,37 18 8 0,-37 2-11 0,40-20 6 0,-20 19-8 16,14-1 5-16,-34-18-5 0,40 37 1 0,-3-37 0 0,-17 0-2 16,20 20 5-16,-6 1-2 0,26-3 4 15,-43-18-7-15,3 18-1 0,0-18 2 0,-3 0-4 0,23 0 2 0,-40 0-3 0,37 20 3 16,0-20-1-16,-37 0 0 0,20 0 0 0,-3 0 0 0,3 0-1 0,-20 18-1 16,40-18 2-16,-40 0 2 0,17 0-1 0,3 0-2 0,-20 20 1 15,0-20 0-15,0 0 1 0,0 19 2 0,0-2-2 0,0 4-2 0,0-1-1 16,-20-3 0-16,20 23-1 0,-34-3 6 0,11-1-2 0,3-14-2 15,-17 34-4-15,20-19 1 0,-23 1 2 0,6 38 1 0,-6-55 0 16,20 15-1-16,0 2 1 0,-17 20-4 0,37-19 2 0,-40-2-3 0,23 20 0 16,0 0-6-16,-3-37 0 0,20-2-4 0,-20 20-23 0,20-18 12 15,0-1-36-15,-20 18 25 0,20-37-8 0,0 20-55 0,20-1 30 16,-20-19 18-16</inkml:trace>
  <inkml:trace contextRef="#ctx0" brushRef="#br0" timeOffset="39641.37">21112 6960 55 0,'0'0'7'0,"0"0"-2"0,-17 0-1 0,17 0 2 0,0 0 0 0,0 0 0 0,0 0 3 0,0 0 14 0,0 0 4 0,0 0-13 0,0 0 26 0,-20 0-28 0,20-17 8 0,0 17-9 16,0 0 19-16,0 0-20 0,-17-20 8 0,17 20-1 15,0 0-9-15,0 0 0 0,0 0-2 0,0-20 1 0,-20 20 5 0,20 0-6 16,0 0 0-16,0 0 5 0,0 0-6 0,0-19 0 0,0 19-1 0,0 0 0 16,0 0 0-16,0 0 3 0,0 0-1 0,0 0-4 0,0 0 4 15,0 0-4-15,0 0-1 0,0 19 2 0,0 1-2 0,0-20 0 0,0 20-1 16,0-3 1-16,0-17 0 0,0 19 1 0,0 0-2 0,0-19 0 0,0 19 1 0,0 1-2 15,0 0 3-15,0-3 0 0,0 3 0 0,0-1-2 16,0-19 1-16,0 18 1 0,0-18-1 0,0 0 0 0,0 0 1 0,0 20 0 16,20-20 2-16,-20 0-1 0,0 0 3 0,0-20 0 15,0 20-4-15,17 0 0 0,-17-18 0 0,0-1-1 0,0 19 1 0,0-20 1 0,0-17 1 16,20 17-3-16,-20 20 1 0,0-38 2 0,17 19-3 0,-17-18-1 16,0 17 2-16,0 1-1 0,0 19 0 0,20-19 1 0,-20 19-2 15,0-19 1-15,0 19-1 0,0-18 2 0,0 18-2 0,20 0 0 16,-20 0 0-16,22 0 1 0,-22 18 1 15,0 1-2-15,0-19 0 0,0 19 1 0,15 0-1 16,-15 1 0-16,0 0 2 0,0-20-1 0,0 0-2 0,0 17 1 0,0-17 0 16,20 0 2-16,-20 19-2 0,20-19 1 0,-20 0 0 15,20-19-1-15,-20 19 0 0,0 0 0 0,17-17 2 0,0-3-1 16,3 0-2-16,-20 1 0 0,20 19 2 0,-20-19-1 0,37 0 2 16,-37 19-1-16,0-18-2 0,20 18 1 0,-20 0 0 0,0 0 0 15,20 0 1-15,0 0-1 0,-20 0 0 0,0 0 0 16,17 18 2-16,-17 1-1 0,0 0-1 0,0 0 0 0,17 1 0 0,-17 0 0 15,0-20 0-15,0 36-1 0,20-36 0 0,-20 38 1 0,0-38 0 16,0 40-2-16,0-40 0 0,0 17-1 0,0 3-3 0,0-20 0 0,0 19-14 16,-20 19-8-16,20-38 11 0,0 17-1 0,0-17-3 0,0 20-3 15,0 0-32-15,0-20-12 0,0 19-14 0,0-1 43 0,0-18-15 16,0 21 39-16,0-21-23 0</inkml:trace>
  <inkml:trace contextRef="#ctx0" brushRef="#br0" timeOffset="40050.71">21685 7074 52 0,'0'0'0'0,"0"0"37"0,0 0-12 0,0-17-11 0,0 17 0 0,0 0 19 0,0 0-15 0,-20 0 1 0,20 0-2 0,0 0-1 0,0-20 11 0,0 20-16 0,0 0-1 0,-20 0 10 0,20 0-1 0,0 0-9 0,0 0 7 0,0 0-9 0,-17 0 5 16,17 0-5-16,0 0 2 0,0 0 0 0,0 0-6 0,-17 0-2 16,17 0 3-16,0 20-1 0,0-20-1 0,0 0-1 0,0 0-1 15,0 0 1-15,0 17-2 0,0-17 2 0,0 20 1 0,0-20-3 16,0 0 1-16,0 0-1 0,0 19 0 0,0-19 0 0,0 0 1 0,17 0 2 15,-17 0-1-15,17 0-1 0,-17 0-1 0,0 0 1 0,0 0-1 16,20-19 2-16,-20 19 0 0,0-37-1 0,0 37 0 0,0 0-1 16,20-40 2-16,-20 40-1 0,0-38 0 0,0 19 0 15,0 2 0-15,0 17 0 0,0-20 1 0,0 0 0 0,0 20-1 16,0 0 2-16,0-19-1 0,0 19 1 0,0 0-1 16,0 0 3-16,0 0-2 0,0 19 2 0,0-19-2 0,0 20-1 15,0-20 0-15,0 37 3 0,0-37-1 0,17 38-1 0,-17-19 2 16,0 1-3-16,20 17 7 0,-20 2-6 15,17-39-1-15,3 55 6 0,3-35-7 16,-23-20-1-16,0 20-1 0,0-20 1 0,0 0 0 0,0 19 1 0,17-19 1 16,-17 0-1-16,0 0-1 0,0 18-1 0,17-18-1 0,-17 0 2 15,0 0-1-15,0-18-5 0,0 18 1 0,20 0-10 0,-20 0-11 0,0 0-9 16,0-19-8-16,20 19 18 0,-20-20-33 0,0 20 26 16,0-20-46-16,0 20-8 0,0 0 53 0,17-17-5 15,-17 17-16-15</inkml:trace>
  <inkml:trace contextRef="#ctx0" brushRef="#br0" timeOffset="40225.01">21987 7057 110 0,'0'0'62'0,"0"0"-52"0,0 0 0 0,0 0 2 0,0 0 19 0,0 0-13 0,0 0 0 16,0 0 15-16,0 0-21 0,0 0 7 0,0 17-6 16,0-17-8-16,0 20 3 0,0-1-5 0,0-19 3 0,0 38-4 15,-14-1 1-15,14-37-1 0,0 20-2 0,0-20-1 0,0 19-3 0,0-1 4 16,0-18-1-16,0 21-10 0,-23-4-22 0,23 2-25 15,0-19-72-15,0 0 93 0,-20 0-6 0,20-19 28 16,0 19-29-16</inkml:trace>
  <inkml:trace contextRef="#ctx0" brushRef="#br0" timeOffset="40380.89">22027 6601 128 0,'0'0'51'0,"0"0"-20"0,0 0-19 0,0 0 1 15,0 0 1-15,0 0-1 0,0 0 1 0,-20 36 30 16,20-16-32-16,0-3-4 0,0 3-6 0,-20-1 2 0,20 0-2 15,0 0 0-15,0 2-1 0,0 15-1 0,0-36 1 0,0 20-2 16,0-20 0-16,0 18 0 0,0 1-3 0,0 0-1 0,0 0-35 16,0-19 16-16,0 20-49 0,0 0-9 0,0-20 51 15,0 17-13-15,0-17-2 0</inkml:trace>
  <inkml:trace contextRef="#ctx0" brushRef="#br0" timeOffset="40656.25">22144 7131 108 0,'0'20'55'0,"0"-3"-33"0,0 3-12 16,0 0 0-16,0 17-3 0,0-16 14 0,0-4-11 0,0-17-1 16,0 39 7-16,0-39-2 0,0 18 2 0,0-18-7 0,0 0 5 15,0 0-9-15,0 0 6 0,0 0-5 0,0-38 6 16,0 19 1-16,14-19-4 0,6 20-4 0,0-41 3 0,0 4-1 16,-20 16-2-16,17 2-3 0,0-2 4 0,3 20-1 15,-20 0 0-15,20-18 7 0,0 17-1 0,-3 20-6 0,3-19 2 16,0 0 1-16,-3 19 1 0,6 0-1 0,-23 0-4 15,17 0 1-15,0 19 3 0,-17 0-5 0,40 1 2 0,-40 17-2 16,0-37-1-16,17 38 3 0,3-19-3 0,-20 21 3 0,20-23-3 16,-20 22-1-16,0-21-1 0,17 19 0 0,-17-17 0 15,0 0-2-15,0-1-1 0,0-1-10 0,0 3 3 0,23-21-3 0,-23 17-22 16,0 2-13-16,0 1 17 0,0-20-5 0,0 0-3 0,0 0-6 0,0 0-6 0,0 18 1 16,0-18-45-16,0 0 77 0,0 0-18 0</inkml:trace>
  <inkml:trace contextRef="#ctx0" brushRef="#br0" timeOffset="41364.06">21836 7894 54 0,'0'0'17'0,"0"0"-14"0,0 0 0 0,0 0 2 0,0 0-1 0,0-21 34 0,-20 21-25 0,20 0 2 0,0 0-2 0,0 0 0 0,0-19 9 0,0 19-11 16,-17 0-1-16,17 0 11 0,0 0-10 0,0-18 12 0,0 18 2 15,0 0-2-15,0 0-2 0,0-19-3 0,0 19-12 16,0 0 2-16,0 0 7 0,0 0-1 0,0 0-8 0,0 0 6 15,0 0-7-15,0 19 3 0,0-1-3 0,0-18 0 0,0 57 12 16,0-37-11-16,0 16 1 0,0-36-4 16,0 38 1-16,0-38-1 0,0 20 1 0,0 20 2 0,0-23-3 15,0-17-1-15,0 37 0 0,0-18-1 0,0 22 2 0,0-41-1 0,0 17 0 16,0 4 1-16,0 52 0 0,0-13-1 0,0-43-1 16,0 21 1-16,0-19-2 0,0 18-1 0,0 4 4 15,0-5-1-15,0 2-2 0,0-18 0 0,0 17 0 16,0-37 0-16,0 20 0 0,0 0 1 0,0 18-3 0,0-19-2 0,0-2-4 15,0-17 2-15,0 20-17 0,0-20-6 0,0 20-8 16,0-20-11-16,0 0-15 0,0 0-13 0,0 0-12 16,0 0 50-16,0 0 9 0,-17 0 1 0,17 0-5 15</inkml:trace>
  <inkml:trace contextRef="#ctx0" brushRef="#br0" timeOffset="41713.96">21531 8615 60 0,'0'0'0'0,"0"0"30"0,0 0-25 0,-17 0-3 0,17 0 0 0,0 0 7 16,0 0 0-16,0 0 19 0,-20 0 4 0,20 0-4 15,0 0-6-15,0 0-13 0,0 0 7 0,0-19 1 0,0 19 0 16,0 0-8-16,0 0 5 0,20 0-9 0,-20 0 0 0,0 0 0 16,17 19 14-16,3-1-11 0,-20-18-6 15,0 20 1-15,20 0 2 0,-20 18 1 0,17-19-4 0,-17-19 0 16,0 17 0-16,0 3-1 0,23 0 3 0,-6-3 1 0,0 23 1 15,-17-23 1-15,20 4 0 0,0-2 0 0,-20-2-1 16,17-17-1-16,-17 0 0 0,20 20-1 0,-20-20 0 0,17 0 0 0,-17 0 2 0,20 19 5 16,-20-19-7-16,23 0 1 0,-6 0 4 0,0-19 0 0,-17 19-4 15,20-20 0-15,-20 3 1 0,20-2 4 0,-3-2-7 0,3-15-1 16,-20 36 0-16,17-38 0 0,3 38 2 0,0-40 0 0,3 4-4 0,-23 36 1 0,0-38 1 16,14 18-2-16,6-18 0 0,0-1 2 0,0 22-3 15,-20-4-1-15,17 2-3 0,-17 19-7 0,17 0-8 16,-17-17-7-16,0 17-12 0,0 0 15 0,0 0-6 15,20 17-46-15,-20 2-25 0,0 19 3 0,0-18 41 0,0 17 19 16</inkml:trace>
  <inkml:trace contextRef="#ctx0" brushRef="#br0" timeOffset="42599.81">20601 9547 56 0,'0'0'13'0,"0"0"-8"0,0 0-2 0,0 0 4 0,0 0 16 0,-19 0-1 0,19 0-9 0,0 19 9 0,0-19-2 0,0 0-11 15,-20 0-1-15,20 0 22 0,0 0-20 0,-15 0 9 16,15 0 0-16,0 0-10 0,-22 0 10 0,22 0-11 0,0 0 8 16,-20 0 0-16,20 0-8 0,-20 0 6 0,20 0-5 15,0 0 3-15,0 0-6 0,0 0-1 0,-18 0 5 0,18 0-7 0,-17 0 1 16,17 0 4-16,0 0 3 0,-20 0 2 15,20 0-4-15,-20 38 10 16,20-1-17-16,0-17-2 0,0 0 1 0,-19 17 3 16,19-18 1-16,0-2-4 0,0 5 1 0,0 14-2 0,0-36 0 0,0 40 1 15,0-3 2-15,0 1-3 0,0-38 1 0,0 20-2 0,0-1 1 0,0 19 1 16,19-20 0-16,1 20 0 0,-20-20-2 0,0 22 2 0,20-22 1 16,-3 21-1-16,-17-2-3 0,18-18 0 0,-18 19 1 15,0-38 2-15,0 38-3 0,0-19 0 0,0 1-8 16,0 17-20-16,0-37 16 0,0 19-1 0,0-19-23 0,0 20 14 15,0-20-3-15,-18 0-3 0,18 0-39 0,-17 0 31 0,-3 0-35 16,20 0 44-16,-20-20-1 0,1 20 19 0,4-38-7 0,15 20-21 16</inkml:trace>
  <inkml:trace contextRef="#ctx0" brushRef="#br0" timeOffset="42770.63">20219 10098 85 0,'0'0'17'0,"0"0"-3"0,0 0 9 0,0 0-13 0,0 0 16 0,0 0 8 15,0 0-17-15,0 0-1 0,0 0-3 0,0 0 13 0,0 0 0 16,0 0-14-16,0 0 8 0,20-20 0 0,0 20-1 0,-20 0-12 15,17 0 6-15,3 0-1 0,-2 0-6 0,2 0-1 16,-20 0-3-16,19 0 1 0,4 0 0 0,-8 0-3 16,-15 0-1-16,19 0-6 0,1 0-7 0,-20 20 1 0,0-20-6 15,20 0-31-15,-20 0 20 0,17 20-45 0,-17-20 33 0,0 0 0 16,18 18-17-16,-18-18 42 0,20 0-43 0</inkml:trace>
  <inkml:trace contextRef="#ctx0" brushRef="#br0" timeOffset="43075.22">20716 10078 80 0,'0'0'26'0,"0"0"11"0,0 0-24 0,-20 0 19 0,20 0-18 16,-20 0 0-16,20 20 2 0,0-20 14 0,-75 20 33 15,56-20-55-15,19 18-5 16,-20-18 7-16,5 0-5 0,15 18-1 0,-22-18 3 0,22 0-3 16,-20 21 1-16,20-3 1 0,-20-18-3 0,20 0 0 0,0 19 3 15,0-19-5-15,0 0 2 0,0 0-2 0,0 19 0 0,0-19 1 0,0 20-1 16,0-20 0-16,20 0 1 0,0 18-3 0,-20-18 1 0,22 0 5 0,-7 20 1 15,-15-20-2-15,20 0 0 0,-20 0-2 0,19-20 2 16,-19 20-1-16,0-18 1 0,38-2 5 0,-38-18-7 0,0 20 4 16,17-3-2-16,-17 3 5 0,0-20-6 0,20 18 1 0,-20 2-4 15,0-2 3-15,0 2-1 0,0 0-1 0,0-3 0 0,0 21-1 0,0-17-1 16,-20 17-1-16,20 0 4 0,0 0 0 0,-17 0-4 16,-1 17-1-16,18-17-4 0,0 21 2 0,0-3-11 15,0 0 4-15,-20 2-2 0,20 18-21 0,0-38 17 0,0 20-4 16,0-2 1-16,0 0-4 0,0 3-40 0,0-3 25 0,0-18-3 0,0 38-23 0,0-38 48 15,20 38-47-15</inkml:trace>
  <inkml:trace contextRef="#ctx0" brushRef="#br0" timeOffset="43434.12">20961 10269 70 0,'0'0'35'0,"0"0"7"0,0 0-29 0,0 0 9 0,0 0-9 16,0 0 19-16,0-18-14 0,0 18 0 0,0 0 15 0,0 0-20 15,-20 0 8-15,20 0-13 0,0-20 7 0,0 20-9 16,-17 0 13-16,-3 0-7 0,3 0-6 0,17 0 4 0,-20 0 0 16,0 20 1-16,20-20-5 0,-17 18 6 0,17 20-2 15,0-38-6-15,-18 39 6 0,18-21-5 0,0 20 3 0,0-18-6 16,0 18-1-16,0-20 0 0,0-18 0 0,0 39 1 0,0-2-1 16,0-37 1-16,18 21 2 0,-18-3-2 0,17-18 3 0,-17 0-3 15,20 0 3-15,-20 0-2 0,0 0 0 0,20 0 2 0,-20-39 2 16,17 19-1-16,-17 3-6 0,0-2 0 0,20-19 2 15,-20 38 2-15,0-38-3 0,0-1 2 0,0 39-2 0,17-19 0 0,-17-19-2 16,0 19 0-16,0-19-3 0,0 20-1 16,0-2 2-16,-17 20-4 0,17 0 3 15,0 0-11-15,0 0 10 0,-20 0-9 0,20 0 6 0,0 20-2 0,0-20-13 16,0 18 12-16,-17-18-1 0,17 20-14 0,0-2-7 16,0 1-6-16,0 1 18 0,0-2-26 0,17 1-7 0,-17 0 25 15,0-19-1-15,0 20-18 0,20-1 21 0,-20 0 19 0,17-1-9 16,-17 2-27-16</inkml:trace>
  <inkml:trace contextRef="#ctx0" brushRef="#br0" timeOffset="43784.58">21836 9812 31 0,'0'0'0'0,"0"0"16"0,0-17-11 0,0 17-4 0,0 0 1 0,0-19-1 0,20 19 0 0,-20-22 1 0,0 22-2 0,0 0 1 0,0-17 0 0,0 17-1 0,17-19 0 0,-17 19 0 0,0-20 1 0,0 3-1 16,0 17-1-16,0-20-4 0,0 20-6 0,0-20 1 16,0 20-25-16</inkml:trace>
  <inkml:trace contextRef="#ctx0" brushRef="#br0" timeOffset="44116.21">21950 9509 32 0,'0'0'20'0,"0"0"-14"0,0 0 1 0,0 0-3 0,0-20 2 0,0 20-1 0,23 0 9 0,-23 0-5 16,0 0 12-16,0 0-9 0,0 0 17 0,0 0 6 15,14 0-18-15,-14 0-1 0,0 0 26 0,0 0-30 0,0 0-1 16,0 0 12-16,0 0 0 0,0 0-12 0,0 0 0 0,0 0-2 0,0 0 0 15,0 20 7-15,0-20-8 0,0 0 0 0,0 0-1 0,0 0 0 0,0 0 6 16,0 18-1-16,0-18 0 0,-14 20-5 0,14-20-1 0,0 19 7 16,-23-19-8-16,23 17 1 0,0 4-2 0,-20-1 7 0,-17 17-4 0,37-37-2 15,0 37 1-15,-57 41 5 0,3-22-5 0,-6 19 5 16,23-35-8-16,17-4-1 0,0 3 0 0,-14-1-1 0,11 0-1 16,-14-18 1-16,17 16 0 0,-17 22 0 0,-3-1-1 0,6-19 2 0,14 19-1 15,0-19 2-15,0-18-2 0,6-1-3 16,14 0 0-16,0-1-2 0,-23-18 0 0,23 20-7 0,0-20 1 15,0 19-19-15,0-19-31 0,23 0 12 0,-23 0 22 16,14 0-2-16,-14 0-36 0,20-19 29 0,20-1-114 16,-23 2 123-16,-17-1 9 0,17 19 6 0,23-19-12 0,-40-1-11 15</inkml:trace>
  <inkml:trace contextRef="#ctx0" brushRef="#br0" timeOffset="44755.58">22198 9852 50 0,'0'0'18'0,"0"0"-7"0,0-20-7 0,0 20 2 0,0-20 9 0,0 20-5 0,0-17 15 0,0-2-11 0,0 19 2 0,0-22 13 0,0 22-2 0,0-17-14 0,0 17 13 0,0 0-14 0,0-19 15 15,20 19-1-15,-20 0-5 0,0 0-3 0,0 0 0 16,0 0-10-16,17 0 8 0,-17 0-9 0,0 19 6 15,0-19-1-15,0 0-5 0,0 0 0 0,0 0 0 0,0 17 3 0,17-17-7 16,-17 22 7-16,0-3 1 0,0-19-6 0,0 37 2 16,0-37-4-16,0 0 1 0,0 37-2 0,0 21 6 15,0-38-6-15,0 37-2 0,0-21 1 0,0-16-1 0,0 18 2 16,0 0 0-16,0-20-1 0,0 3-2 0,0 35 1 0,0-18 2 0,0-18-2 16,0 17-1-16,0-17 3 0,0 17-2 0,0-37 0 0,20 19 2 15,-20-19 2-15,0 0-3 0,0 20-2 0,0-20 3 16,20-20 0-16,-20 20 0 0,20-19-1 0,-20 0 0 0,17 1 1 15,-17-2-1-15,40 1 2 0,-40 19-1 0,40-38-2 0,-40 38 0 16,17-18 0-16,0-2 2 0,-17 20 0 0,0-19-2 0,20 19 2 0,-20-19-2 16,20 19 3-16,-3 0 0 0,-17 0-1 0,20 0 2 15,-20 0-1-15,0 0-1 0,0 19-1 0,0 0 1 0,0-19-1 16,-20 20 0-16,20-20 0 0,-17 18-1 0,17 2 3 16,-40-2-3-16,23-18 0 0,-23 19-4 0,40 1 2 0,-57-2-16 15,40-18 10-15,-3 0-10 0,20 19 6 0,-40-19-7 16,40 0 9-16,-17 0-16 0,17 0 12 0,0 0-15 0,0 0 2 15,0 0-6-15,0 0 14 0,0 0-1 0,0 0 0 0,17 0-30 16,3 0 23-16,-20 0-3 0,20 0-30 0,0 0 33 0,-3 0-11 16,23 0 21-16,-40 0 13 0,17 0-7 0,6 0 2 15,11 0-29-15</inkml:trace>
  <inkml:trace contextRef="#ctx0" brushRef="#br0" timeOffset="45271.99">22580 10346 35 0,'0'0'0'0,"0"0"18"0,0 0-13 0,0 0 7 0,0-20-5 0,17 20 14 0,-17 0-7 15,0 0 21-15,0-19-15 0,0 19 1 0,0 0 18 0,0 0-22 16,0 0 0-16,0 0 15 0,17-18-3 0,-17 18-18 0,0 0 8 15,0 0-9-15,0 0 0 0,0 0-2 0,0-20 0 0,0 20 0 0,0 0 8 16,0-18-3-16,0 18-5 0,-17 0-2 0,17 0 12 16,0 0-5-16,0 0-2 0,-17 0-1 0,17 0-5 15,0 0-1-15,0 0 6 0,-23 0-5 0,23 18 3 0,0-18-4 16,0 0 0-16,0 20-1 0,0-2 2 0,0-18-3 0,0 0 0 0,0 19 1 0,0-19-1 16,0 20 0-16,23-2-2 0,-23-18 2 0,0 19 0 0,0-19-2 15,0 19 0-15,17-19 1 0,-17 0 1 0,0 0 4 0,17 0-3 16,-17 0 0-16,20 0 0 0,-20-19-2 0,0 19 1 15,0-19 1-15,0 1-2 0,20-21 1 16,-20 39 2-16,0-18-3 0,0 18 0 0,17-20 2 0,3 20-2 16,-20 0-2-16,0-18 2 0,0 18 1 0,17 0 2 0,-17 18-7 15,0-18 6-15,20 20-3 0,-20-20 4 0,0 18-3 0,20 1 0 0,-20-19-1 16,0 38-1-16,23 0 2 0,-23-38-1 0,0 39 0 16,0-20-1-16,0-1 0 0,14 2-3 0,-14-1-7 15,0-2-14-15,0 3-9 0,20 1-6 0,-20-3 18 16,0-18-24-16,0 0 20 0,0 19-33 0,0-19-100 15,20 0 136-15,-20-19-7 0,0 19 22 0,0-59-1 16,0 59 8-16,20-36 1 0,-20 16 0 0,0 20 0 0,17-18 5 16,-17-1 0-16,0 0 7 0,0 19-5 0,0-20 2 0,0 20 2 15,17-19 20-15,-17 19 11 0,0 0-1 0,0 0-6 0,20 0-20 16,-20 0-2-16,0 0-2 0,0 19 6 0,0-19-10 0,0 0 0 0,0 20 2 16,20-1 2-16,-20 0 7 0,0-19 1 0,0 0-11 15,0 18 1-15,0-18 0 0,23 0 13 0,-23 0-11 0,0 0-1 0,0 0 4 16,0 0-6-16,14 0 5 0,-14-18-8 0,0-1 3 0,20 19-3 15,-20-39 0-15,20 20 1 0,-20 19-5 0,0-19 1 0,0 1 0 16,20-2 2-16,-3-17 0 0,-17 37-4 0,0 0-1 0,17-20 0 0,-17 20 1 16,20-18-3-16,0 18-3 0,-20 0-11 0,20 0-10 15,-20 0 7-15,17 0-1 0,-17 0-32 0,20 0-15 0,-20 0 26 16,20 18-61-16,-20 2-2 0,17-20 69 0,-17 0 13 0,23 18-26 16</inkml:trace>
  <inkml:trace contextRef="#ctx0" brushRef="#br0" timeOffset="45718.39">23660 9641 69 0,'0'0'43'0,"0"0"-26"0,0 0 9 0,0 0-11 0,0 0 28 0,0 20-29 0,0-20-3 0,0 0 26 0,0 0-25 0,0 20 13 0,0-20 2 0,0 17-4 0,0-17-6 15,0 20-8-15,0-20-1 0,0 0 0 0,0 19 3 0,0-19 6 0,0 39-2 16,0-39-9-16,0 19 9 0,0-2-9 0,0 3 2 0,0 0-3 16,0-20 0-16,-17 37 4 0,17 21 2 0,0-39-3 0,-20-2-3 15,20 22 5-15,0-21-6 0,-20 20 0 0,0 20 2 0,6 75 6 16,-9-56-10-16,3-21 0 0,0-17-2 16,20 18 3-16,-17-1 4 0,-3 2-8 0,20-39-5 0,-17-2 4 15,17 4 2-15,0 15-3 0,-20 5 0 0,20-41-2 16,0 18 1-16,0-18-3 0,0 19-4 0,0-1-25 0,0-18-50 15,0 0 6-15,0 0-26 0,0-18-1 0,0-1 45 16,20 1 44-16,-20-3-20 0</inkml:trace>
  <inkml:trace contextRef="#ctx0" brushRef="#br0" timeOffset="46674.65">24079 9832 49 0,'0'0'10'0,"0"0"-2"0,0 0-1 0,0 0 38 0,0 0-28 0,0 0 19 0,0 0-3 0,0 0-17 15,0 0-2-15,0 0 1 0,0 0-2 0,0 0 0 0,0 0 14 0,0 0-3 0,0 0-13 0,0 0-1 0,0 0 1 0,0 0 8 0,0 0-10 0,0 0 0 16,0 0 6-16,0 0-5 0,0 0-2 0,0 0-1 0,0 0-1 0,0 0-4 15,0 0 5-15,0 0-3 0,0 0 8 0,0 20-7 0,0-20 0 0,0 0 1 16,0 0-2-16,0 0 1 0,17 17 4 0,-17 3-3 0,0-20-5 16,0 18 2-16,0 2-1 0,0 19 7 0,0-39-7 0,20 38 3 15,-20-20-4-15,0 20 2 0,0-20-3 0,0 22 1 0,0-22 0 16,0 0 0-16,0 21 0 0,0-1-1 0,0-18 2 0,0-2-1 16,0 20-1-16,0 1 1 0,0-21 0 0,0 1-1 0,0-19 1 15,0 0 0-15,20 19 0 0,-20 1 0 0,0-1-1 0,0-19 0 16,0 0 1-16,0 0 3 0,17 0-2 0,-17 0-4 0,0 0 3 15,0 0 1-15,23-19 1 0,-23 19-1 0,0 0 1 0,17-20 0 16,-17 20-2-16,0 0 1 0,18-19-2 0,-18 0 0 0,19 1 0 16,-19 18 2-16,20 0-2 0,-2-20 3 0,1 1-2 15,-1 1-1-15,2 18 2 0,-1-20 0 0,-19 20-1 0,23 0 1 16,-23 0-1-16,15 0 1 0,-15 0-1 0,20 20 3 0,-20-20-1 16,0 18-2-16,0-18 1 0,19 19 0 0,-19-19 3 0,0 20-3 0,0-20-1 15,0 18 1-15,0-18-1 0,0 19 0 0,0 0 3 0,0 1 0 0,0-20-2 16,0 19-1-16,-19 0 0 0,-1-1 0 15,5 2 1-15,15-1-2 0,-23-19 2 0,23 0-2 0,-19 0-1 0,-1 17-1 16,2-17 1-16,18 0-1 0,-19 0 0 0,1 0 1 0,-2 0-8 16,1 0-2-16,19 0 5 0,0 0-2 0,-18-17-22 15,18 17 18-15,0 0 0 0,0 0-16 0,0 0 15 0,18-19-58 16,1 19 25-16,-19 0 21 0,20 0-38 0,-20 0 26 16,18 0-45-16,1 0 43 0,-19 0 8 0,0 0 10 0,38 0-4 0,-38 0 13 15,19 0-24-15</inkml:trace>
  <inkml:trace contextRef="#ctx0" brushRef="#br0" timeOffset="47184.47">24707 10364 50 0,'0'0'0'0,"0"0"39"0,0 0-29 0,0 0 5 0,0 0 4 0,0 0 10 0,0 0 6 0,0 0 14 0,0-18-36 0,0 18 0 0,0 0-2 0,0 0 10 0,-20 0-2 0,20 0 14 16,0 0-23-16,0 0 0 0,-20 0 10 0,20 0 0 16,0 0 0-16,0 0-13 0,-20 0 6 0,20 0 5 0,0 0-2 15,-17 0 4-15,17 0-15 16,0 0-2-16,0 18 3 0,0 1 1 0,0-19-4 0,0 19-1 16,0 20 2-16,0-39-3 0,0 37 2 0,0-37-2 15,0 20 0-15,0-1 0 0,0-19 1 0,0 17 1 16,0 42-2-16,17-40 2 0,-17-19 0 15,0 0-3-15,0 0 0 0,0 0 2 0,20 0 1 0,-20 0-3 16,0 0-2-16,0-19 3 0,20 1-2 0,-20-3 5 0,0 1 0 16,0-16-1-16,20 36-3 0,-20-38 1 0,0 38-2 0,0-38 2 0,0 18 0 15,0 1-1-15,0-18 3 0,17-20 1 0,-17 57-7 0,0-38 2 16,0 38 3-16,0-39 0 0,0 39-2 0,0 0-2 0,0 0 2 16,0-19 4-16,0 19 0 0,0 0 1 0,0 19 2 15,0-19-6-15,20 39 3 0,-20-39-4 0,0 0 3 0,0 38 0 0,0-20 0 16,0 1-1-16,20 38 4 0,-20-38-5 0,0 1 4 15,0-1-3-15,17 18-1 0,-17-37 1 0,0 20-1 0,0-1-4 0,0-2 5 0,0 3 5 16,22 19-7-16,-22-20-3 0,0-19 5 0,0 19-6 16,18-19 4-16,-18 17-1 0,0 4 0 0,17-3-2 0,-17-18 3 15,0 18 0-15,0-18-2 0,20 20-4 0,-20-20-10 0,20 0-10 16,-20 0-10-16,0 0 15 0,0 0-3 0,0 0-29 0,17 0 24 16,-17-20-35-16,0 2-18 0,0 0 31 0,20-20-84 15,0 0 97-15,-20 38 27 0,0-39-25 0</inkml:trace>
  <inkml:trace contextRef="#ctx0" brushRef="#br0" timeOffset="47582.29">25066 10212 137 0,'0'0'0'0,"0"0"77"0,0 0-48 0,0 0-19 0,0 0 11 0,0 19 10 0,0-19-14 0,-17 0-3 0,17 0 5 0,0 0 3 0,0 0-14 0,-20 0 9 0,20 0-3 0,0 0 0 15,0 0 0-15,0 0-6 0,0 0-1 0,0 0 1 16,0 0-1-16,0 0 5 0,20 20-1 0,-20-20-6 0,17 0 7 0,-17 0-10 15,20 18 4-15,-20-18-4 0,17 0 1 0,3 20 0 0,0-20-2 16,2 18 2-16,-7-18 0 0,5 19 1 0,-20-19-2 16,20 0-5-16,-20 0 3 0,20 0 0 0,-3 20 4 0,0-20 0 15,-17 0-2-15,20 0-2 0,-20 0 0 0,20 0-1 0,17 0 2 16,-17-20-1-16,-20 20-1 0,0 0 0 16,0 0 2-16,20 0 2 0,-20 0-1 0,0 0-3 15,0 0 1-15,0 0-1 0,0 0 3 0,-20 0 0 16,0 20-1-16,20-2 0 0,-14-18-1 0,-9 38 2 0,23-38-1 15,-20 20 0-15,0-1 0 0,3 18 2 0,0-17-2 16,-3-1-1-16,0-2 0 0,20 3 0 0,-20 1 0 0,5-3 1 16,15 1-3-16,0 0 3 0,-22-2 2 0,22 4-2 15,0-21 0-15,0 18 3 0,0 0-2 0,22-18 0 0,-22 20 2 0,15-20 0 16,5 21-4-16,0-21 1 0,-20 0 0 0,20 0 0 0,-3 0-1 16,0 0 0-16,23 0 1 0,-40 0-1 0,23 0-1 0,-9 0-2 15,26-21-9-15,-40 21 2 0,20 0-18 0,14 0-13 16,-34 0 15-16,40-20-41 0,-40 2-25 0,20 0-34 0,-20-3 20 15,17 21 60-15,-17-17 12 0</inkml:trace>
  <inkml:trace contextRef="#ctx0" brushRef="#br0" timeOffset="50593.98">22101 8957 37 0,'0'0'10'0,"0"0"-3"0,0 0-5 0,0 0 0 0,0 0 0 0,0 0 0 0,0 0 1 0,0 0 1 0,0 0 7 0,0 0-5 0,0 0 2 0,0 0 9 0,0 0 2 16,-20 0 0-16,20 0-9 0,0 0 0 0,0 0 1 15,0 0 0-15,0 0 0 0,-17 0 12 0,17 19 0 0,0-19-13 0,0 0 0 16,0 0 7-16,-17 0-8 0,17 20 6 0,0-20-8 0,0 0 3 0,0 0 0 16,0 0 7-16,-20 19-9 0,20-19 0 0,-20 0 7 0,20 17-9 15,0-17 3-15,-20 0 1 0,20 21 2 0,-14-21 0 16,14 0-4-16,-23 18-1 0,23-18-2 0,0 0 0 0,-20 0 0 16,0 0 11-16,3 0-8 0,-3 0 1 15,20 0-5-15,-37 0-3 0,37 0-3 0,-20 0 9 16,20 0-5-16,-17-18 1 0,17 18 1 0,-17 0 2 15,-6 0 0-15,3-21 0 0,3 21-4 0,-3 0 1 0,3 0 5 16,17 0-6-16,-20-17 1 0,0 17-2 0,3 0 4 16,0 0 0-16,-6 0-4 0,6 0 1 0,-23 0 3 15,23 0-5-15,-3 0 2 0,-20-19 0 0,23 19-2 0,-40 0 6 16,37 0-5-16,6-20-1 16,-29 20 1-16,43 0-1 0,-20 0 1 0,3-19 0 0,0 19-1 0,-3-19 2 0,-20 19 0 15,25-20-3-15,-7 20 0 0,2 0 0 0,20 0 2 16,-37 0 1-16,17 0-2 0,-54-17 3 15,56 17-3-15,-24 0 0 0,25 0 1 0,17 0 0 0,-37 0 0 0,-3 0 0 16,23 0-3-16,-23 0 2 0,3 17 1 0,0-17-1 16,17 0 0-16,-20 20 1 0,23-20 0 0,-1 0-1 0,-21 0 1 15,4 0 0-15,13 0 0 0,22 19-2 0,-40-19 2 0,5 0-1 0,35 0 1 16,-40 0-2-16,21 0 2 0,4 0-1 0,-27 19 2 0,22-19-2 16,-18 0 1-16,38 0 0 0,-37 0-1 0,17 0 0 0,-14 20 2 15,34-20-4-15,-23 0 3 0,4 19-1 0,1-19 2 0,-2 17 6 0,-17-17-5 16,37 0-3-16,-20 0 0 0,3 21 3 0,17-21-2 0,-40 18-3 15,40-18 4-15,-17 0-2 0,-23 18 2 0,23-18-1 16,-3 0 1-16,20 0-2 0,-40 0-1 0,40 20 0 0,-17-20 1 16,0 0 0-16,-23 0 3 0,20 0-4 0,20 21 2 0,-37-21-1 0,17 0 0 15,0 0 0-15,3 17 2 0,-20-17-1 0,17 20-2 0,0-2 0 16,6-18-1-16,14 0 3 0,-80 57 3 16,43-39-4-16,17 3-1 0,0-2 2 15,3-19-1-15,17 18-2 0,-17 2 2 0,-6-20 4 0,23 19-7 16,-20-1 2-16,3-18 6 0,-3 20-3 0,20-20-2 15,-17 17-1-15,-3 3-1 0,0-20 2 0,20 21 0 16,-17-3 1-16,17-18-1 0,-17 0-1 0,-6 38-2 0,23-38 3 16,0 0 2-16,-17 18-1 0,17 2-1 0,0-1 0 0,0-19 0 15,-20 75 0-15,20-75 1 0,0 40 0 0,0-3-2 0,0-18 0 16,-20 20 0-16,20-20 2 0,0-2 0 0,0 3-1 0,0 17 2 16,0 1-3-16,0 2 0 0,0-21 0 0,0-2 2 0,20 22 0 0,-20-21-1 15,20 40-3-15,-20-58 4 0,0 20-1 0,0-2 0 0,17 21 0 16,6-21 0-16,-23 20-2 0,17-38 3 0,-17 38-2 0,17-38 3 0,3 38-1 15,-20-19-1-15,20 1 0 0,17 36-2 0,23 20 2 16,-43-76 1-16,20 56 1 16,-17-56-1-16,-3 41 0 0,20-4-3 0,-37-18 0 15,20-19-1-15,0 38-2 0,3-38 3 0,-9 36 2 0,26-16 1 16,-20 1-1-16,-3-21 0 0,63 73-1 16,-66-73 1-16,-14 21 1 0,40-3-1 0,-40-18-1 0,20 0 2 0,-3 19-2 0,0 2-1 15,23-3 1-15,-20-18 2 0,-3 0-2 0,3 18 1 0,0 2 1 16,-3-20 1-16,6 0-2 0,-6 18 0 0,0 2 0 0,3-20 0 15,0 0 0-15,-3 19 0 0,21-19 0 0,4 18 1 0,32 1-3 16,-57-19 2-16,3 0-2 0,-2 21 3 0,44-21 2 16,-28 18-2-16,-14-18-2 0,17 19 0 0,-19-19 1 0,22 19 0 15,-3-19-2-15,2 19 3 0,-39-19-1 0,38 0 0 16,-21 0-1-16,3 19 1 0,0-19-2 0,0 0 3 0,17 0 0 0,-37 0 4 16,37 19-5-16,-37-19 1 0,40 0-1 0,-23 0 0 0,-17 0 0 15,20 18 2-15,0-18-1 0,17 0-1 0,-37 0 0 0,17 0 0 0,-17 0-1 16,42 21 2-16,-24-21-2 0,19 0 0 0,-17 19 1 15,-3-19 1-15,3 0-1 0,-20 0 1 0,37 0-2 0,-17 0 1 0,-20 18 0 16,22-18-1-16,-7 0 2 0,5 0-1 0,0 0 2 0,17 0 0 0,-20 19-1 16,3-19-1-16,0 0-1 0,3 0 1 0,-9 0 1 0,26 19 1 15,-3-19-4-15,-20 0 1 0,3 0 2 0,20 19 0 16,-40-19-1-16,17 0 0 0,3 0 0 0,0 0 0 0,-20 0 0 0,40 0-2 16,-23 0 1-16,20 0 1 0,-17 0 0 0,-20 0-1 0,17 0 1 15,20 0 0-15,-37 0 0 0,20 0 0 0,-20 0-1 0,23 0 0 0,11 0 2 0,-34-19-1 16,20 19 2-16,-20 0-1 0,37 0 1 0,-17 0-2 0,-20 0 0 15,37 0-2-15,-37 0 3 0,20 0 0 0,37 0-1 0,-37 0 1 16,0 0-2-16,14 0 2 0,-14 0-1 0,0 0 0 16,3 0 0-16,-9 0-2 0,26 0 1 0,-20 0 1 15,14 0 2-15,-34 0-2 0,20 0 0 0,0 0 2 0,17 0-3 16,-37 0 0-16,40 0 2 0,-40 0-4 0,17 0 4 0,23 0 1 0,-23 0 1 16,-17 0-3-16,40 0 0 0,-23 0 2 0,3 0 0 0,0 0 0 0,-3 0 1 15,6 0-1-15,-6 0-3 0,20 0 0 0,-17 0 0 16,-3 19 3-16,3-19-1 0,17 0-1 0,6 0-1 0,-9 19 1 0,-34-19 0 15,40 0 0-15,-6 0 0 0,6 18 0 0,-3-18 1 16,-17 0 0-16,20 20-2 0,-6-20 3 0,6 0-1 16,-20 20-1-16,17-20 0 0,0 0 0 0,-14 0 1 0,-6 19 0 15,20-19-2-15,-17 0-1 0,17 18 2 0,-17-18 1 0,-3 0 0 0,23 0-1 16,-3 0 0-16,-37 19 0 0,37-19-1 0,0 0-1 16,3 0 1-16,-17 0 1 0,-9 18 1 0,26-18-2 0,-20 0 2 15,-3 0-3-15,0 0 2 0,-17 20 1 0,40-20 0 0,-3 0 1 0,-37 0-2 16,40 19-1-16,-3-19 1 0,-37 0 0 0,37 0 1 0,-17 0-2 0,0 0 1 15,17 18 1-15,-17-18 1 0,-3 0-2 0,40 0 2 16,-17 20-1-16,-3-20-1 0,77 0-1 16,-76 0 1-16,-1 0 0 0,-17 0 1 15,-1 0-3-15,4 0 3 0,-8 0-1 0,24 0 1 0,-1 0-1 0,-21 0 0 16,5 0 1-16,-4 0 1 0,4 0-2 0,13 0 0 0,4 0 0 0,-21 0 1 16,-18 0-1-16,57 0-1 0,-37 0 1 0,17 0 1 0,-17 0-1 0,-3-20 1 15,23 20-1-15,-23 0 0 0,3 0 0 0,0-18 0 0,17 18-1 0,-17 0 1 0,-3 0 1 16,5 0 0-16,33-19-2 0,-35 19 2 0,34 0-4 0,-34 0 3 0,37-20 1 15,-37 20-1-15,0 0 0 0,0-18-1 0,14 18 0 0,6 0 2 0,-3 0 0 16,3 0 0-16,-3-19-1 0,20 19 0 0,-37 0 0 16,17-18 1-16,-17 18-1 0,20 0 0 0,-23 0 1 0,0 0-2 0,23 0 4 15,-23-19-2-15,23 19 1 0,-23 0-1 0,6 0 0 0,11-20 2 0,6 20-1 16,-23 0-2-16,20-20 1 0,26 20 0 0,-49-18-1 0,6 18 0 16,0-19-1-16,-20 19 0 0,37-19 1 0,0 19 0 0,-37 0 1 0,57-19-1 15,-37 0-1-15,0 19 1 0,0 0 0 0,-3-18-1 0,0 18 3 16,3 0-2-16,0-19 2 0,17 19-2 0,-37 0 0 0,20-21-1 0,17 21 2 0,-37 0 0 15,40-18-1-15,-23-1-1 0,3 19 1 0,0 0 2 16,-20-19-2-16,17 19 1 0,3 0-1 0,0-19-1 0,-3 19 1 16,6-19 0-16,-23 19 0 0,17 0-1 0,-17-19-1 15,17 1 3-15,-17-3 0 0,0 21-2 0,0-19 3 0,0 1-2 0,0-1 2 0,0-39-3 16,0 40 1-16,0-21 2 0,0-19-1 0,0 22 5 16,-17-22 3-16,0 20-9 0,-6-18 0 0,23 37 0 15,-17 0 0-15,17-20 2 0,-20 19-3 0,20 3 1 0,-20-2-1 0,20-1 1 0,0-17 1 16,-17 18 1-16,17-1 0 0,-20-18-1 0,20 38-2 0,-20-38 1 0,3 1 0 15,0-1 1-15,-6-1 2 0,23 20-3 0,-17 19 1 16,-3-39-3-16,0 39 2 0,20-18 0 0,-37-20 2 0,37 38 0 0,-40-38-3 16,23 0-2-16,0-1 1 0,-3 22 0 0,0-2 2 0,-14-39-2 15,-9 58 0-15,23-37 2 0,-14-3 4 0,14 40-2 0,-20-58-3 16,3 58 1-16,37-36 1 0,-40 16-1 0,23 3 0 16,-20-3 3-16,37 20-4 0,-20-20 1 0,-17 20-3 0,-3-37 0 15,3 16 3-15,17 21 1 0,3-17-1 16,-23 17 1-16,40 0-1 0,-17-19 2 0,0 19-2 0,-6-20-1 15,6 20 0-15,17 0 0 0,-40-18 2 0,23 18 2 0,-23-20 0 0,40 20-6 0,-37-18 4 16,20 0 1-16,-3-3-4 0,0 21 2 0,-14-20-2 16,11 3 2-16,-17-3 2 0,40 20-2 0,-34 0 0 15,34-18 0-15,-40 18 0 0,5-19-1 0,35 19 4 0,-22 0-3 16,2 0 1-16,20-20 1 0,-20 20-2 0,3 0-1 0,-3-18 1 0,3 18 1 16,-3-19 1-16,-17 19-3 0,37 0-1 0,-40-21 0 15,23 21 3-15,-3-18-2 0,-17 18 2 0,37-18-1 0,-20 18-1 0,0 0 1 16,3-20 3-16,-1 20-5 0,-21-19 0 0,39 19 3 15,-40 0 1-15,40-18-1 0,-37 18 0 0,37-20-2 0,-40 20 2 0,5-17-2 16,35 17 1-16,-39-21 3 0,39 21-3 0,-20 0 0 16,5 0-1-16,-25 0 1 0,18 0 1 0,5 0-2 0,-1 0 0 15,-2 0-1-15,-19 0 3 0,24 0 0 0,15 0-2 16,-42 0-1-16,42 0 2 0,-20 0-1 0,-17 0-1 0,-1-20 0 16,38 20 1-16,-37 0 0 0,20 0-1 0,-23 0 3 0,0-18-1 15,40 18 0-15,-37 0 1 0,17 0 0 0,-74-18 0 16,74 18-7-16,-17 0 4 0,17 0 2 0,-17 0 1 15,20 0 0-15,-3-21-7 0,20 21 5 0,-40 0-3 0,26 0 5 16,-26 0-1-16,17 0 0 0,6 0-4 0,0 0 5 0,17 0 3 16,-40 0-4-16,20 0 5 0,6 0-9 0,-9 0 3 0,23 0-1 0,-40 0-1 15,23 0 5-15,-20 0 2 0,37 0 1 0,-57 0-1 16,57 0-9-16,-40 0 6 0,3 0-6 0,17 0 6 0,-17 0 0 0,37 0-2 16,-37 0-1-16,20-17-2 0,-23 17 5 0,40 0-1 0,-40 0 0 15,23 0 0-15,-23-19 0 0,20 19 1 0,3 0-2 16,0 0 1-16,-23 0 1 0,40 0-1 0,-20 0 1 0,-17 0-4 15,37 0 3-15,-20 0-2 0,0 0 4 0,-14 0-2 0,14 0 1 0,0 0-1 16,0 0-1-16,-17 19 3 0,37-19-2 0,-20 0-1 0,0 0 7 16,-17 0-3-16,0 17-4 0,17-17 7 0,3 0-2 15,0 0-5-15,-6 0-4 0,6 21 5 0,-3-21 1 0,0 0-2 16,-17 0-2-16,17 0 8 0,-14 0-4 0,34 0-4 0,-23 0-3 16,-14 0 5-16,37 0 0 0,-37 0 3 0,-3 0-7 0,20 0 0 15,3 0 7-15,17 0-1 0,-37-21 0 0,-3 21-3 0,40 0 2 16,-14 0-1-16,14 0 1 0,-43 0 0 0,23 0 2 0,20 0-1 15,-17 0-1-15,0 0 1 0,-3-17-1 16,0 17-1-16,20 0 1 0,-20 0-1 0,6 0 0 0,-9 0 1 16,-34 0 1-16,57 0 0 15,-20 0-2-15,20 0 1 0,-37 0 0 0,37 0 1 0,-20 0 3 16,20 17-1-16,-17-17 5 0,17 0-13 0,0 0 4 0,0 0 0 0,-17 0-1 16,17 0 3-16,0 21-6 0,0-21 1 0,-23 0-11 0,23 0 1 15,0 0-2-15,0 0-6 0,-20 0-16 0,20 0 13 16,0 0-35-16,0 0 27 0,0 0 1 0,0 18-40 15,0-18-21-15,20 38-81 0,-20 0 118 0,0 0 42 16,0-38 6-16,0 39-8 0</inkml:trace>
  <inkml:trace contextRef="#ctx0" brushRef="#br0" timeOffset="55282.93">21628 6009 48 0,'0'0'8'0,"0"0"-3"0,0 0 3 0,0 0 2 0,0 0 1 0,0 0 2 0,0 0-4 0,0 0-1 0,-17 0 11 0,17 0-1 0,0 0-1 0,0 0 0 0,-23 0-9 16,23 0 0-16,0 0 8 0,0 0-1 0,0 0-8 0,0 0-1 15,-17 0 0-15,17 0 1 0,0 0 7 0,0 0 3 0,-20 0 0 16,20 0-9-16,0 0 6 0,0 0-7 0,-20 0 6 0,20 0-6 15,0 0-1-15,0 0 8 0,0 0-7 0,-17 0 7 0,-3 0-2 0,20 0-5 16,0 0-3-16,-20 0 9 0,20 0-10 0,-20 0 6 16,20 0-5-16,-17 0 5 0,0 0-4 0,17 0-1 0,-20 0-2 15,20 0 2-15,-20 0 1 0,0 0-3 0,6 0 2 0,14 0-2 16,-23 0 1-16,3 0 0 0,0 0-1 0,20 0 1 0,-17 0-1 0,0 0 3 16,-3 0-3-16,0 19 0 0,0-19 0 0,5 0 0 0,-27 0 0 15,42 20-1-15,-37-2 1 0,37-18-1 0,0 0 1 0,-20 20 0 0,20-20 0 16,-17 19-2-16,17-19 0 0,-20 19 2 0,0 0 0 0,3-19-1 0,-1 19 0 15,18-1 0-15,-22-18 1 0,2 21-1 0,3-4-1 0,-3 2 4 16,3-19-3-16,17 20 0 0,0-20-1 0,-20 20 4 0,0-20-2 0,3 18 0 16,17 2-1-16,-18-20 0 0,18 17-1 0,-22-17-1 0,22 19 4 15,-17-19-2-15,-3 21 2 0,20-4-1 0,-20-17-2 0,3 20 2 16,17 0 0-16,-20-2-1 0,0 1 0 0,0 18 1 16,20-37-1-16,-17 20-1 0,17 0 0 0,0-3 1 0,0-17 0 15,-18 41 0-15,-2 15 2 0,1-56-3 0,19 37 2 16,0-18-3-16,-20-19 2 0,20 19-1 0,0 0 0 0,0-19 1 0,0 21 0 15,-15-4-1-15,15 2 0 0,0 1 0 0,0-20 1 0,0 37 0 0,-22-18 0 16,22 0-1-16,0 1 0 0,0 0 0 0,0-20 0 0,0 17 0 0,0-17 1 16,0 19-1-16,22 19 1 0,-22-38-1 0,15 0 2 15,-15 20-2-15,20 0-1 0,-20-3 1 0,19 3 1 16,-19-1-1-16,0-19 1 0,20 18-1 0,-20 2 1 0,0-20-1 0,18 17 1 16,-18 3-1-16,17 0 0 0,-17-1 0 0,20-1-1 0,-20 3-1 15,20-21 2-15,-20 0 0 0,0 17 1 0,20 2-1 16,-20-19 1-16,17 20-1 0,3-2 3 0,-20-18-2 0,20 19-2 0,-20-19 3 15,17 21-2-15,5-4 2 0,-22-17 2 0,18 20-3 0,-1 0-1 16,-17-20 1-16,20 17 1 0,0-17-1 0,-20 19-1 0,17-19 1 16,-17 21-1-16,20-21 0 0,-20 0 0 0,17 17 1 0,-17-17 0 0,0 0 0 15,20 20 0-15,2-20-1 0,-22 20 0 0,35-20 3 0,-35 17-2 0,20-17-1 16,17 0-1-16,-17 20 2 0,-3 0-1 0,3-20 1 16,0 0 1-16,2 17-1 0,13-17-2 0,-35 19 1 0,20-19 3 15,0 21-2-15,-3-21 1 0,0 0-1 0,-17 0-2 0,20 0 1 16,0 17-1-16,3-17 2 0,-9 0 0 0,6 0 1 0,0 20-1 15,-20-20 0-15,37 0-2 0,-37 0 1 0,37 0 1 0,-37 0-1 16,20 20 3-16,17-20-3 0,-17 0-2 0,0 0 2 0,-20 0 2 0,40 18-2 16,-40-18 0-16,17 0 0 0,0 0 1 0,3 19-1 0,-20-19 0 15,20 0 2-15,-3 0-2 0,3 0 0 0,-3 0-1 0,-17 20 2 16,0-20 0-16,43 0-1 0,-43 0 2 0,17 0-1 0,0 0-1 0,3 17-1 16,0-17 2-16,-3 0-2 0,3 0-1 0,-3 0 3 15,-17 0 0-15,40 21-1 0,-40-21-1 0,23 0 2 0,-9 0 1 16,6 0-1-16,-20 0-1 0,20 0-1 0,-20 19 2 0,37-19-2 15,-37 0 1-15,37 0 2 0,-37 0-2 0,43 0 0 0,-29 0 0 0,-14 0 0 16,20 0 1-16,0 0 0 0,0 0-1 0,-20 0 0 0,34 0 1 0,-14-19-1 16,-20 19 0-16,20 0 0 0,17-21 1 0,-17 21-7 15,17-17 9-15,3-3 5 0,-23 1-6 0,3 19-2 16,17-18 3-16,-37 18-2 0,40 0 1 0,-23-20-2 0,6 20 0 16,-6-20 3-16,20-18-4 0,-17 38 1 0,-3-19-3 0,3 2 1 15,-3 17 1-15,-17-20 5 0,20 0-4 0,0 20-1 0,-20-37 0 0,37 17 3 16,-37-18-2-16,20 19 0 0,-20 19 1 0,20-37 0 0,-20 37-1 15,0-37-1-15,20 37 2 0,-20-21-1 0,0-16 2 0,17-19-1 0,-17 17 0 16,0 20-1-16,0-1 0 0,0-17 1 0,17 37-1 0,-17-38 1 16,0 38 0-16,0-39-1 0,0 22 0 0,0-23 0 15,0 40 0-15,0-38-2 0,0 19 1 0,0 19 0 0,0-37 1 0,0 37 0 0,0-39 1 16,0 20 0-16,0 0-1 0,0 1 0 16,0-21 1-16,-17 22-2 0,17-4 2 0,-57-150 1 15,23 151-2 1,11-17 4-16,3-20-5 0,-17 20 1 0,17-3 2 15,3 2-3-15,17 19 2 0,-20 2 0 0,0-21 1 0,-14 18-2 16,34 0 0-16,-23 1 1 0,6 19-1 0,-3-38 0 0,0 38-2 16,-17-18 0-16,37-1 1 0,-20 19 2 0,3-19 0 0,-23 0 1 15,3 19-3-15,17 0 3 0,3 0-2 0,17 0 0 16,-20 0 0-16,-20 0-1 0,23 0 1 0,0-19 1 0,-23 19-2 16,6 0 2-16,-9-20-1 0,23 20 1 0,-74-18 1 15,57-2-2-15,17 20 1 0,-17-19-2 0,0 1 1 16,-20 18 1-1,17 0 0-15,3-19-1 0,17 19-2 0,3 0 2 0,-3 0-1 16,20 0 0-16,-20 19-4 0,-14-1-3 0,34-18 4 0,-23 0-2 16,6 19-7-16,-3 1-1 0,0-2-3 0,20-18 9 15,-17 20-3-15,17-1-19 0,-20-19-11 0,0 19-36 16,0 0 9-16,3 0-17 0,17-1-19 0,0-18 52 16,0 21 9-16,0-21-7 0,0 17 39 0,-17-17 0 0,17 19-11 15</inkml:trace>
  <inkml:trace contextRef="#ctx0" brushRef="#br0" timeOffset="177498.39">27560 8957 50 0,'0'0'8'0,"0"0"-4"0,0 0 2 0,0 0-1 0,0 0 3 0,0 0-2 0,0-19 10 0,0 19-6 0,0 0 0 0,0 0 0 0,0 0 11 0,0 0-10 0,0 0 10 0,0 0-10 0,0 0 12 0,0 0 4 0,0 0-14 16,0 0 12-16,0 19-3 0,0 0-9 0,0-19 7 0,0 20-9 15,0-20-3-15,0 19 2 0,0-2 8 0,-23 4-6 0,23-3-5 0,0 0 2 16,0-18-5-16,-20 20 1 0,20 1 1 0,0-4 1 15,0-17-3-15,-17 0 5 0,17 20-1 0,0-20-6 0,0 18 2 16,0-18-1-16,0 0 0 0,0 0 3 0,0 0-3 0,0 0 0 16,0 0-1-16,0 0-1 0,0 0 0 0,0 0 4 0,0 0-3 15,0 19 1-15,0-19-3 0,0 0 0 0,0 0 2 0,0 20 1 16,0-20-1-16,0 0-1 0,0 18-1 0,0-18 0 16,0 0 3-16,0 18-2 0,0 3 0 0,0-21-1 0,0 19 3 0,0-19-1 15,0 18 0-15,0-18-1 0,0 0 0 0,17 20-2 0,-17-20 1 0,0 19 0 0,0-1 1 16,0-18-2-16,20 20 1 0,-20-3-1 0,0-17 0 15,0 20-5-15,0-20 1 0,0 0-10 0,0 0 4 0,0 21-3 16,0-21-25-16,0 0-14 0,0 0-17 0,0 0 29 16,0 0-3-16,0 0-78 0,0 0 79 0,0 0-9 0</inkml:trace>
  <inkml:trace contextRef="#ctx0" brushRef="#br0" timeOffset="177913.45">27232 9566 53 0,'0'0'0'0,"0"0"18"0,0 0-14 0,0 0 2 0,0-19 9 0,0 19-4 0,0 0 16 0,0 0 4 0,0-20-3 0,0 20-15 0,0 0-2 0,0 0 1 0,0-18 8 0,0 18-3 15,0 0-9-15,0 0 9 0,0 0-7 0,0-20 0 0,0 20-1 0,0 0 0 16,0 0 8-16,20 0-10 0,-20 0 1 0,0 0 13 0,20 0-10 16,-20 0-7-16,17 0 5 0,-17 0-4 0,20 0-1 0,-20 0 5 15,20 0-1-15,-3 0 1 0,-17 0-4 0,23 0 3 16,-6 0-4-16,-17 0 0 0,17 0 1 0,-17 0-2 0,20 0-1 0,0 0 0 15,-20 20 6-15,37-20 1 0,-17 0-6 0,-3 0-2 16,26 0 2-16,-29 0-1 0,6 0 1 0,0 0-2 0,0 0-1 16,-20 0 0-16,17 0-1 0,-17 0 2 0,17 0 1 0,3 0-1 15,0 0-3-15,-20 0 1 0,23 0 1 0,-23 0-1 0,14 0-6 0,-14 0 1 0,0 0 0 16,0 0-4-16,20-20-18 0,-20 20-10 0,0 0-13 0,0 0 19 16,0 0-4-16,0 0-6 0,0-18-49 0,0 18 49 0,-20 0 10 0,20-18-50 15</inkml:trace>
  <inkml:trace contextRef="#ctx0" brushRef="#br0" timeOffset="178237.83">27386 8787 80 0,'0'0'33'0,"0"0"-18"0,0 0 15 0,0 0-15 0,0 0 3 0,0 0-1 0,0 0 0 0,0 0 1 16,0 0 15-16,17 0-4 0,-17 0-15 0,0 0 9 0,0 0-13 15,0 0-1-15,0 0-1 0,20 0-2 0,-20 0 1 0,20 0 6 0,-20 0-6 16,17 0 8-16,-17 0-8 0,20 0 4 0,0 0-1 0,-3 0 0 16,26 0 9-16,-43-20-16 0,34 20 3 15,-14 0-2-15,17 0-1 0,-37 0-2 0,17 0 1 0,-17 0 0 16,40 0 0-16,-17 0 0 0,-9 0-1 0,-14 0-1 0,20 0-1 15,0 0 0-15,0 0 0 0,-20 0-4 0,17 0-1 0,0 0-15 16,6 0-16-16,-23 0 16 0,0 0-4 0,17 0-1 0,-17 0-39 0,20 20-19 16,-20-20 36-16,17 0-26 0,-17 0 49 0,0 0-35 0</inkml:trace>
  <inkml:trace contextRef="#ctx0" brushRef="#br0" timeOffset="178939.38">28087 9432 53 0,'0'21'21'0,"0"-21"-18"16,0 0 6-16,0 0-4 0,0 0 3 0,0 0 2 0,0 0 2 0,0 0 29 15,0 0-27-15,0 0 8 0,0 0-11 0,0 0-1 0,0 0 9 0,0 0-1 16,0 0 3-16,0 0-9 0,20 0 12 0,-20 0-12 16,0 0-1-16,0 18 11 0,0-18-12 0,20 0 8 0,-20 0-11 15,0 0 0-15,0 0 7 0,0 0-7 0,18 0 6 0,-18 0-8 16,0 0 0-16,0-18 6 0,0-3-3 0,22 21-5 0,-22-20 5 15,0-17-1-15,0 19-4 0,17 18-2 0,-17-19 2 16,0-19 1-16,0 19-2 0,18-2 2 0,-18-15-4 0,0-3 1 16,0-16-2-16,0 34-3 0,19-17-1 0,-19-18 8 15,0 17-6-15,0 39 2 0,20-19 0 0,-20-20 2 0,0 39-1 16,0 0 0-16,0-17 0 0,18-2 0 0,-18 19 1 0,0 0-1 16,0 0 1-16,0 0-1 0,0 0 1 0,0 0-1 0,19 0 3 15,-19 0-1-15,0 19 2 0,0-19-4 0,0 37 0 0,0-18 3 16,0 0 3-16,0 20-1 0,0-22-5 0,0 4 1 0,20-3 0 15,-20 0-1-15,0 23-1 0,0-41 1 0,0 17 1 0,0 3 3 16,0-2-3-16,0-18 0 0,0 19 0 0,18 1 2 0,-18-2-1 16,0-18 2-16,0 0 1 0,20 0-4 0,-20-18 2 15,22 18 0-15,-22-39-1 0,0 39-1 0,15-18-2 16,-15-19 3-16,20 37-6 0,-20-41-1 0,19 23 3 0,-19 18 2 0,0-39-1 16,38-36 2-16,-38 75-2 0,17-39 2 0,-17 39-1 0,20-36 0 15,-20 15 1-15,20 4 1 0,-20-2-1 0,22-19 4 0,-22 18-4 16,15-17 1-16,5 37 0 0,-20 0-2 0,0 0 3 0,20 0-1 15,-20 0 1-15,0 0 0 0,0 0-2 0,19 0 0 0,-19 0-1 16,0 17 2-16,18 3 1 0,-18 17 0 0,0-16-1 0,0-2 1 0,17 19 2 16,-17-19-3-16,0 37 7 0,0-37-4 0,0 1-1 0,0-1-4 0,22 19 2 15,-22-2-2-15,0 5 0 0,0-24-1 0,0 40-3 16,18-57 1-16,-18 38-5 0,0-20 3 0,0 22-11 0,20-40 6 16,-20 38-16-16,0-38 10 0,0 19-2 0,0-19-24 0,17 18-10 15,-17 2 19-15,0-20-4 0,0 0-6 0,0 0-55 0,20 17 10 0,-20-17 59 16,20 0-5-16,-20 0-7 0</inkml:trace>
  <inkml:trace contextRef="#ctx0" brushRef="#br0" timeOffset="179455.53">29171 9130 34 0,'0'0'15'0,"0"0"-2"0,0 0-5 0,0 0 2 0,0 0 6 0,0 0-7 0,0 0 2 0,0 0 10 0,0 0 2 0,0 0 1 0,0 0-12 0,0-21 12 0,0 21 0 0,0 0-3 0,0-20-11 0,0 20 0 0,0 0-1 0,0 0 11 0,0 0 1 0,0-18-11 16,0 18 9-16,0 0-2 0,0-18-8 0,0 18-3 0,0 0 1 15,0 0 6-15,0-21 3 0,-14 21-1 0,14 0-9 16,0 0-2-16,-23 0 5 0,23-17 0 0,-20 17-1 0,20 0-5 16,0 0 1-16,0 0 0 0,-17 0 8 0,17 0-6 0,0 17 0 0,-20-17-4 15,20 21 6-15,0-21-3 0,-20 18-4 0,20 0 1 0,0-18 1 16,0 20 0-16,0-20-1 0,0 21 0 0,0-21 0 0,0 17-1 0,0 3 0 0,0-2-1 16,0-18 0-16,0 39 3 0,0-39-1 0,0 18 0 0,0-18-1 15,20 18 2-15,-20 3-4 0,0-21 2 0,20 0-1 0,-20 19 2 0,17-1-1 16,-17-18 0-16,20 0 2 0,3 20-1 0,-23-20 0 15,14 0 0-15,-14-20 2 0,20 2-2 0,-20-1-2 0,0 19 1 16,20-39 3-16,-20 21-4 0,20-2-3 0,-20 1 4 16,0 1 0-16,0 18-1 0,17-37-2 0,-17 16-4 0,0 1 4 0,0 2 2 0,0 18 1 0,0-39-1 15,0 22 0-15,0-22 0 0,0 39 2 0,0-19-2 16,-17 19 0-16,17-19-1 0,0 19 1 0,0 0-1 0,0 0 0 16,-20 0-1-16,20 0 0 0,0 0-2 0,0 0-4 0,0 0-3 15,-20 19-5-15,20 0-2 0,0-19 9 0,0 39-17 0,0-22-10 16,0 4 13-16,0-21-2 0,0 18-3 0,0 0-3 0,0-18-6 0,0 41-52 15,20-24-6-15,-20 3 62 0,0-20 9 0,0 37-33 0</inkml:trace>
  <inkml:trace contextRef="#ctx0" brushRef="#br0" timeOffset="179756.83">29459 8996 70 0,'0'0'0'0,"0"0"49"0,0 0-10 0,0 0-10 0,0 0-14 0,0-20 18 0,0 20-15 0,-23 0 17 0,23 0-4 0,0 0-9 0,0 0-12 0,0 0-2 16,0 0 8-16,0 0 0 0,0 0-8 0,0 0 10 0,0 0 0 15,0 20 1-15,0-20-8 0,0 0-5 0,0 19 7 0,0-2-8 16,0 4 5-16,0-3-5 0,0 0 3 0,0 23-2 0,0-41-5 15,0 37 0-15,0-19 0 0,0 21 3 0,0-21-3 16,23 21 0-16,-23-20-1 0,0 19-2 0,0-38 1 0,0 37-10 16,0 0 0-16,0-17-24 0,0 1 10 0,0-3-3 0,0 0-47 15,0 2-28-15,0-2 46 0,0 2-32 0,0-1 48 0,0-19-8 16</inkml:trace>
  <inkml:trace contextRef="#ctx0" brushRef="#br0" timeOffset="180010.98">29459 8747 73 0,'0'0'0'0,"0"0"48"0,0 0-29 0,0-17 0 0,0 17 20 0,0 0-21 16,17-19 17-16,-17 19-1 0,20 0-1 15,-3 0 0-15,-17 0-18 0,0 0-2 0,20 0 9 0,0 19-3 16,-3-2-9-16,6-17 1 0,-23 40 7 0,17-2-2 0,0-19-8 16,-17-2 0-16,0 4-2 0,40 35 8 0,-40 21 0 0,17-21-6 0,-17-18-6 15,20 20 4-15,-20-21-5 0,0 1 2 0,0 20-1 16,0-1-1-16,-20-19 2 0,20 20 1 0,-37-22-3 15,37-36-2-15,-37 38 1 0,37-18 1 0,-17-1 1 16,-23-19-7-16,40 17-1 0,-20-17-5 0,0 0-13 0,3 0 8 0,-3 0-20 16,20 0 14-16,-40-17-25 0,40-2 20 0,0-1-2 0,-17 20-1 15,17 0-1-15,0-38-38 0,0 20-7 0,0-21 47 0,0 39 7 16,0-20 1-16,17-17-36 0</inkml:trace>
  <inkml:trace contextRef="#ctx0" brushRef="#br0" timeOffset="180288.27">30160 8882 70 0,'0'0'33'0,"0"0"2"0,20 0 32 16,-20 0-51-16,0 0 0 0,0 0 25 0,0 0-20 0,20 0-4 16,-20 0-5-16,0 0-4 0,0 0-5 0,0 0 2 15,0 0-2-15,0 19-2 0,0-19 0 0,0 0 0 16,0 0-4-16,0 17-1 0,0-17-11 0,0 0 2 0,0 0-7 0,0 20-6 16,0-20-9-16,0 0-52 0,0 19 48 0,0-19 10 0,0 19-50 0</inkml:trace>
  <inkml:trace contextRef="#ctx0" brushRef="#br0" timeOffset="180445.04">30217 9318 161 0,'0'0'96'0,"0"0"-75"0,0 20 6 0,0-1-15 0,0-19 14 16,-17 18-14-16,17 2 3 0,0-20-10 0,0 17 0 0,0 3-4 16,-20-20 1-16,20 21-6 0,0-3-1 0,0 0-100 15,0-18 61-15,0 0-6 0,0 0-31 0,0 0 32 16,0 20 4-16</inkml:trace>
  <inkml:trace contextRef="#ctx0" brushRef="#br0" timeOffset="190864.13">30827 9489 11 0,'-20'0'14'0,"20"20"7"0,0-20-12 0,0 0-5 0,0 0 1 0,0 0 0 0,0 0 1 0,0 0-2 0,0 0 3 0,0 0-3 0,20 0 14 0,-20 0-9 16,0 0 8-16,0 0 0 0,0 0-9 0,0 0 0 0,0 0 0 15,0 0 7-15,0 0-6 0,0 0-1 0,0 0 1 0,0 0 9 0,0 0-10 16,0 0 5-16,0 0-7 0,0 0-1 0,0 0 0 0,0 0 0 0,17 0 6 16,-17 0-7-16,0 0 4 0,0 0 1 0,0 0 0 15,17 0 1-15,-17-20 1 0,0 20-4 0,20 0 2 16,-20 0-5-16,0 0 0 0,0 0-2 0,0-18 5 0,0 18-1 0,0 0-3 16,0-18 1-16,0 18 1 0,0-21-1 0,0 21 3 0,0-20-6 15,0 20 2-15,0-17 5 0,0 17-2 0,0-20-1 0,20 20-3 0,-20-37 2 16,0 37-1-16,0-20 0 0,0 2 1 0,0 18 2 0,0-19-2 15,0-2-2-15,0 3 6 0,0-20-4 0,0 19-2 0,0 1-4 16,0-2-1-16,23-18 0 0,-23 38 5 0,0-38 1 0,14-18-3 16,-14 37-1-16,0-20 2 0,0 20 0 0,0-18 2 15,20-3-1-15,-20 40-2 0,0-36 2 0,0 15-2 0,0 4 2 16,0-3-1-16,20 0 2 0,-20 20-2 0,0-36 2 0,0 36-1 0,0-21 0 16,0 21-1-16,0 0-1 0,20-17 3 0,-20-3-2 0,0 20 1 0,17-20 0 15,-17 20 0-15,0 0-2 0,0-18 2 0,0 18-1 0,0 0 0 0,17-19 0 16,-17 19-1-16,0-20 3 0,0 20-3 0,0 0 1 0,0 0 0 15,0 0 1-15,0 0-1 0,0-17 0 0,0 17 0 0,0 0-1 0,0 0 1 16,0 0-1-16,0 0 2 0,0 0 0 0,0 0-2 16,0 0 2-16,0 0-2 0,0 0 0 0,0 0 1 0,0 17-1 15,0-17 0-15,23 0 0 0,-23 20-1 0,0-20 2 0,0 19 2 16,0-1-4-16,0-18 1 0,0 20 1 0,17-20 0 16,-17 20-2-16,0-3 1 0,0-17 0 0,0 21-1 0,0-2 1 0,0-19 0 15,20 57 1-15,-20-57-1 0,0 38 0 16,0-19 3-16,17-2-1 0,-17 4 0 15,0-2-1-15,0-19-2 0,20 17 1 0,-20 3 0 0,20 38 2 16,-20-39 0-16,0-2 5 0,17 4-7 0,-17-3-1 0,0 0 2 0,23 23 1 16,-9-24-3-16,-14 40 0 15,20-37 2-15,-20-2-1 0,0 0-1 0,0 3 0 0,20-2 3 16,-20 19 0-16,0-19-2 0,0-1-2 0,20 2 1 16,-20-20 2-16,0 17 0 0,0 3 0 0,0-20-3 0,17 21 0 15,-17-21 1-15,0 0 2 0,0 18-4 0,0-18 1 16,0 0-2-16,0 0-2 0,0 18 2 0,0-18-8 0,0 0-7 0,0 0 7 15,0 0-1-15,0 0 1 0,0 0-15 0,0 0-9 0,0 0-9 16,0 0 21-16,0 0-35 0,0 0 25 0,-17 0-4 0,17-18-30 16,0 18 43-16,-20 0-2 0,20 0 8 0,0-18 5 15,-20 18-21-15</inkml:trace>
  <inkml:trace contextRef="#ctx0" brushRef="#br0" timeOffset="191189.96">30827 9338 54 0,'0'0'7'0,"0"0"-2"0,0 0 0 0,-20 0-1 0,20 0 2 0,0 0-3 0,0 0 1 0,0 0 1 0,0 0 1 0,0 0-1 0,0 0 3 0,0 0 15 0,0 0-8 16,0 0-3-16,0 0-6 0,0 0 4 0,0 0-5 0,0 0 0 0,0-20 6 0,0 20-5 0,0 0 2 0,0 0 9 0,0-18-8 0,0 18-1 15,0 0 1-15,0-19 6 0,0 19-9 0,20 0 1 0,-20 0 0 0,0-21 6 16,0 21-5-16,0-18 0 0,0 18 0 0,0 0 1 0,17 0-3 0,-17-18 1 15,0 18 5-15,0 0-6 0,0 0 4 0,17 0-5 0,-17-20 3 0,20 20-2 16,0-19 4-16,-20 19-9 0,37 0 4 16,-37 0-2-16,0 0 2 0,40 0-3 0,-40 0-1 0,0 0 3 15,37 0-2-15,-37 0-1 0,17 0-2 0,6 0 3 0,-6 0-1 16,-17 0-1-16,20 0 0 0,-20 0 0 0,17 0 2 16,-17 0-2-16,0 0-1 0,20 0-7 0,-20 0 2 0,0 0-2 0,0 0 0 0,20 0-3 15,-20 0-107-15,0 19 30 0,0-19 44 16,0 0 6-16,0 20 10 0,0-20 0 0,0 18-21 0</inkml:trace>
  <inkml:trace contextRef="#ctx0" brushRef="#br0" timeOffset="196584.82">31722 9375 27 0,'0'0'0'0,"0"0"25"0,-23 0-20 0,23 0-1 0,0-18 4 0,0 18-4 0,0 0 0 0,0-19 1 0,0 19 0 0,0 0 4 0,0 0 2 0,-20-20-5 0,20 20 9 0,0 0-8 16,0 0 11-16,0 0-8 0,0 0 14 0,0 0-2 0,0 0 1 15,0 0 18-15,0 0-22 0,0 0-11 16,0 20 9-16,0-20-9 0,0 19 7 0,0-19-7 0,0 18-1 0,-17-18-1 16,17 20 2-16,0-3-3 0,0 3 3 0,0-20-3 0,0 21-1 15,0-3 4-15,-20 0-1 0,20 2-1 0,0-2-3 0,0-18 0 16,0 20 0-16,0-20-1 0,-17 36 1 0,17 5-2 0,0-24 2 16,-20-17-1-16,20 40 0 0,0-3-5 15,-20-18 4-15,20-2-2 0,0 24-1 0,0-41-1 0,0 0-2 16,0 17-12-16,-20 3 3 0,20-20-1 0,0 20-25 0,0-3-46 15,0-17 49-15,0 0-1 0,0 20 0 0,0-20-18 0,0 0 35 0,0-20-38 16</inkml:trace>
  <inkml:trace contextRef="#ctx0" brushRef="#br0" timeOffset="197104.66">31947 8730 30 0,'0'0'0'0,"0"0"26"0,0 0-17 0,0 0-3 0,0 0 7 0,0 0-7 0,0 0 1 0,0-19 6 0,0 19 2 0,0 0-8 0,0 0 10 0,0 0-8 16,0 0 10-16,0 0-2 0,0 0-2 0,0 0-7 0,0 0 0 16,0 0 1-16,0 0 7 0,0 0 0 0,0 0-1 0,0 0-8 15,0 0 0-15,0 0-2 0,0 0 1 0,0 0 5 0,0 0-1 0,0 0-5 16,0 0 3-16,0 0 0 0,0 0-4 0,0 0 4 15,17 0-4-15,-17 0 4 0,0 0 0 0,0 0 0 16,0 19-3-16,0-19-1 0,23 17 6 0,-23-17-7 0,0 20 0 0,0 0 1 16,0-3 3-16,0 4-3 0,0 15 0 0,0 4 1 0,0-40-2 15,15 37-1-15,-15-18-2 0,0 20 9 0,0-20-6 0,0-2 2 16,0 60-2-16,0-56-2 0,0 34 0 0,0-16-2 16,0-3 5-16,0 4-3 0,0-2-3 0,0-19 3 15,0 19-1-15,0-1-1 0,0-37 1 0,0 21-2 0,0-3-3 16,0-18 2-16,0 18-7 0,0-18 2 0,0 20-2 0,0-20-1 15,0 0-17-15,0 18-7 0,0-18-10 0,-15 0 18 0,15 0-3 16,0 0-38-16,0-18 33 0,0 18-21 0,-23-20 38 0,23 20 6 0,0 0 2 16,0-18-43-16</inkml:trace>
  <inkml:trace contextRef="#ctx0" brushRef="#br0" timeOffset="197642.01">31907 8690 51 0,'0'0'0'0,"0"0"16"16,0 0-11-16,0 0-4 0,0-17 2 0,0 17 2 15,0-20 4-15,0 20-4 0,0 0 2 0,0-20 8 0,0 20-7 16,0 0 9-16,0 0-8 0,0-18 2 0,20 18-1 0,-20-19 12 0,0 19 0 16,0-20 2-16,0 20-12 0,20 0-1 0,-20 0-1 0,40-57 61 31,-40 57-65-31,15 0-1 0,-15-17 3 0,0 17-4 0,20-20-1 0,-20 20-1 15,0 0 2-15,19 0-1 0,-19 0-1 0,20 0 2 0,-20 0-4 16,18 0 1-16,-18 0 0 0,0 0 1 0,19 0-2 0,-19 0 1 16,0 0-1-16,20 20 0 0,-20-3 0 0,0-17 0 0,18 19 1 15,-18-19-1-15,0 21 1 0,0-4-1 0,0 3 0 0,0-1 1 0,0-19-1 16,0 18 1-16,0-18-1 0,0 20 0 0,0-20 0 0,0 20 1 0,0-20-1 0,0 38-1 0,-18-19 0 16,-2-2 2-16,20 3-1 0,-19 0-1 15,19-20 1-15,-18 17-1 0,18 4 0 0,-20-21 0 0,20 19 0 0,-19-19 0 0,19 0 1 16,0 17 0-16,-20-17 0 0,20 21 0 0,-15-21 1 15,-8 0-1-15,23 19 0 0,0-19 0 0,0 0 1 16,0 0-1-16,0 17 1 0,0-17 1 0,0 0 2 0,23 0-3 16,-23 0-1-16,15 20 2 0,5-20-2 0,-20 0 1 0,19 0 0 0,1 19 0 15,-2-19-1-15,1 19 1 0,-19-19-1 0,0 0 1 0,20 20 0 16,20-1 6-16,-40-2-5 0,0 4-1 0,17-3 2 0,1 0 3 16,-18 2-1-16,19-20-4 0,-19 21 2 0,0-21-1 0,20 37 3 15,-20-19-1-15,0 1 1 0,0 1-4 0,0-20-1 16,0 18 1-16,0 0 0 0,0 3 1 0,-20-2-2 0,1-1 0 15,19 2 1-15,-18-20 1 0,-21 37-2 0,39-37 0 0,-38 20 0 16,19-3-1-16,19-17-1 0,-38 20 0 0,38-20 0 0,-19 21-9 0,-1-3 2 16,5 0-3-16,-8 2-17 0,6-2-10 0,-3-18 16 0,20 20-2 0,-20-1-34 15,3-19 26-15,17 17-34 0,-20 4 15 0,20-1 35 0,-17-3-8 16,17-17-25-16</inkml:trace>
  <inkml:trace contextRef="#ctx0" brushRef="#br0" timeOffset="203665.9">32555 9395 46 0,'-20'0'19'0,"20"0"-10"0,0 0 6 0,0 0 1 0,0 0 17 0,0 0 1 0,0 0-27 16,0 0 16-16,0 0-9 0,0 0 0 0,0 0-7 0,0 0 0 16,0 0 13-16,0 0-14 0,0 0 0 0,20 0 10 15,-20 0-9-15,0 0 16 0,0 0-15 0,0 0-2 0,20 17 16 16,-1 24-10-16,-19-23-9 0,0 20 5 15,18-20-5-15,-18-18-1 0,0 56 5 0,0-56-6 16,-18 98 4-16,-1-42 0 16,-1-39-9-16,0 5-2 15,5 14-24-15,-7-36-1 0,22 0 19 16,-20 0 0-16,3-36-48 0,17 14-13 16,0 5 25-16,-20-2-6 0,20-1-20 15</inkml:trace>
  <inkml:trace contextRef="#ctx0" brushRef="#br0" timeOffset="204144.37">32957 8388 55 0,'0'0'9'0,"0"0"4"0,0-21 17 0,0 21-20 0,0 0 23 0,0-17-21 0,0 17 21 15,0 0-23-15,0 0 0 0,0 0 17 0,0 0-19 0,0 0 30 16,0 0-8-16,0 0-8 16,0 0-16-16,0 0-1 0,0 17 16 15,0 4-16-15,0-4 6 0,-23-17-7 0,23 19 7 16,0-19-8-16,0 0 1 0,-17 58 8 0,17-38-1 16,0-3-6-16,0 2-2 0,0 19 5 15,-20-18-6-15,20 37 3 0,0 1-1 0,-20 35 2 16,20-72-4-16,0 15 2 0,0 21-4 15,0 40 11-15,0-80-11 0,0 40-2 16,0-57 1-16,0 58-3 0,0-58 1 0,0 38-16 16,0-38 8-16,0 0-31 0,0 0 24 0,0-18-153 15,0-2 101 1,0 3 17-16,20-24-36 0</inkml:trace>
  <inkml:trace contextRef="#ctx0" brushRef="#br0" timeOffset="204521.79">32763 8444 60 0,'0'0'15'0,"0"0"-10"0,0 0 14 16,0-20-13-16,0 20 23 15,0 0-21-15,0-19 22 0,0 19-23 0,37-17 28 16,-37 17-13-16,23-21-9 0,14 21 7 15,0 0-3 1,-17 0-13-16,-3 0 9 0,6 21-9 0,11-21 17 16,6 36-6-16,-23-36-12 15,40 37 11-15,-14 21-1 16,-43-39-9-16,34 39 7 0,6 36 2 16,-40-73-11-16,37 93 8 15,-37-21-2-15,0-54-7 0,0 36 12 16,-20-18-9-16,-17 21-1 0,17-60-3 0,-37 97 3 15,0-40-1 1,37-75-1-16,-71 57-2 0,91-18 0 0,-60-21-11 16,-14-18-25-1,14 0-11-15,60-18 32 0,-17 18-41 16,-3-18 32-16,20-3-93 0,0 21 93 0,0 0-73 16</inkml:trace>
  <inkml:trace contextRef="#ctx0" brushRef="#br0" timeOffset="207399.72">27500 10612 79 0,'0'0'15'0,"0"0"6"0,0 0-16 0,0 0-1 0,0 0 0 0,0-19 2 0,0 19 15 0,0 0-7 0,0-18 14 0,0 18-2 0,0 0-13 16,0 0-2-16,0-21-1 0,17 21 26 0,-17 0-29 0,0 0 8 0,0 0-7 16,20 0 7-16,-20 0 1 0,0 21-8 0,0-21-2 0,0 0 2 15,23 18 8-15,-23 1-8 0,0-19-2 0,0 19-1 0,0 19 0 0,0-20 5 16,0 0-6-16,14 2 1 0,-14 1 1 0,0-3-4 15,0 1 1-15,0 17 6 0,0-36-7 0,0 39-1 0,0-39 0 16,0 19 1-16,20 2 0 0,-20-3-1 0,0 0 0 0,0 2-1 16,0-2 1-16,0-18 0 0,0 20-2 0,0-1 0 0,0-19-2 0,0 18-2 15,0 1-15-15,0 2 5 0,0-21-4 0,0 18-2 0,0-18-31 16,0 19-15-16,0 0 27 0,0-19-47 0,0 19 25 0,-20-19 43 16,20 0-36-16</inkml:trace>
  <inkml:trace contextRef="#ctx0" brushRef="#br0" timeOffset="207696.9">27386 11258 54 0,'0'0'0'0,"0"0"10"0,0 0-4 0,0-18 3 16,0 18 8-16,0-19 10 0,0 19-13 0,0-21 0 0,0 21 0 16,0 0-1-16,0 0-2 0,0-18 11 0,0 18-14 0,0-19 2 0,0 19 9 15,0-19 1-15,0 19-10 0,0 0-1 0,0 0 0 0,0-19 9 16,17 19-10-16,-17 0-1 0,0 0 1 0,20 0 6 0,-20 0-6 15,0 0-1-15,37 0 15 0,-37 0-15 0,40 0 6 0,-40 0-8 16,17 0 6-16,3 0-3 0,3 0-2 0,-9 0 0 16,6 0-4-16,0 0 4 0,0 19 0 0,-3-19-5 0,20 0 4 15,-17 0-2-15,17 19 3 0,-17-19-5 0,0 0 0 16,0 0 0-16,-3 0 0 0,-17 0 0 0,40 0 0 16,-23 0-1-16,-17 0 0 0,20 0-1 0,-3 0 0 0,-17 0-1 15,20-19-6-15,-20 19-2 0,0 0-2 0,20-19-4 0,-20 19-31 0,0-19 16 16,0 19-6-16,0-37-152 0,0 16 125 0,-20 21 41 15,20-37-15-15</inkml:trace>
  <inkml:trace contextRef="#ctx0" brushRef="#br0" timeOffset="207962.15">27289 10687 142 0,'0'0'47'0,"0"0"-37"15,0 0 6-15,-17-18 14 0,-3 18 0 0,20 0 4 16,0 0-18-16,0 0 0 0,0-21-1 0,0 21 7 0,0-17 4 16,0 17-17-16,0-19 7 0,20 19-9 0,-3 0 4 15,3-19 6-15,-20 19-8 0,37 0-2 0,-37-18 1 0,40-3 10 16,-23 21-15-16,3 0 2 0,17-20 5 0,3 3 4 16,-23 17-11-16,26-19-1 0,-29 19-2 0,-14 0 2 0,20-20-1 15,20 20-2-15,-23 0 2 0,0-18-5 0,3 18-9 16,-20 0 2-16,20 0-2 0,3 0-4 0,-23-19-26 0,34 19-13 15,-34 0-15-15,20 0 27 0,-20 0-9 0,20-19-49 0,-20 19 64 16,17 0 7-16,-17 0-19 0</inkml:trace>
  <inkml:trace contextRef="#ctx0" brushRef="#br0" timeOffset="208320.48">28145 10498 77 0,'0'0'0'0,"0"0"36"15,0 0-20-15,0 0-6 0,0 0 15 0,0 0 4 16,0 0-5-16,22 0-12 0,-22 0-2 0,0 0 0 0,0 0 8 0,0 0-12 16,0 0 6-16,17 0-7 0,-17 0 4 0,0 19-3 15,18-19-1-15,-18 0 3 0,0 0-5 0,0 0 2 0,0 17 5 0,0-17-5 16,19 0 4-16,-19 0-1 0,0 20-3 0,0-20 3 0,0 0-4 15,20 39 4-15,-2-20-4 0,-18 17-2 16,19 3 0-16,-19-21-1 0,0 23 0 0,0-23 0 16,20 19 0-16,-20-19-1 0,0 21 1 0,18 37 0 0,-18-38 0 15,0 1-1-15,0-21 0 0,20 1-1 0,-20 39 0 0,0-20-3 16,0 58-28-16,0-78 9 16,0 1 7-16,0-19-1 0,0 0-2 0,0 19-26 0,0-19-9 15,0 0 26-15,0-19-50 0,-20 0 66 0,20 1 8 16,0 18 1-16,0-40 1 0,0 3-5 0,0 37 3 0,0-57-8 0,0 38 3 15,0 1-18-15</inkml:trace>
  <inkml:trace contextRef="#ctx0" brushRef="#br0" timeOffset="208672.07">28316 10725 41 0,'0'0'14'0,"0"0"1"0,0-20-8 0,0 20 2 0,0-18 2 0,0 18 4 0,0-39 20 0,0 22 3 15,0-2-22-15,0 0-1 0,0 1 11 0,0-3 0 16,0 1-14-16,20 3 10 0,-20-22-1 0,0 21-11 16,0 18 1-16,22-19 10 0,-22 0-11 0,15-1 9 0,-15 20-11 0,20-19 9 15,-1 0 0-15,1 19-9 0,-20-18 8 0,18 18-5 16,-1 0-7-16,-17 18 3 0,20 1-3 0,0 0 4 15,-20 1-4-15,0-1 1 0,22-19 0 0,-7 37 2 0,-15-17-1 0,0 16-1 16,20-36-3-16,-20 41 1 0,0-23-5 0,0 1-3 16,0 17 4-16,0-36 4 0,0 21-2 0,0-3-1 0,-20 0 1 0,20-18 1 15,-15 41 2-15,-7-41-3 0,2 0-2 16,0 0 0-16,20 0 1 0,-17 0-1 0,17 0 0 0,-18 0 1 16,-2 0 1-16,20 0-1 0,0 0 0 0,0 0-2 0,0 0 2 15,0 0 2-15,0 0-2 0,0 0 0 0,0 0 0 0,0 0-1 16,0 0 1-16,20 18 1 0,-2 1 0 0,-18-19-1 0,17 18 0 15,3 0 1-15,-20 21 1 0,20-20-1 0,-20-19 0 16,22 39 1-16,-7-21-1 0,-15 2 0 0,20-20-2 0,0 57 1 16,-20-39 0-16,19 22 1 0,-1-40-1 0,-18 18 0 15,0 1-1-15,17 0-7 0,-17-19 1 0,0 19-32 16,22 0 0-16,-22-19 15 0,0 0-4 0,0 19-4 0,0-19-2 0,0 0-48 16,18 0-13-16,-18 0 53 0,0 0-13 0,0 0 35 15,0-19-16-15</inkml:trace>
  <inkml:trace contextRef="#ctx0" brushRef="#br0" timeOffset="209067.05">28966 10478 111 0,'0'0'21'0,"0"0"-1"0,0 0-14 0,0 0 8 0,0 0-5 0,0 0 18 0,0 0 5 0,0 0-16 0,0 0-2 0,0 0-1 0,0 0-1 0,17 0-2 0,-17 20 7 0,0-20-10 0,0 19 7 16,0-2-8-16,0-17-1 0,17 41 6 0,-17-41-5 0,0 18-1 0,0 1-2 15,0 17 4-15,0-36-3 0,0 39 5 0,0-21-6 0,0 2 0 16,0 19 2-16,0-2-1 0,0-19-3 0,0 21 0 0,0-39 0 16,0 40 1-16,0-40 1 0,0 36 1 0,0-16-2 15,0 18 1-15,0-19 3 0,0-1-4 0,0-18 1 0,0 19 1 0,0 2-1 16,0-3 0-16,0-18-1 0,0 19 5 0,0-19 0 0,0 0-4 15,0 0 0-15,0 19 6 0,0-19-5 0,20 0 1 0,-20 0-2 0,0 0-1 16,0 0 1-16,20 0 2 0,-20 0 2 0,17 0-4 0,-17 0 2 16,40 0 0-16,-23 0-1 0,-17 0-3 0,20 19 1 0,3-19 3 15,-9 0-2-15,6 0-3 0,-20 19 0 0,20-19 1 0,-20 0 0 16,20 0-1-16,-3 19 1 0,0-19-4 0,-17 0-1 16,20 0 0-16,-20 0-3 0,20 0-16 0,-20 0 7 0,0 0-5 0,0 0-29 15,0 0 19-15,0 0-4 0,0-19-49 0,0 0-18 0,0 0 55 16,0 0-10-16,0 0 41 0,0 1-27 0</inkml:trace>
  <inkml:trace contextRef="#ctx0" brushRef="#br0" timeOffset="209287.49">29057 10534 137 0,'0'0'30'0,"0"0"0"0,0 0-21 0,0 0 3 0,0 0-5 0,0 0 4 0,0-17 2 0,0 17 2 15,0 0 17-15,0 0-16 0,0 0 9 0,0-19-4 0,0 19-13 16,0 0 7-16,20 0-8 0,-20 0 0 0,20 0 6 15,-3 0 0-15,3-20-2 0,3 20-7 0,-9 0 4 0,-14 0-5 16,40-18 3-16,-20 18-4 0,14-19 2 16,-34 19-2-16,40 0-1 0,-40 0-2 0,23-19-5 0,-23 19 2 15,0 0-2-15,14 0-3 0,6-20-17 0,-20 20 6 0,0 0-5 0,0 0-4 0,20 0-6 16,-20 0-43-16,0 0-8 0,20 0 52 0,-20 0 10 0,0 0-3 16,0 0-25-16</inkml:trace>
  <inkml:trace contextRef="#ctx0" brushRef="#br0" timeOffset="209457.9">29040 10746 83 0,'0'0'49'0,"0"0"-32"0,-20 18 9 16,20-18-15-16,0 0 1 0,0 19 1 0,0-19 21 0,0 18 3 15,0-18-19-15,0 0-2 0,0 18 11 0,0-18-17 0,0 0 0 0,0 21 6 16,0-21-10-16,20 18 5 0,-3-18-7 0,-17 0 0 0,20 19 2 16,0-19 1-16,-3 21-5 0,-17-21 1 0,20 0-2 0,3 18 0 15,-9-18-1-15,6 18-9 0,0-18-15 0,0 20-24 16,-3-20-23-16,-17 0 28 0,0 0-3 0,17 0-34 0,3 0-23 15</inkml:trace>
  <inkml:trace contextRef="#ctx0" brushRef="#br0" timeOffset="209734.79">29593 10534 86 0,'0'-17'29'0,"0"17"-8"0,0 0-9 0,0-19 2 0,0 19 2 0,0 0 23 0,0-20-19 15,0 20-2-15,17 0 15 0,-17-18-20 0,0 18 0 0,0 0 7 0,0-19-5 16,17 19-8-16,-17 0 0 0,0 0 9 16,0 0-5-16,0 0 8 0,0 0-10 0,20 0-2 0,-20 0 1 0,0 0-1 0,0 0 8 0,0 19-10 15,0-1 7-15,20 2-4 0,-20-1-1 0,0-2 1 16,0 3-6-16,17 19-4 0,-17-20 0 0,0 17 5 16,0 3 0-16,20-1-2 0,-20 1 1 0,0 16 1 15,0-34-2-15,0 16 0 0,0-16-2 0,0 35 1 0,0-38-1 0,0 39-1 16,0-38 2-16,0 2-2 0,0-3-2 0,0 20-8 0,0 0-6 15,0-19 7-15,0-1-1 0,0-18-3 0,0 40-22 0,0-40 14 0,0 18-28 16,0-18-43-16,-20 0 56 0,20 0-1 0,0-18-22 16,0-1 32-16,0-2 18 0,-17 3-35 0</inkml:trace>
  <inkml:trace contextRef="#ctx0" brushRef="#br0" timeOffset="209999.44">29724 10441 57 0,'0'0'16'0,"0"0"-8"0,0 0 2 0,0-19 36 16,0 19-5-16,0-20-2 0,0 20-21 0,-20-19 14 16,20 0-4-16,0 19-16 0,0-18 23 0,0 18-25 15,0 0 8-15,0 0-9 0,0 0-1 0,0 0 1 0,0 0-1 0,0 0 0 16,0 0 0-16,20 0 9 0,-20 0-9 0,0 0 7 0,17 0 1 16,-17 0-10-16,23 0 6 0,51 56 26 15,-57-56-37-15,3 0 1 0,0 20 1 16,-20-20-1-16,60 19 3 0,-46-19-5 15,26 0 0-15,-20 19-1 0,-3-19 0 0,-17 0-3 0,17 0-4 16,3 0-13-16,0 0-10 0,-20 0-12 0,23 0 19 0,-23 0-6 16,0 0-3-16,14 0-44 0,-14 0 34 0,20 0-47 0,-20 0 29 15,0 0 32-15,0 0-20 0</inkml:trace>
  <inkml:trace contextRef="#ctx0" brushRef="#br0" timeOffset="210207.5">29741 10801 82 0,'0'0'21'0,"0"0"-1"0,0 0-2 16,-17 0-2-16,17 0 15 0,0 18 6 0,0-18-18 0,0 0 2 0,0 0 19 16,0 0-6-16,0 0-20 0,0 0-2 0,0 21 7 15,0-21-12-15,17 0 1 0,-17 0 6 0,23 0 1 0,-6 0-8 16,0 0 5-16,-17 0-6 0,20 0 1 0,0 0 0 0,-3 0-3 0,3-21 3 16,0 21-3-16,-3 0-3 0,3 0 0 0,-20 0-1 0,23-18 1 15,11 18-5-15,-14-18-11 0,0-1-15 0,-20 19 10 16,17 0-31-16,0-18 20 0,-17 18-5 0,0 0-3 0,20 0-5 0,0-41-104 15,3 41 127-15,-23 0-25 0</inkml:trace>
  <inkml:trace contextRef="#ctx0" brushRef="#br0" timeOffset="210438.8">30539 10517 77 0,'0'0'0'0,"0"0"26"0,0 0 8 0,0 0-18 0,0 0-2 15,0 0-4-15,0-19 1 0,0 19 1 0,0 0 9 0,0 0-13 0,0 0-2 16,0 0 1-16,0 0-2 0,0 0-4 0,0 0 0 0,0 0-5 16,0 19 1-16,0-19-11 0,0 0 1 0,0 0-23 15,0 0 13-15,0 17-26 0,0-17 29 0,0 0-4 0,0 20-39 0</inkml:trace>
  <inkml:trace contextRef="#ctx0" brushRef="#br0" timeOffset="210577.21">30539 11029 142 0,'0'0'0'0,"0"0"56"0,0 0-38 0,0 0-8 0,0 0-2 16,0 19 4-16,0-19 3 0,0 0-1 0,0 0 5 0,0 0-16 0,0 0 0 15,0 0-2-15,0 21-3 0,0-21-2 0,0 0-20 0,0 0 3 0,0 0-37 16,0 0-6-16,0 0 15 0,0 0 16 0,0 0-13 15</inkml:trace>
  <inkml:trace contextRef="#ctx0" brushRef="#br0" timeOffset="-210948.93">31414 10534 47 0,'0'0'0'0,"0"0"20"0,0 0-17 0,0 0 0 0,0 0-2 0,-20 0 1 0,20 0-1 0,0 0 2 0,0 0 4 0,0 0-2 0,0 0 4 0,0 0 4 15,0 0 2-15,0 0-7 0,-17 0 7 0,17 0-7 0,0 0 2 0,0 0 8 16,0 0 3-16,0 0 1 0,0 0-10 15,0 0 11-15,0 0 10 0,0 0-22 0,0 0 1 0,0 0 7 16,0 0-12-16,0 0 6 0,0 0 0 0,0 0-7 0,0 0 5 16,0 0 0-16,0 0-6 0,0 0 4 0,0 0-7 15,0 0 3-15,0 0 1 0,0 0 1 0,0 0-4 0,0 0 1 0,0 0-1 16,0 0 2-16,0 0-2 0,0 20 4 0,0 1-2 16,0-21-2-16,0 37 6 0,0-37-7 0,0 57 1 15,0-21 3-15,0-16-4 0,0 19 4 0,0-20-4 0,0 17 2 16,0 3 0-16,0-39-3 0,0 40 1 0,0-4 0 0,0-16-1 15,0 18 0-15,0-1 2 0,17-37-2 0,-17 19 0 0,0 2-2 16,0-21 0-16,0 18 1 0,0-18 1 0,0 19 1 0,0 0-1 16,0-19-3-16,0 0 1 0,0 19-1 0,0-19 0 0,0 0-2 15,0 0-5-15,0 0 3 0,0 0-2 0,0 0-1 0,0 0-3 16,0 0-1-16,0 0-18 0,0-19-8 0,-17 0 16 0,17 19-2 16,0-19-34-16,0 1-12 0,0-3-2 0,0 21 43 0,0-37-12 15,0 18 34-15,0-1-5 0,0 20-26 0</inkml:trace>
  <inkml:trace contextRef="#ctx0" brushRef="#br0" timeOffset="-210481.67">31360 10460 28 0,'0'0'10'0,"0"0"5"0,0 0-4 0,0-19-4 0,0 19 0 16,0-19 1-16,0 19-4 0,0 0 14 0,0-20-2 16,0 20-7-16,0 0 13 0,0-19-9 0,0 19 12 0,0-19 0 15,0 19 1-15,17-18-14 0,-17 18 0 0,0 0-2 0,0 0 0 16,0-20 7-16,0 20-10 0,17 0 0 0,-17 0-1 0,0-19 6 0,20 19 1 15,-20 0-7-15,20 0 0 0,-20 0 5 0,17-18-3 16,-17 18-4-16,0 0 2 0,20 0-1 0,-20 0-2 0,20 0 4 16,-20 0-3-16,17 0 1 0,3 0-3 0,-20 18 2 0,23-18-2 0,-9 19 1 15,-14 1 0-15,20-20-2 0,-20 37 0 0,0-18 0 0,20 1 1 16,-20-1 2-16,0 18-4 0,0-37 1 0,0 39 1 16,0-39 0-16,0 17-1 0,0 3 0 0,0 1 0 0,0-21-1 0,0 18 1 15,-20-18 0-15,20 19 1 0,0 0-4 0,-20-2 1 0,6 4 1 16,-9-21 4-16,23 18-1 0,-20-18-2 0,3 0 3 15,-3 0-5-15,20 0 1 0,0 0 1 0,-20 0 0 0,20 0 0 16,-17-18-1-16,17 18 1 0,0 0-3 0,0 0 3 0,0-21-3 16,0 21 3-16,0 0-2 0,0 0-1 0,17 0 3 0,-17 0-1 0,20 0 0 15,0 0-1-15,-20 0 1 0,0 0-1 0,37 21 1 0,-14-3 0 16,-23 0 0-16,0 2 0 0,14 1 1 0,6 16-1 0,0-19 1 16,-20 0 0-16,20 3 2 0,-20 16-1 0,0-16 1 0,0-3 0 15,0 0 1-15,0 40-3 0,-20-21 0 16,20-37 0-16,-20 40 1 0,20-40 0 0,-20 37 0 0,6-18-2 15,-9-19 0-15,3 19 0 0,3-19-2 0,-3 19-6 0,-17-19-4 16,37 19-3-16,-20-19 6 0,0 0-14 0,20 0 8 16,-17 0-1-16,17 0-4 0,-17 0-2 0,17 0-35 0,-23 0 23 0,23 0-2 15,0 0-1-15,0 0-24 0,0 0 40 0,0 0 7 0,0 0 5 0,0 18-5 0,0-18 4 16,0 0-38-16</inkml:trace>
  <inkml:trace contextRef="#ctx0" brushRef="#br0" timeOffset="-210154.45">31831 11221 121 0,'0'0'0'0,"0"0"46"0,0 0-35 0,0 0-4 0,-18 0 10 0,18 0 12 0,0 0-11 0,0 19 18 0,0-19-19 0,0 18-3 0,0-18 0 0,-17 19 6 0,17-19-12 0,0 19 3 0,0 0-1 16,-20 0 6-16,0 19-3 16,20-38-11-16,0 20 0 0,-20-1 1 0,6-19-1 0,14 18 1 15,-23-18-3-15,23 0 1 0,-20 19 0 0,20-19-1 0,0 0 0 0,-17 18-7 0,-3-18-4 16,20 0 3-16,0 20-35 15,-17-20-123-15,17 0 124 0,0 0-36 16,0 0 11-16</inkml:trace>
  <inkml:trace contextRef="#ctx0" brushRef="#br0" timeOffset="-209651.15">32594 10364 61 0,'0'0'15'0,"0"0"-8"15,0 0 0-15,0 0 3 0,0 0 3 0,0 0 18 0,0 0-4 16,0 0-4-16,-19 0-12 0,19 0 10 0,0 0 0 0,0 0-11 0,-20 0 11 16,20 0 1-16,0 0-12 0,0 0 1 0,0 19 11 15,-20-19 0-15,20 0-5 0,-15 19-2 0,15-19-8 16,0 20-1-16,-22-20 2 0,22 19 6 0,0 18-8 0,-20-37-2 0,20 20 2 0,-17-1 5 15,-3 18-1-15,20-16-7 0,-18 16-2 0,-1-37-1 0,19 19 2 16,-20-2 1-16,20 4-1 0,-35 56 5 16,35-77-5-16,-22 18-1 0,2 19 4 0,20-37-3 0,0 39 3 0,-18 19 0 15,18-58-4-15,0 36 3 0,0 2 0 0,0-18-2 0,0-1 0 16,18 18-1-16,-18-37 0 0,20 39 0 0,2-39 0 16,-7 19 1-16,-15 0 1 0,40-19-3 0,-21 19 4 0,19 0-1 15,-21-19-5-15,40 19 2 0,-57-19-1 16,20 0-8-16,0 0 0 0,17 0-15 0,-37 0 8 15,40 0-76-15,-23-19 15 0,3 19-30 16,-20 0 52-16,17 0 9 0,-17 0 11 0,0 0-13 0</inkml:trace>
  <inkml:trace contextRef="#ctx0" brushRef="#br0" timeOffset="-205603.02">24573 5591 234 0,'0'0'15'0,"0"0"-8"15,0 0-1-15,0 0 6 0,0 0-1 0,0 0-5 16,0 0-1-16,0 0 4 0,0 0-1 0,0 0 0 0,0 0-4 15,-20 0 5-15,20 0-5 0,0 0 4 0,0 0 0 0,0 0 0 16,0 0-4-16,0 0 4 0,0 0 0 0,0 0 2 16,0 0-6-16,0 0 0 0,0 0-2 0,0 0 1 0,0 0 1 0,0 20 0 15,0-1 2-15,0-19-5 0,0 20 2 0,0-20-1 16,0 17-1-16,0 2 0 0,0-19 1 0,0 19 0 0,0 0-1 0,-15 0 0 16,15 19 3-16,0-38-4 0,0 40 1 0,0-23 0 0,0 22-1 15,0-21 0-15,0 1 1 0,0 2 1 0,0-3-1 16,0 1-2-16,0-19 1 0,0 19 0 0,0 18 0 0,0-17 0 0,0-2 0 15,0-18 0-15,0 20 0 0,0-1-1 0,0 0 0 0,0 0-1 0,0 0-2 16,0-1-1-16,0 3 1 0,0-4-6 0,0-17 2 0,0 19-10 0,0 1 7 16,0-20-1-16,0 20-13 0,0-20 12 0,0 18-18 0,0-18 13 15,0 0-3-15,0 0-2 0,0 20-31 0,0-20 27 0,0 17 0 16,0-17-15-16,0 0 19 0,0 19-39 0</inkml:trace>
  <inkml:trace contextRef="#ctx0" brushRef="#br0" timeOffset="-205321.96">24211 6429 47 0,'0'0'26'0,"0"0"-21"0,0 0-3 0,-18 0 3 0,18 0-3 16,-17 0 6-16,17 0-3 0,0-20 8 0,0 20 4 0,-23 0-7 16,23 0 2-16,0-20 0 0,0 20 21 0,0 0-23 15,0-17 6-15,0 17-9 0,0 0 6 0,0-21-7 0,0 21 7 0,23 0-5 16,-23 0-1-16,17-19 14 0,1 19-14 0,1 0-1 15,1 0 7-15,-2 0-1 0,19-17-7 0,2 17-1 16,-16 0-1-16,12-20-1 0,-16 20 1 0,1 0 0 0,-2 0-2 16,-1 0 1-16,23 0 1 0,-40 0-2 0,37 0 1 15,-17 0-2-15,-20 0 1 0,39 0 2 0,-21 0-1 0,-1 0-2 0,-17 0 0 16,20 0 0-16,0 0 1 0,0 0-2 0,-20 0-2 0,17 0-9 16,-17 0-2-16,20 0-5 0,-20 0-5 0,0 0-8 0,0 0-5 0,20-18-44 15,-20 18 46-15,0 0 11 0,0 0 6 0,0 0-54 0</inkml:trace>
  <inkml:trace contextRef="#ctx0" brushRef="#br0" timeOffset="-205056.88">24096 5705 83 0,'0'0'17'0,"0"0"-11"0,0-19-1 0,0 19 1 0,0 0 12 0,-17 0 6 16,17-19 3-16,0 19-13 0,0 0 12 0,-20-17-1 15,20 17-1-15,0-20-5 0,0 20-11 0,0-19 7 16,0 19-8-16,20-20 6 0,-3 20-8 0,3 0 8 0,-20-19-8 16,37 19 10-16,3-19-1 0,-22 19-8 0,1 0-1 0,1 0 0 0,35 0 6 15,-35-18-8-15,-1 18-1 0,4 0 1 0,12 0-2 0,-16 0 1 16,1 0-1-16,-2 0 0 0,-18 0 0 0,39 0-1 0,1 0 0 0,-5 0-1 16,-16 0-1-16,19 0-10 0,-38-20-1 0,17 20-6 0,-17 0-7 15,20 0-5-15,0 0-47 0,17 0-13 0,-37 0 20 0,20 0 39 16,-20 0-22-16</inkml:trace>
  <inkml:trace contextRef="#ctx0" brushRef="#br0" timeOffset="-204464.95">25086 6295 75 0,'0'0'0'0,"0"0"17"0,0 0-8 0,0 0 1 0,0 0-3 0,0 0 1 16,0 0 3-16,0 0 1 0,0 0 2 0,0 0 1 0,0 0-1 0,0 0 0 0,0-18-1 16,0 18 18-16,0 0-14 0,0 0-9 0,0 0 0 0,0-20 10 15,0 20 0-15,0 0-9 0,0 0-1 0,0 0 0 0,0 0-1 0,0 0 6 16,0 0-6-16,0 0-2 0,17-20 6 0,-17 20-1 15,0 0-5-15,0 0 3 0,20-19-2 0,-20 19-3 0,0-17 1 16,0 17 3-16,0-21-5 0,20 3 0 0,-20-1 3 0,0 0 0 16,22-19 1-16,-22 18-4 0,0 2-1 0,0-2 2 0,15 1-1 15,-15 1 1-15,0-20-1 0,0 20-1 0,0-3 3 16,20-16-3-16,-20 37 0 0,0 0-1 0,0-39 1 0,20 39 1 16,-20-17-1-16,0 17-1 0,0-20 1 0,0 20 0 0,20 0 1 15,-20 0 1-15,0 0-2 0,0 20-2 0,0-20 1 16,17 36 1-16,-17-16-1 0,17 17 0 15,-17-16 2-15,0-3-2 0,0 1 2 0,0 0-3 0,0-19 1 0,0 18 0 16,0 1 1-16,20 1 0 0,-20-20-1 0,0 0 1 0,0 18-1 16,0-18 1-16,0 0 2 0,0 0-2 0,20 0 1 0,-20 0-2 0,0 0 4 0,0-18-2 15,23-2-1-15,-23 20 1 0,0-19-1 0,0 19 0 0,0-37 0 16,0 18 1-16,14-20 1 0,-14 20-3 0,0 1 0 0,0 18 0 0,20-39 1 16,-20 39-1-16,0-17 1 0,20-23-1 0,0 40 0 0,-20-38 0 0,17 19 0 0,-17 19 1 15,0-19 0-15,17 0 1 0,-17 19-2 0,0-19 0 0,20 19 2 16,-20 0-3-16,0 0 3 0,20 19 1 0,-20-19 0 0,20 19-2 15,-20 0 1-15,0 0 1 0,17 95 3 0,-17-76-5 16,0-19 0-16,0 2-1 0,0-3 1 0,0 20-1 0,0 19 0 0,0 0-1 16,0-38 2-16,0 37-4 0,0 1-9 15,0-17-4-15,0-22 4 0,0 19-18 0,0-37 12 0,0 19-27 16,0 2 18-16,0-21-3 0,0 17-42 0,0-17 30 0,0 20-44 16,0-20 18-16,20 20 27 0,-20-20 1 0</inkml:trace>
  <inkml:trace contextRef="#ctx0" brushRef="#br0" timeOffset="-204086.68">25773 5972 72 0,'0'0'24'0,"0"0"10"0,0 0-13 0,0 0-11 0,0 0 10 0,-23 0-9 0,23 0 12 0,0-19-12 0,0 19 0 0,0 0-1 0,-17 0 5 15,17-18-8-15,0 18 1 0,0 0-1 0,0 0-1 0,0 0 4 0,-20-21-3 0,20 21 2 16,0 0-5-16,0 0 8 0,-20 0-7 0,20 21 6 15,0-3-3-15,-17 1 0 0,17 0-5 0,0-19 1 0,0 18-1 16,0 1 1-16,0 1 1 0,0 18 0 0,0 0-2 0,0-19-1 16,0 18 2-16,0 1-2 0,17 1-1 0,-17-19-1 15,0-2 1-15,40 19 3 0,-40-37-2 0,0 19 1 0,17-19 4 16,6 0-3-16,-23 0 7 0,17 0-8 0,0-19 4 0,-17 2-2 16,20 17-2-16,0-58 3 0,-3 19-1 0,-17 39-2 15,0-38-1-15,0 38 0 0,20-75 3 0,-20 36 0 16,0 21-2-16,0-21 1 0,0 2-2 0,0 18 0 15,0 19-2-15,0-39 1 0,0 39-1 0,0-19 0 0,0 19 0 16,0 0 1-16,-20-18-1 0,20 18-3 0,-17 0 0 0,17 0 1 16,-20 18-6-16,20-18 2 0,0 0-2 0,0 19-11 0,0 2-11 15,0-3 12-15,-20 1-4 0,20 0-30 0,0-1 21 0,0-18-5 16,0 39-43-16,0-39 39 0,0 18 7 0,20 2-12 0,-20-1-8 0</inkml:trace>
  <inkml:trace contextRef="#ctx0" brushRef="#br0" timeOffset="-203834.47">26112 5801 122 0,'0'0'0'0,"-20"0"67"0,20 0-54 0,0 0 9 15,0 0-9-15,0 0 1 0,0 0-1 0,0 0-2 0,0 0-1 0,0 0-3 16,0 0 5-16,0 20-7 0,0-20 0 0,0 17 4 0,0-17-3 0,0 0-2 15,0 39 7-15,0-21-1 0,0 1-5 0,0 2-1 0,0 16 7 16,20 0-2-16,-20 2-6 0,0-21-1 0,0 21 0 0,0-1-1 16,23 20 1-16,-23-41-1 0,0 42 2 0,0-41-1 0,0 19-1 15,0 20-2-15,14-17 0 0,-14-22 0 0,0 21-1 0,0-22-2 16,0 23-8-16,0-23 3 0,0 24-21 0,0-24 10 0,0 2-33 16,0 1 20-16,0-20-44 0,0 17 41 0,0-17 8 0,0 0-6 0,0 0 22 15,0 0-35-15</inkml:trace>
  <inkml:trace contextRef="#ctx0" brushRef="#br0" timeOffset="-203573.31">26209 5895 67 0,'0'0'31'0,"0"0"10"0,0 0-25 0,0 0 11 0,0-18-4 0,0-2 10 16,0 20-20-16,0-19 31 16,0 19-34-16,0-17 0 0,0 17 7 0,0 0-9 0,0-20-1 0,17 20 6 15,-17 0-6-15,17-20 6 0,-17 20-7 0,0 0 0 0,20 0 7 16,0 0-8-16,-20 0 1 0,0 0-2 0,20 0-2 0,17 20 6 15,-37-20-5-15,20 20 1 0,-3-3-1 0,6 22 3 16,-6-2-3-16,0 2-1 0,23 17 1 16,-40-37-2-16,0 1 1 0,17 18 0 0,-17 0 0 15,0-38-1-15,0 38 0 0,0 1-1 0,0-22 0 0,-17 2 0 0,17 1-2 16,-20 18 1-16,20-18-1 0,-37 16-12 0,20 2-16 0,-6-18 8 0,23 0-6 16,-17-2-5-16,-3-18-4 0,0 39-54 0,3-2 5 0,-3 0 35 15,0-17 34-15,20-20-32 0</inkml:trace>
  <inkml:trace contextRef="#ctx0" brushRef="#br0" timeOffset="-202965.03">24476 7057 48 0,'0'0'0'0,"0"0"16"0,0 0-10 0,0 0 4 0,0 0-7 0,0 0 4 15,0-20 2-15,0 20 4 0,0 0 1 0,0 0 1 0,0-20-7 0,0 20 9 0,0 0-7 0,0 0 12 0,0 0 0 16,0-19-2-16,0 19-11 0,0 0 11 0,0 0-9 16,0 0-1-16,0 0 10 0,0 0-11 0,0 0 1 0,0 0-1 0,0 0 6 15,0 0-1-15,0 0 0 0,0 0-9 0,0 19 3 16,0 1-1-16,0 0-2 0,0 17-2 0,0-37-1 0,0 37 1 15,0 0-2-15,0 3-2 0,0-21 1 0,0 20 0 0,0 17 4 16,0-38-4-16,-17 1 0 0,17 39-2 0,0-38 2 16,0-3-1-16,0 2-2 0,-18 19-4 0,18-18 1 0,0 17-14 0,0-17 7 15,0 0-2-15,0-3-3 0,-20 23-27 0,20-23 18 0,0-17-4 0,0 20-2 16,0-20 0-16,-19 20-28 0,19-2 23 0,-20-18-27 0</inkml:trace>
  <inkml:trace contextRef="#ctx0" brushRef="#br0" timeOffset="-202701.42">24176 7836 70 0,'0'0'8'0,"0"0"-4"0,0 0-1 0,0 0 0 0,-23 0 3 15,23 0 4-15,-17 0-4 0,17 0 1 0,-20 0 11 0,20-19-7 16,0 19 1-16,-20 0 9 0,20-21-4 0,-17 4 4 16,17 17-11-16,0-20-1 0,-20 1 15 0,20 19-12 0,0-18 8 15,0-2-5-15,0 20-7 0,0 0-2 0,20-20 0 0,-20 20-1 0,37-17 15 16,-17 17-16-16,-3 0 0 0,6-21 2 0,12 21-1 15,-35-19-2-15,39 19-1 0,-21 0 2 0,39 0 0 0,-15 0 1 16,-7 0-2-16,-35 0-1 0,74 19 4 16,-34-19-5-16,-40 0 0 0,37 21 0 0,-17-21 0 0,-20 0-1 15,39 0 1-15,-21 0 0 0,-1 17-1 0,-17-17 1 0,0 0-1 16,20 0-5-16,0 20-7 0,-20-20 3 0,0 0-5 0,0 0-4 0,0 0-35 16,0 0-29-16,0 0-9 0,0 0 59 0,0 0-10 15,0-20-7-15</inkml:trace>
  <inkml:trace contextRef="#ctx0" brushRef="#br0" timeOffset="-202460.02">24059 7094 106 0,'0'0'26'0,"0"0"-12"0,0 0-5 0,-20 0-1 0,20 0-1 0,0 0 11 15,0 0-6-15,0 0 1 0,0 0 18 0,0 0-15 16,0-20 16-16,0 20-18 0,0 0-2 0,0 0 7 0,57-17 16 15,-17 17-21-15,-40-20-6 0,40 20 7 0,-23 0-7 16,1 0-2-16,1 0 0 0,1 0-1 0,-2 0-1 0,-18 0 0 0,37 0 2 0,2 0-4 16,-39 0 0-16,38 0 0 0,1 0 0 0,-19 0-1 0,15 20 0 15,-13-20-2-15,18 17-3 0,-40-17 1 0,15 0-10 16,5 0 1-16,-1 20-25 0,1-20 13 0,-20 0-4 0,0 0-3 0,18 0-49 16,-1 19 35-16,23-19-89 15,-40 0 88-15</inkml:trace>
  <inkml:trace contextRef="#ctx0" brushRef="#br0" timeOffset="-202292.57">25103 7168 32 0,'0'0'9'0,"0"0"-6"16,0 0-5-16,0 0-1 0,0 0-1 0,0 0-31 15</inkml:trace>
  <inkml:trace contextRef="#ctx0" brushRef="#br0" timeOffset="-201813.53">25103 7208 49 0,'0'0'8'0,"0"0"4"0,0 0-1 15,0 0-5-15,0 0 5 0,0 0-5 0,0 0 1 0,0 0 7 16,0 19-7-16,0-19 2 0,0 0-1 0,0 0 10 0,0 0-12 16,0 18 2-16,0-18-5 0,0 21 4 0,0-21 0 0,0 36 1 15,20-16-3-15,-20 17 2 0,0 1-3 0,0 19-1 0,0-17 0 16,0-3-2-16,20 20 2 0,-20-37-2 0,0 37 3 15,0-20 0-15,0 1 8 0,0 1 6 0,0-22-9 0,0 4 0 16,0-2 5-16,0-1-7 0,0 1 5 0,0-19-7 0,0 21 3 16,0-21-3-16,-20 0 2 0,20 0-3 0,0 0-2 0,0 0 3 0,0-21-1 15,0 2-1-15,-20 1-2 0,20-1 3 0,0-19-3 16,0 18 1-16,0-17 0 0,0 17-1 0,0 0 1 0,0 3 1 0,0-23 0 0,0 3 1 16,0 0-1-16,0 17-1 0,0-17 1 0,0 16 0 0,0-55 5 0,20 59-2 15,-20-23-1-15,0-17 2 0,20 1-2 0,-20 37-2 0,22-21 0 16,-7-15 0-16,5 36-3 0,-20-1 2 0,20-17 0 0,0-2 1 15,-3 39-2-15,0-19 5 0,3 0-1 16,0 19-3-16,-20-17 3 0,23 17-3 0,-23 0-1 0,14 0 3 0,-14 17-2 16,0-17 0-16,20 19 3 0,-20 19-2 0,0-38 1 0,0 40-3 15,0-23 1-15,0 3 1 0,0-1-3 0,0-1 2 0,-20 2-1 16,6-3 0-16,14 3-2 0,-23 0 1 0,3-1 0 0,0 20 2 16,3-39-1-16,17 17-1 0,-17-17 0 0,-3 19-1 15,20 1 2-15,-20-20 0 0,0 0 0 0,20 18 0 0,-15-18-1 16,15 0-1-16,-22 0 2 0,2 19-1 0,20-19-2 15,0 21 3-15,0-21 0 0,0 17 3 0,20-17-4 0,2 20 0 16,-22 17 1-16,15-18-1 0,5 2 0 0,-20-4-1 16,20 23 3-16,0-3 1 0,-20 0-3 0,17 3 0 15,0-40 1-15,-17 37-2 0,20 1 1 0,-20-19 0 0,20 18 0 16,-20-37 0-16,23 40-2 0,-23-22-2 0,14 1-27 16,-14-19 17-16,0 21-23 0,0-21 15 0,20 0-34 15,-20 0-17-15,0 0 29 0,0 0-3 0,0 0 3 0,20-21-20 16,-20 21 43-16,0-19-31 0</inkml:trace>
  <inkml:trace contextRef="#ctx0" brushRef="#br0" timeOffset="-201340.75">25713 7151 67 0,'0'0'41'0,"0"0"-19"0,0 0-7 0,0 0-7 0,-20 0 41 0,20 0-35 0,0 0 15 0,0 0-16 0,0 17-1 0,0-17 6 0,0 20-9 0,0-20-3 0,0 20-2 16,0-1 6-16,0 20 2 0,0-39-6 0,0 36 3 0,0 2 2 16,0-19 0-16,0 39-1 0,-17-38-4 0,17-3-2 15,0 23 3-15,0-23-3 0,0 23 4 0,-20-3 0 0,20-17-5 16,0 16 2-16,0-15-2 0,0-4 0 0,0 3 3 0,0 0-4 16,0-20 0-16,0 18 4 0,0-18-3 0,0 0 0 0,0 19 2 0,0-19-3 15,0 0-2-15,0 0 4 0,0 0-2 0,0 20 0 0,0-20 0 0,0 0 1 16,20 0 0-16,-20 0 1 0,17 17-2 0,23-17 1 15,-40 0-3-15,0 0 1 0,40 21 0 0,-40-21 0 0,34 0 2 16,-34 19-1-16,0-19 0 0,20 0-2 0,0 18 1 0,-20-18-1 0,17 0 0 16,3 19 1-16,-20-19 0 0,17 0-1 0,3 21-2 0,-20-21-1 15,20 0 0-15,-20 17-13 0,23-17 2 0,-23 0-3 0,0 0-5 0,14 0-4 0,-14 0-45 16,0 0-23-16,0 0 42 0,0 0 5 0,0-17-13 0,0 17 41 16,0 0-29-16</inkml:trace>
  <inkml:trace contextRef="#ctx0" brushRef="#br0" timeOffset="-201131.82">25693 7283 115 0,'0'0'0'0,"0"0"53"15,0 0-34-15,0 0-7 0,-17 0-1 0,17 0-3 0,0 0 3 16,0 0 1-16,0 0 16 0,0 0-7 0,0 0-13 0,0 0 3 16,0 0 5-16,0 0-4 0,17 0-3 0,3 0-4 15,0 0-2-15,-20 0 2 0,40 0 1 0,-23 0-3 0,0 0 2 0,-17 0-2 16,40 0 2-16,-23 0-5 0,-17 0 1 0,20 0 0 0,-3 0 0 15,3 0-1-15,0 0-4 0,3 19-4 0,-23-19 1 0,14 0-3 16,-14 20-5-16,20-2-24 0,-20-18 13 0,20 0-40 0,-20 19 28 16,20-19-31-16,-20 21 28 0,0-21 25 0,0 0-29 15</inkml:trace>
  <inkml:trace contextRef="#ctx0" brushRef="#br0" timeOffset="-200965.94">25676 7568 95 0,'0'0'0'0,"0"0"47"0,0 0-12 0,0 0-7 0,-20 0-5 15,20 20-14-15,0-20 0 0,0 0 0 0,0 0 8 0,0 0-9 16,0 20 8-16,20-20 0 0,-20 0-9 0,0 0-2 0,17 17 2 0,3-17-2 16,-20 0-2-16,37 0 0 0,-14 19-1 0,-6-19-2 15,20 0 5-15,-17 0-3 0,17 21-7 0,-20-21-10 16,3 0-25-16,0 0 7 0,-20 0-8 0,0 17-2 0,37-17-32 16,-37 0 50-16,40 0-49 0</inkml:trace>
  <inkml:trace contextRef="#ctx0" brushRef="#br0" timeOffset="-200616.59">26400 7168 87 0,'0'0'41'0,"0"0"-17"0,0 0-3 0,0 0-14 16,0 0 8-16,0 0-6 0,0 0 0 0,0 0 1 0,0 0 0 0,0 0 9 0,0 0-2 16,0 0-9-16,0 0 1 0,0 0 0 0,0 0 8 0,0 20 0 15,0-20-9-15,0 0 10 0,17 0-10 0,-17 20 0 16,0-1 22-16,0-19-23 0,0 18 0 0,0-18-2 0,0 21 7 16,0 15-1-16,0-16-5 0,0-20-2 0,0 37 7 0,0-16-7 15,0-4 0-15,0 3 0 0,0 0-2 0,0 16 4 0,0-15-4 0,0 16 1 0,17 0-2 16,-17-17 1-16,0 0 0 0,0 16-2 0,0 2 1 15,0-38 0-15,0 40 0 0,0-40 1 0,0 37-4 0,0-17 1 0,0-3 0 16,0 4 1-16,0 16-2 0,0-37-1 0,0 19-1 0,0 2-7 0,0-21 2 16,0 17-2-16,0-17-2 0,0 0-22 0,0 0 11 0,0 20-43 0,0-20 25 15,0 0-51-15,0-20 13 0,0 20 53 0,0-38-47 0</inkml:trace>
  <inkml:trace contextRef="#ctx0" brushRef="#br0" timeOffset="-200318.8">26511 7168 126 0,'0'0'33'0,"0"0"-2"0,0 0-22 0,-20 0-6 0,20 0 1 0,0 0 9 16,-17-17-4-16,17 17 12 0,0-20-10 0,-20 20 8 0,20 0-11 16,0-18-3-16,0 18 0 0,0 0-1 0,0 0 0 0,-20-19-1 0,20 19 8 0,0 0 3 15,0-20 0-15,0 20-7 0,0 0 1 0,0 0 5 0,0 0-5 16,20 0-3-16,0 0 7 0,-3 20-4 0,-17-20 0 15,20 19 0-15,0-19-5 0,-3 0 3 0,-17 18-3 0,40-18 4 16,-23 20-1-16,3-20-5 0,0 0 1 0,-20 0-1 16,17 0 0-16,3 17 0 0,-20-17-1 0,37 0 1 0,6 0-1 15,-43 20-1-15,14-20 1 0,6 0-4 0,-20 0-1 16,40 0-12-16,-40 0-10 0,17 0 11 0,-17 0-1 0,17 0-2 16,-17 0-2-16,0 0-26 0,20 0-12 0,-20 20 24 0,0-20 0 15,0 0-24-15,0 0 41 0,0 0 5 0,0 0 2 0,0 19-41 0</inkml:trace>
  <inkml:trace contextRef="#ctx0" brushRef="#br0" timeOffset="-200119.12">26400 7608 134 0,'0'0'81'0,"0"0"-67"0,0 0-2 16,0 0-3-16,0 0 18 0,0 0-9 0,0 0 15 0,0 0-10 15,17-20-5-15,0 20-3 0,-17 0-9 0,20 0-2 0,17 0 1 16,-17-20 1-16,0 20-2 0,-3 0-1 0,-17 0 0 0,40 0-2 15,-23 0 0-15,23-17-1 0,-40 17 1 0,17 0 0 0,3 0-2 16,17 0-2-16,-37 0 0 0,20 0 2 0,-20 0-3 0,57 0-58 16,-57 0 35-16,20 17-46 0,0-17-17 0,-20 0 14 15,17 0-3-15</inkml:trace>
  <inkml:trace contextRef="#ctx0" brushRef="#br0" timeOffset="-190026.76">27061 5801 81 0,'0'0'15'0,"0"0"11"0,0 0 1 0,0 0 18 0,0 0-29 0,0 0 1 0,0 0-1 0,0 0 15 0,0 0-17 0,0 0 10 0,0 0-13 0,0 0 10 0,-20 20-4 0,20-20-9 0,0 0-1 0,0 0 6 0,0 0-8 0,0 0 6 16,0 0 0-16,0 0-7 0,0 0-2 0,0 0-1 15,0 0-1-15,0 0 3 0,0 0-3 16,20 0-8-16,-20 0-11 0,0 0-14 0,0 0 10 15,0 0-3-15,0 0-71 0,0 0 20 0,0 0 45 16,0 0 9-16,0 0 8 0,0 0-58 0</inkml:trace>
  <inkml:trace contextRef="#ctx0" brushRef="#br0" timeOffset="-189682.16">26967 6277 87 0,'0'0'0'0,"0"0"17"0,0 0 7 0,0 0-7 0,0 0-10 15,0 0 14-15,0 0-8 0,0 0 2 0,0 0 14 0,0-20-3 0,0 20-15 16,0 0 6-16,0 0-10 0,0 0 4 0,0 0-4 16,0 0 4-16,0 0 0 0,0 0-5 0,0 0 0 0,0 0 18 15,0 0-19-15,20 0 2 0,-20 0-3 0,0 0-2 16,0 0 0-16,0 0-1 0,0 0 0 0,0 20-1 0,0-20-3 16,0 0-24-16,0 18-10 0,0-18 13 0,0 0-66 15,-20 0-22-15,20 0 98 16,0 20-68-16</inkml:trace>
  <inkml:trace contextRef="#ctx0" brushRef="#br0" timeOffset="-189117.99">27272 7188 61 0,'0'0'8'0,"0"0"1"0,0 0-5 0,0-20 2 0,0 20 9 0,0 0-3 0,0-17 2 0,0 17 2 0,0 0 1 0,0 0-1 0,0-20 14 15,0 20-4-15,17 0-3 0,-17-18 2 0,0 18-14 0,0 0 2 0,0 0 7 16,0 0-3-16,0 0-2 0,0 0-8 0,0 0-3 0,0 0 1 0,0 0-1 15,0 0 1-15,0 0-2 0,0 0-3 0,0 0 0 0,0 0-1 16,0 0 0-16,0 0-12 0,0 0 4 0,0 18-25 16,0-18-22-16,0 0 20 0,0 20-3 0,0-3-36 0,0-17 47 15,-17 20-3-15,17 0 13 0,0-20-27 0</inkml:trace>
  <inkml:trace contextRef="#ctx0" brushRef="#br0" timeOffset="-188932.51">27138 7722 57 0,'0'0'28'0,"0"0"1"0,0 0 3 16,0 0-18-16,0-20 20 0,0 20 5 0,20 0 33 15,-20-20-58-15,0 20-1 0,0 0-3 0,17 0-1 0,-17 0 2 16,0-17-6-16,0 17 0 0,0 0-2 0,0 0 0 0,23 0 1 16,-23 0-3-16,0 0 1 0,0 0-3 0,0 0-6 0,0 17 0 15,0-17-18-15,0 0 5 0,0 20-5 0,0-20-44 0,0 20-15 16,0-20 48-16,0 18-10 0,0-18-19 0</inkml:trace>
  <inkml:trace contextRef="#ctx0" brushRef="#br0" timeOffset="-185819.97">27708 5781 22 0,'0'0'0'0,"0"0"18"0,0 0 2 0,0 0-15 0,0 0-1 0,0 0-1 0,0 0 0 0,0-19 4 0,0 19-3 0,0 0 2 0,0 0 6 0,0-19-5 0,0 19 1 0,0 0 11 0,0 0-9 0,0-19 2 0,0 19-1 0,0-19 13 0,0 19-12 0,0 0 10 16,0-19 1-16,0 19 6 0,0-19-20 15,0 19-1-15,0 0 9 0,0 0-1 0,0-17-10 0,0 17 7 16,0 0-7-16,0 0 5 0,0 0-3 0,0 0 0 0,0 0-4 16,0 0-1-16,0 0 2 0,0 0-3 0,0 0 3 0,0 17-3 15,0-17 0-15,0 0 0 0,0 0-1 0,0 19 1 0,0-19-1 0,0 19 2 16,0-19 0-16,0 0-2 0,0 19 3 16,-20 0-1-16,20 0-1 0,0-19 0 15,0 19 0-15,0-19-2 0,0 20 2 0,0-20-1 0,-20 0 2 16,20 20-2-16,0-20-1 0,0 17 2 0,-17-17-3 15,17 19 2-15,0-19 0 0,0 20-1 0,0-20 1 0,0 18-1 16,0-18 0-16,-17 19 1 0,17 2 0 0,0-3-1 16,0-18-1-16,0 19 1 0,0-19 0 0,0 19 0 0,0-1 1 15,0-18-1-15,-20 19 0 0,20 1-1 0,0-20 2 0,0 0 0 0,0 0 0 16,0 18 0-16,-20-18-1 0,20 20 1 0,0-20-1 0,0 19 3 16,-20-19-2-16,20 0 3 0,0 19-2 0,0-19 0 15,0 19 2-15,0-19 1 0,0 19-2 0,0-19-1 16,0 18 0-16,0-18-1 0,0 21 1 0,0-21-3 0,0 17 2 15,0-17 0-15,20 19 0 0,-20 1-1 0,0-20 2 0,20 20 0 0,0-2-2 16,-20-18 2-16,17 20-2 0,-17-20 1 0,17 17 0 0,-17-17-1 16,20 0 0-16,-20 19 1 0,0-19-1 0,20 0 0 0,-20 21 0 0,23-21 1 15,-23 0-1-15,0 0 0 0,0 17 0 0,14-17-4 0,-14 0-3 16,0 0 1-16,0 0-2 0,20 0-13 0,-20 0-4 16,0 0-8-16,0 0 11 0,0-17-30 0,0 17 21 0,0 0-3 0,0 0-5 15,0-21 0-15,0 21 2 0,0 0 6 0,0-19 9 0,20 2-9 0,-20 17-19 16</inkml:trace>
  <inkml:trace contextRef="#ctx0" brushRef="#br0" timeOffset="-185305.09">28145 5591 88 0,'0'0'51'0,"0"0"-35"0,0 0-1 0,0 0 9 0,0 0 27 0,0 0-35 0,0 0-2 0,0 0-2 0,0 0 6 0,0 0-6 0,0 0-8 0,0 0 5 15,0 0-5-15,0 0 9 0,0 0-6 0,0 0 4 0,0 0-6 16,0 0 5-16,0 0-5 0,-18 20 11 0,18-1-8 16,0 1-6-16,0-20 0 0,0 17 1 0,-20-17-2 0,20 19 1 15,0 0 1-15,0 0-1 0,0-19-1 0,-20 19 2 16,20 0 0-16,0 0-3 0,-17-19 2 0,17 20-3 0,0-20 3 15,0 0-2-15,0 0 1 0,0 0 0 0,0 0-1 0,0 20 0 0,0-20 0 16,0 0 1-16,17 0-1 0,-17 0 1 0,0 0-2 0,0 0 0 16,0 0 1-16,0 0 2 0,20 0-3 0,-20 0 1 0,0 0 2 15,0 0-2-15,0 0 1 0,0 0 0 0,0 17 1 16,0-17 0-16,0 19-3 0,0-19 3 16,0 20-1-16,0-2 0 0,0-18-1 0,0 19 2 0,0 2 0 15,0-3-2-15,0-18 1 0,0 0 1 0,0 38 1 16,0-20-2-16,0-18-1 0,0 19 0 0,0-19 0 0,0 0 1 15,20 20 0-15,-20-20-1 0,0 0 1 0,0 18 0 0,0-18 1 0,0 0-1 16,18 0 1-16,-18 20-2 0,0-20 1 0,22 0-2 16,-22 0 2-16,0 19-1 0,0-19 1 0,17 0-1 0,-17 19 1 0,0-19-1 15,0 0 0-15,0 19 0 0,0-19 0 0,0 0 0 0,0 0-1 0,0 19 0 0,0-19-1 16,0 18-7-16,0 3 3 0,0-21-2 0,-17 17-17 16,17-17 10-16,0 19-20 0,-22-19-3 0,22 0 20 0,-18 20-20 15,18-20 18-15,0 0-4 0,-20 20-33 0,20-2 2 0,0-18 33 16,0 0 7-16,-20 20-2 0,20-20-48 0</inkml:trace>
  <inkml:trace contextRef="#ctx0" brushRef="#br0" timeOffset="-184497.36">27651 7283 70 0,'0'0'14'0,"0"0"1"0,0 0-10 0,0 0-2 0,0 0 7 0,0 0 0 0,-17 0 2 0,17 0 3 0,0 0 14 0,0 0-6 0,0 0-13 0,0 0-1 16,0 0 7-16,0 0-9 0,0 19 5 0,0-19-6 0,0 0 5 0,0 0 2 16,0 0-6-16,0 0 0 0,0 0 8 0,0 0-8 15,0 0 7-15,0 0-8 0,0 0 0 0,0 0-1 0,0 0 1 0,0 0 0 0,0 0-1 16,0 0 1-16,0 0 2 0,0 0-4 0,0 0 0 0,0 0 0 0,0 0-1 15,0 20 0-15,0-20 5 0,0 0-5 0,0 0-1 0,0 0 0 16,0 0-1-16,0 18 0 0,0-18 0 0,0 0 2 0,0 0-2 16,0 0 2-16,0 19-2 0,0-19-1 0,0 0 1 0,0 0 0 15,0 0 0-15,0 0 0 0,0 21 0 0,0-21 0 0,0 0-1 16,0 0-1-16,0 0 3 0,0 0-3 0,0 17-1 0,0-17 3 16,0 0 1-16,0 0-1 0,0 20-1 0,0-20 0 0,0 0 2 15,0 0-2-15,0 0 1 0,0 0-1 0,0 20 1 16,-20-20-1-16,20 0 0 0,0 17 1 0,0-17 0 0,-20 0-1 15,20 19 0-15,0 2 1 0,0-21-1 0,0 17 1 0,0-17 3 0,-20 20-2 16,20 0-1-16,0-20 0 0,0 17 0 0,0-17 0 0,-14 20 0 16,14-20 3-16,0 20-3 0,0-3 3 0,0-17-1 0,0 0-2 15,0 19 1-15,0-19 1 0,0 21 0 0,0-21-1 0,14 0 0 0,-14 17 0 16,0-17-1-16,0 0 2 0,20 20 0 0,-20 0-3 0,0-20 1 16,20 0 0-16,-20 0-1 0,0 0 0 0,0 18 2 0,20-18-1 15,-20 19 0-15,0-19-1 0,0 0 0 0,17 0 0 0,-17 0 1 0,0 20-1 0,0-20-1 16,0 0 1-16,0 0-1 0,0 17 0 0,17-17 0 0,-17 0 0 0,0 21-3 15,0-21 0-15,20 0-6 0,-20 19 3 0,0-19-2 0,0 0-4 0,0 18-17 16,20-18-13-16,-20 0 15 0,0 0-4 0,0 19-42 16,0-19 33-16,0 0-34 0,0 0 46 0,0 0 10 0,0 0-3 0,23-19 7 15,-23 19-25-15</inkml:trace>
  <inkml:trace contextRef="#ctx0" brushRef="#br0" timeOffset="-183957.5">27973 7245 60 0,'0'0'0'0,"0"0"42"0,0 0-28 0,0 0-12 0,0 0 0 0,0 0 8 0,0 0 0 0,0 0 2 0,0-18 14 0,0 18-15 0,0 0 6 0,0 0-6 0,23 0-3 15,-23 0-6-15,0 0 1 0,0 0-3 0,17 0 2 0,-17 0 0 16,0 0 0-16,17 0 1 0,-17 0 6 0,0 0 4 0,20 0 0 15,-20 0-3-15,0 0-5 0,0 0 5 0,0 0 0 16,20 18-1-16,-20-18-1 0,0 21-1 0,0-4-2 16,0-17-2-16,0 19 2 0,0 1 0 0,0-20-4 15,0 37 5-15,0-37-4 0,0 21 0 0,0-21-1 0,0 17 0 16,17 3 1-16,-17-20-2 16,0 0 1-16,0 0 0 0,0 0 0 0,20 0 0 0,-20 0-1 15,0 0 1-15,0 0-1 0,0 0 0 0,0-20 1 0,0 20 1 0,0 0-1 16,0 0 0-16,0 0-1 0,0-17 3 0,0 17-2 0,0 0-1 15,0 0 1-15,0 0 4 0,0 0-3 0,0 0 1 0,0 0 1 16,0 0 0-16,0 17-2 0,0-17 2 0,0 0-1 16,0 20 0-16,0-20-1 0,0 20 1 0,0-20-2 15,0 17 0-15,0-17 1 0,0 19-2 0,0-19 1 0,0 0 0 16,0 0 0-16,0 0 2 0,0 21-3 0,20-21 1 0,-20 0 0 16,0 0 2-16,0 0-1 0,0 17 0 0,0-17-2 0,0 0 2 15,0 0 1-15,0 20-3 0,0-20 0 0,0 0 3 0,-20 20-1 0,20-20-2 16,0 17 0-16,0-17 2 0,-20 20-2 0,20-20-1 15,-17 20 0-15,-3-3 0 0,0-17 0 0,20 19 1 16,0-19 0-16,-17 21 0 0,17-21-2 0,0 17 1 0,-17 3-1 0,17-20 0 16,0 20 1-16,-23-20-6 0,23 18 4 0,0-18-2 0,0 19 1 15,0 1-11-15,0-20 8 0,-17 17-12 0,17 4 7 0,0-21-2 0,0 19-21 0,0-19 15 16,-20 18-20-16,20-18 20 0,0 19-1 0,0-19-1 0,0 0-2 0,0 21-22 16,0-21 26-16,0 17 5 0,0-17-4 0,0 20 3 0,0-20-35 15</inkml:trace>
  <inkml:trace contextRef="#ctx0" brushRef="#br0" timeOffset="-182727.29">30522 8596 30 0,'0'0'0'0,"0"0"23"0,0 0-20 0,0 0 1 0,0 0-3 0,0 0-1 0,0 0 1 0,0 0 0 0,0 0-1 0,0 0 2 0,0 0-1 0,0 0 3 0,0 0-1 0,0-20 3 16,0 20-1-16,0 0-1 0,0 0 1 0,0 0-1 0,0 0 8 15,17 0-2-15,6 20 0 0,-23-20-5 0,0 0 7 0,17 0-4 16,-17 0-1-16,0 0 1 0,0 19 0 0,17-19 7 0,-17 0-7 15,0 0 9-15,20 18-9 0,-20-18 5 0,0 0-7 0,20 0 5 16,-20 0-6-16,0 20 6 0,0-20 0 0,17 0 2 0,-17 20 0 16,0-20-7-16,0 0 1 0,0 0 0 0,0 0 5 0,0 0-7 15,0 0 3-15,0 0-4 0,0 0 0 0,0 0-1 0,0 0-1 0,0 0 1 16,0 0-1-16,0 0 1 0,0 0-2 0,0 0 0 0,0 0 2 0,0 17-3 16,-17-17 2-16,17 0-1 0,0 21 1 0,-20-21 0 0,20 19-1 15,-20-2-1-15,20-17 2 0,-17 20-2 0,17 0 0 16,0-20 0-16,-17 17 1 0,17-17-1 0,0 40 0 0,-23-23 4 15,23 4-1-15,0-21-3 0,0 0 0 0,0 19 1 0,0-2-1 16,0-17 0-16,0 20-1 0,0-20 1 0,0 19 0 0,0 0 1 16,0-19-2-16,0 20 1 0,0-20 0 0,0 0-1 15,0 0-2-15,0 19 4 0,0-19-2 0,0 0 1 0,0 0 0 0,0 0-1 16,0 0 2-16,0 0 0 0,0 0-2 0,0 17 1 0,0-17 1 16,0 0 1-16,0 0 5 0,0 0-7 0,0 21 2 15,0-21 0-15,0 18 0 0,0 0 0 0,0 2 0 16,0 1 0-16,0-21 1 0,0 37 4 0,0-19-2 0,0 21-1 15,23-21 0-15,-23 21-1 0,0-20-2 0,0-1 0 16,17 2 0-16,-17-1-1 0,0-1 1 0,17 2 1 0,-17-3-1 16,20 3-2-16,-20 1 0 0,0-3-1 0,0 0-1 0,20 2-4 15,-20-20-1-15,0 18-4 0,37 2-95 16,-37-20 62-16,0 0-8 0,20 19-47 0,-20-19 39 0,0 0 13 0</inkml:trace>
  <inkml:trace contextRef="#ctx0" brushRef="#br0" timeOffset="-181716.65">33544 8310 61 0,'0'0'17'0,"0"0"-11"0,0 0 16 0,0 0-12 0,0 0 55 0,0 0-47 0,0 0-1 0,0 0 12 0,0 0-6 0,0 21 6 0,0-21-21 16,0 0 0-16,0 0 8 0,0 0-9 0,0 0 0 0,0 0 0 15,0 19 13-15,0-19-13 0,0 0 5 0,0 17-4 0,0-17-3 16,0 21-3-16,0-4 2 0,0 2-1 15,0 1-1-15,0-20-1 0,0 38 3 0,0-38-3 16,-20 20 0-16,20-3 0 0,0 2-1 0,0 2 1 0,0 16 1 16,0-37-1-16,0 37 0 0,-20-37-1 0,20 20 1 0,0 0-1 0,0-3 3 15,0-17-3-15,0 21 1 0,0-2-1 0,0-2 2 0,0-17-2 16,0 20 0-16,0-20 4 0,0 20-4 0,0-20 0 0,0 0 1 16,0 17 1-16,0-17-1 15,0 0 0-15,0 0-2 0,0 0 1 0,0 0 1 0,0 0-1 0,0 0 0 16,0 0 0-16,-17 0 1 0,17 0 0 0,0 21-2 15,0-21 1-15,0 0 0 0,0 19 1 0,-20-19 0 16,20 0-1-16,0 17 0 0,0 4-2 0,0-21 3 0,0 0 0 16,0 19 0-16,0-19-2 0,0 0 2 0,0 17 1 0,0-17 1 15,0 20-2-15,0-20-1 0,0 19 0 0,0-19 6 0,0 19-4 16,20 1-2-16,-3-20-1 0,-17 19 2 0,20-2 1 16,-20-17-1-16,20 21-1 0,-3-3 2 0,-17-18-2 15,23 18 3-15,-23-18-3 0,0 0 1 0,14 20 3 0,-14-20 0 0,23 21-2 16,-23-21-1-16,0 17 5 0,0 3-2 15,0-20-1-15,0 18 0 0,0 1 0 0,0-19-3 0,0 20 0 16,0-2 3-16,0 0 0 0,0 3-4 0,-23-21 0 16,9 19-2-16,14-1-2 0,0-18-5 0,-23 20-5 15,23-1 4-15,0-19-1 0,-17 18-24 0,-3 2-11 0,20-20 16 16,0 17-45-16,0-17 29 0,0 20-1 0,-20 1-24 0,20-3 34 16,0 0-14-16</inkml:trace>
  <inkml:trace contextRef="#ctx0" brushRef="#br0" timeOffset="-180808.44">33202 10193 46 0,'0'0'18'0,"0"0"-13"0,0 0 30 0,0-18 10 0,0 18-9 0,0 0 12 0,0 0-34 0,-20 0 32 0,20 0-37 0,0 0 23 16,0 0 1-16,0 0-25 15,0 0 19-15,0 0-21 0,0 0 6 16,0 0-9-16,0 18 9 0,0-18-10 0,0 0 0 0,0 0 3 16,0 0-1-16,0 19 5 0,0-19-9 15,0 19 3-15,0-19 1 16,0 20-3-16,0-20-1 0,0 18 1 0,0-18-1 0,0 20 0 15,0-20 1-15,0 18-1 0,0 1 1 16,0 1 0-16,0 17 0 0,0 21-2 16,0-58 0-16,0 57 5 0,0-38-2 15,0-2 0-15,-20 3-2 0,20 1 0 16,0-3 1-16,0 1 0 0,-14-19-1 0,14 19 1 16,0-19-1-16,0 0 2 0,0 0-5 15,0 17 1-15,-23-17 0 0,23 0 2 0,0 21 3 16,0-21-2-16,0 0-2 0,0 18-2 15,0-18 2-15,0 0 1 0,0 0 1 0,0 18-2 16,0-18 1-16,0 0 1 0,0 20 0 16,0-20-1-16,0 0 1 0,0 0-1 0,0 21 0 15,0-21 0-15,0 0 0 0,0 18 0 16,0-18 1-16,0 0 0 0,0 0 0 0,0 19 2 16,23-19-1-16,-23 18-2 15,14-18 2-15,-14 0-2 0,0 18 4 0,0 3-2 16,20-21 0-16,-20 18-2 0,0-18 0 0,20 19 2 15,-20-19-2-15,0 21 0 0,0-3-1 0,0-18 3 0,0 0-1 16,20 38 2-16,-20-38-3 0,0 0 0 0,0 38 4 0,0-38-2 16,0 19-2-16,0-1-1 0,0 1 3 15,0-19-2-15,-20 21 1 0,20-21-2 0,-20 37 0 16,0-37 3-16,6 19-4 0,-9 0 1 0,-14 0-12 16,17 0-2-16,0-1-7 0,20-18 10 0,-37 40-35 15,37-22 5-15,-20 20-63 0,20-38 55 16,-17 19-43-16,17 0 36 0,0-19 7 0</inkml:trace>
  <inkml:trace contextRef="#ctx0" brushRef="#br0" timeOffset="-179704.22">31055 10307 21 0,'0'0'17'0,"0"0"-6"0,0 0 1 0,0 0-9 0,0 0 2 0,17 0-2 0,-17 0 0 0,0 0 5 0,0 0-3 0,0-18 0 0,20 18 19 15,-20 0-2-15,17-20 22 0,-17 20-33 0,0 0 12 16,0-18 3-16,0 18 19 0,0 0-34 16,0 0 7-16,0 0-1 0,0 0 12 15,0 0-22-15,0 0 5 0,0 0 1 0,0 0-1 16,0 0-4-16,0 0 1 0,0 0-7 16,0 18 1-16,-17 2 2 0,17-20-3 0,0 37 2 15,0-17-3-15,-20-2 0 0,20 1-2 0,0 0 1 16,0 20 3-16,-17-20-1 0,17 19-1 0,0-19-1 15,-23 18 1-15,23-37 0 0,0 39 0 16,0-20-1-16,0 0 1 0,0-19-3 0,0 17-3 16,23 4 6-16,-23-3-1 0,0-18 1 15,0 18-3-15,0-18 2 0,17 0 2 16,-17 0-2-16,0 0 0 0,0 0 1 0,0 0-2 16,0 0 1-16,0 20-4 0,0-20 5 0,0 0-5 15,0 21 5-15,0-21-1 16,-17 0-1-16,17 18 2 0,0-18-1 0,0 19-1 15,0-1 0-15,0-18 2 0,-23 39-3 0,23-39 1 0,0 58 2 16,-17-58-1-16,17 36 0 0,0-16-1 16,0-2 2-16,0 2 0 0,0-1 0 15,0-1-2-15,0 1 3 0,0-19-2 0,0 21 1 16,0-3 0-16,0-18 0 0,0 19-1 0,0-19 0 16,0 19 1-16,0-19-2 0,0 19 1 15,0 0 1-15,0-19-2 0,0 19 1 0,0-19 0 0,17 18 1 16,-17 3-3-1,0-2 2-15,0-1-1 0,23-18 1 0,-23 19 2 16,0 0-1-16,17 0 1 16,-17 0-2-16,20-1-1 0,-20 2 0 0,17 0-2 15,-17-20 2-15,80 94-194 32,-66-94 154-32,6 19-71 0,-20-19 74 15</inkml:trace>
  <inkml:trace contextRef="#ctx0" brushRef="#br0" timeOffset="-158014.74">27708 12038 37 0,'0'0'15'0,"0"0"-6"0,0 0-6 0,0 0-1 0,0 19 4 0,0-19-2 0,0 0 1 0,0 0 8 0,0 0-6 0,0 0-1 0,0 19 6 0,0-19-6 0,0 0 0 0,0 0 1 0,0 0-1 16,0 0 6-16,0 0-5 0,0 0 0 0,0 0 0 0,0 0 1 0,0 0 1 0,0 0 9 15,0 0 11-15,0 0-20 0,0 0-1 0,-20 0 8 16,20 0-9-16,0 0 1 0,0 0 5 0,0 0-6 0,-20 0 7 0,20 0-7 15,0 0-1-15,0 0 6 0,0 0-7 0,-17 0 4 0,17 0-4 16,0 18 2-16,0-18-3 0,0 0-1 0,0 0 6 0,-17 0-6 0,17 0 0 16,0 0 0-16,0 0 4 0,0 0-3 0,0 19 0 0,-20-19-1 0,20 0 3 15,0 0-4-15,-20 20 0 0,20-2 9 0,-20-18-9 16,20 20-1-16,0-20 2 0,0 19 3 0,0-19-4 0,-14 19 2 0,14 0-2 16,0 0-3-16,0-19 1 0,-23 18 1 0,23 2-1 15,0-2 0-15,0 1 1 0,-20-19 0 0,20 20 0 16,0 0 0-16,0-2 2 0,-17 1 0 0,17-1-3 15,0 1 4-15,0-19-2 0,0 20 0 0,0-2 3 0,0-18-2 16,0 20 1-16,17-1 2 0,-17-19-3 0,0 0-2 0,20 19 1 0,-20-19 0 16,23 0 0-16,-23 19 5 0,14 0 1 0,6-19-3 0,-20 0-3 15,20 18 0-15,-20-18 0 0,37 20 7 0,-37-20-6 0,0 0-2 16,17 0 2-16,3 0-1 0,0 19 2 0,3-19 0 0,-9 0-2 16,-14 0-1-16,20 0-1 0,0 0 2 0,0 0 0 0,-3-19-2 15,0 19-2-15,-17-20-1 0,23 2-14 16,-23 18 9-16,0-19-16 0,0 0 8 0,0 19-19 0,0-19 16 15,0 0-26-15,0 19-8 0,0-20-10 0,0 2-10 16,0 18 34-16,-23-20-31 0,23 1 30 0,0 19 26 0,0 0-28 16</inkml:trace>
  <inkml:trace contextRef="#ctx0" brushRef="#br0" timeOffset="-157717.33">27708 12417 28 0,'0'0'12'0,"0"0"-2"0,0 0-2 0,0 0-4 0,0 0 7 0,0 0-3 0,0 0 1 0,0 0 13 0,0 0-11 0,0 0 11 0,0 0-11 0,0 0 13 0,0 0-13 0,0 0 13 0,0 0-12 0,0 0 13 0,0 0-12 16,0 0 11-16,0 0-2 15,0 0-3-15,0 0-2 0,23 0-10 0,-23 0 0 0,0 0 9 0,0 0-8 0,0 0 7 16,14 0 8-16,-14 0-16 0,0 0 4 0,0 0-3 15,20 0 2-15,-20 0-1 0,20 0-1 0,0 0-1 16,-3 0-3-16,-17 0 0 0,17 19-2 16,6-19-1-16,-23 0-4 0,0 0 4 0,17 0-3 15,-17 0-10-15,20 0-7 0,-20 0 3 0,0 0-1 0,0 0-32 16,17 0 20-16,-17 0-9 0,0 0-57 0,0 0 42 0,20-19-28 16,-20 19 0-16</inkml:trace>
  <inkml:trace contextRef="#ctx0" brushRef="#br0" timeOffset="-157000.34">28259 12551 48 0,'0'0'28'0,"0"0"-20"0,0 0 26 0,0 0-24 0,0 0 13 0,0 19 1 0,0-19-4 0,0 0-4 0,0 0-9 0,0 0 6 0,0 0-2 0,0 0-6 0,0 0 11 16,0 0-8-16,0 0 1 0,0 0-1 0,0 0 8 0,0 0-9 0,19 0 10 0,-19 0 1 16,0 0-12-16,0 0 1 0,0-19 6 0,0 19-1 0,0 0-7 15,0 0 1-15,0 0 0 0,0 0-1 0,20-19 5 0,-20 19-6 16,0-19 1-16,0 19 4 0,0 0-5 0,0-19-2 0,0-1 4 0,0 20-3 15,0-18-2-15,0-21 3 0,18 21 1 0,-18 18-5 0,0-37 2 16,0 17 0-16,0 0 0 0,0 1 3 0,0 1-4 0,0-2 0 16,20 2 2-16,-20-1-2 0,0 0 1 0,0 0 0 0,0 19 0 0,0-19-1 15,22 19 1-15,-22-20 2 0,0 20-4 0,0 0 4 16,0 0-3-16,0 0 2 0,0 20 4 16,0-1-6-16,15 0 1 0,-15 0-1 0,0 0 0 15,0-1-1-15,0 2 1 0,0 17 0 16,20-17 0-16,-20 0 0 0,0-20-1 0,0 18 0 0,0 1 2 0,0-19-2 15,0 18 0-15,0-18 0 0,19 39 5 0,-19-39-3 16,0 0-1-16,0 0-2 0,20 0 2 0,-20 0 1 0,0 0 0 0,0 0-1 16,18-20 1-16,-18 20 0 0,0-19-1 0,0 1 1 0,0-1 0 0,0 1-1 15,17-2-1-15,-17 20 0 0,0-39 1 0,20 1-1 0,-20 20 0 16,20-1 0-16,-20 0 0 0,0 0 2 0,22 0 0 0,-22-58 0 16,15 77-1-16,-15-18 1 0,0-1-2 0,20 0-1 0,-20 19 2 15,0-19 1-15,20 19-1 0,-20 0-1 0,0 0 1 0,0 0 0 16,19 19 3-16,-19 0-2 0,0-19-1 0,0 37 0 0,18-18 1 0,-18 1-1 15,0 18 0-15,0-38-2 0,17 38 0 0,-17 0-4 0,0-20 0 16,0 2-2-16,0-2-5 0,0 1-1 0,22 1-7 0,-22-20-3 0,0 38-36 16,0-19-15-16,0 18-26 0,0-37 43 0,18 38-43 15,-18-38 68-15,0 20-24 0</inkml:trace>
  <inkml:trace contextRef="#ctx0" brushRef="#br0" timeOffset="-156651.95">28966 12209 79 0,'0'0'0'15,"0"0"56"-15,0 0-15 0,0 0-8 0,0 0-17 0,0 0-1 0,-23 0 14 0,23 0-3 0,0 0-15 0,0 0 6 0,-17 0-10 0,17 0 5 0,0 0-3 0,0 0-6 0,0 0 1 0,-20 0 3 16,20 0 1-16,0 0 0 0,0 19 0 0,-20-19-5 16,20 19 3-16,0-19-3 0,0 18-1 0,0 2 7 0,0-2-6 0,0 1 2 15,0 21 1-15,0-22-1 0,0 1-3 0,0-1 4 16,0 1-4-16,20 19 0 0,-20-18 1 0,0-20 4 15,20 38 4-15,-3-38-1 0,6 19 1 0,-23-19-9 16,17 0 8-16,-17-19-4 0,17 0-4 16,-17-20 2-16,20 21-2 0,-20-21 0 0,0 39-1 15,0-37 2-15,0-1 1 0,20-1-1 0,-20 39-2 0,0-38 0 16,0 20-1-16,0-20 2 0,0 19-1 0,-20 0-2 16,20-1 0-16,0 20 0 0,-20-38-4 15,20 38-1-15,0 0-3 0,0 0 4 0,-17 0-6 16,17 0 3-16,0 20-13 0,0-20 7 0,0 0-1 0,0 18-22 0,0 2 15 15,0-20-3-15,0 19-4 0,0 0-44 0,0 19-60 0,0-20 73 16,0 2 7-16</inkml:trace>
  <inkml:trace contextRef="#ctx0" brushRef="#br0" timeOffset="-156368.52">29285 12247 60 0,'-20'0'32'16,"20"0"-17"-16,0 0 62 0,0 0-34 16,0 0 8-16,0 0-27 0,0 0-6 0,0 0-4 15,0 0-6-15,0 0 8 0,0 0-1 0,0 18-8 16,0-18 7-16,0 38-1 0,0-19-4 0,0 21-1 15,0-3-3-15,0-19-4 0,0 21 1 0,0-1-1 0,0-19 0 16,0 19-3-16,0-19-2 0,0 38-38 16,0-19-12-16,0 0-32 0,0-19-20 15,0 0 61-15,0-19 12 0,0 0-29 0</inkml:trace>
  <inkml:trace contextRef="#ctx0" brushRef="#br0" timeOffset="-156115.78">29328 12038 106 0,'0'0'102'0,"0"0"-82"0,0 0 20 0,0 0-20 0,0 0-1 0,14 0 20 0,-14 0-22 15,20 19 13-15,-20 18-9 0,20-37-14 0,-20 19-1 0,20 1-1 16,-20 18 3-16,17-38-5 0,-17 38 4 0,17-19-2 0,-17 18-3 16,23-37 1-16,-23 38 1 0,17 21-1 0,-17-22 0 0,0 0-1 15,20-17-2-15,-20 18 4 0,0 0-4 0,0-38 1 0,0 38-1 16,0-38 3-16,-20 38-1 0,20-19 0 0,-17 0-2 0,17 0 2 15,-23 19-2-15,6-19-1 0,17-19 2 0,-17 19-6 0,-23-1-8 16,20-18-8-16,6 0-10 0,14 0 11 0,-23-18-31 0,3 18 24 16,20-19-4-16,-20 19-3 0,20-19-1 0,-17 1-41 0,17-2 43 15,0 1-9-15,0 0 30 0,0 0-43 0</inkml:trace>
  <inkml:trace contextRef="#ctx0" brushRef="#br0" timeOffset="-155926.8">29781 12209 95 0,'0'0'69'0,"0"0"-27"16,0 0-16-16,0 19-6 0,0 0-12 0,0-19-4 0,0 0 1 0,0 18-4 0,0-18 1 15,0 38-13-15,0-19-27 0,-17 1 3 0,17-20-6 0,0 20-31 16</inkml:trace>
  <inkml:trace contextRef="#ctx0" brushRef="#br0" timeOffset="-155794.5">29895 12399 269 0,'0'0'0'0,"0"0"101"0,0 0-81 0,0 0-6 0,-20 0 4 0,20 18-3 0,0-18-6 15,0 19 2-15,0 1-3 0,0-20-7 0,0 18-4 0,0 2-13 16,0-1-31-16,0-19-38 0,0 0 27 0,0 19-7 15,0-19-44-15,0 0 26 0</inkml:trace>
  <inkml:trace contextRef="#ctx0" brushRef="#br0" timeOffset="-155228.71">30425 12038 59 0,'0'0'0'0,"0"0"12"0,0 0 11 0,0 0 16 0,0 0-16 0,0 0 2 0,0 0 0 16,0 0-1-16,0 0 0 0,20 0 17 0,-20 0-7 0,0 0-20 15,0 0 10-15,0 0-13 0,0 0 7 0,0 0-9 0,0 0 8 16,0 0-11-16,0 0 8 0,0 0-2 0,0 0 0 0,0 19-3 16,0-19-6-16,0 19 5 0,0-1-5 0,0 1 1 15,-20 19 0-15,20-18-1 0,-20-1-1 0,20 19-1 16,-14-38-1-16,14 37 1 0,0-17-1 0,-23-2 1 0,23 1-1 0,0 21 1 15,-17-40-1-15,17 18 0 0,0 1 1 0,-20-1-2 0,20 1 0 16,0-19 2-16,0 38 1 0,0-18-1 16,0-20-1-16,0 19-1 0,0-19 3 0,0 19-2 0,0-19 1 15,0 0-2-15,0 0 0 0,20 0 4 0,-20 0-3 0,0 0 2 16,0 0-4-16,17 0 1 0,-17 0 2 0,0-19 1 16,0 19-2-16,0 0 0 0,0 0 1 0,0 0-1 0,0 0-1 0,0 0 1 0,0 19 1 15,0-19-1-15,0 0-1 0,0 19 3 0,0-19-2 0,0 19 0 16,0-19 0-16,0 18 1 0,0-18 0 0,0 20 0 0,0-1-1 15,0 0 0-15,23 0 1 0,-23 1-1 0,0-2 1 0,0-18-1 16,0 19 0-16,14 0 1 0,-14-19-1 0,0 18-1 0,0 2-5 16,20-20-9-16,-20 0 3 0,0 19-2 0,0-19-2 0,20 0-19 15,-20 0-11-15,20 0-14 0,-20 0 25 0,17 0-48 0,-17-19-3 16,20 19 32-16,0-20-5 0</inkml:trace>
  <inkml:trace contextRef="#ctx0" brushRef="#br0" timeOffset="-154759.47">30861 12532 76 0,'0'0'52'0,"0"0"-26"0,0 0-3 0,0 0 39 0,0 0-45 0,0 0 16 0,0 0-6 0,0 0-17 0,0 0 3 0,0 0-6 0,20 0 5 0,-20-19 2 0,0 19-3 15,0 0-7-15,0 0 0 0,20-19 1 0,-20 19-1 0,0-20 4 16,0 2-2-16,0 18 0 0,23-39 4 0,-23 21-1 0,14-1-5 16,-14 1 8-16,0-2-9 0,0 20 1 0,0-39 0 0,0 21 4 0,20-20-1 15,-20 19 0-15,0 0-1 0,20 0-3 0,-20 0 2 16,0-1 2-16,0 2-5 0,0 18 2 0,20-20 0 0,-20 1 3 15,0 1 3-15,0 18-7 0,17 0 2 0,-17 0-3 0,0 0 1 16,0 0 0-16,0 0 1 0,17 0 0 0,-17 0 0 0,0 0-1 16,0 0-2-16,23 0 1 0,-23 0 0 0,0 18 0 15,0-18 0-15,17 19 0 0,-17-19 0 0,20 20 1 0,-20-2 2 16,0 2-3-16,17-20 0 0,-17 19 2 0,0 0 0 0,20-19-3 16,-20 19-2-16,0 0 3 0,20-1-2 0,-20 2-1 0,17-2 2 0,-17 1-1 15,0 1 2-15,0 0-2 0,23-2 0 0,-23 19 1 0,0-37 0 16,14 39 1-16,-14-1-1 0,0 0-1 0,20 0-4 0,-20-38 2 15,0 18-2-15,0 21-6 0,0-20 0 0,20 0-17 0,-20 19-4 16,0 0-14-16,0-38 18 0,0 18-33 0,0 2-17 16,0-20 29-16,0 0-7 0,0 0-1 0,0 0-28 0,0 0 15 0</inkml:trace>
  <inkml:trace contextRef="#ctx0" brushRef="#br0" timeOffset="-154557.2">31055 12494 113 0,'0'0'41'0,"0"0"-5"0,0 0-6 0,0 0 19 0,0 0-27 0,0 0-1 0,0 0 0 0,0 0 15 16,0 0-20-16,0 0-2 0,0 0-1 0,0 0 11 0,0 0-16 0,0 0 2 16,17 0 9-16,-17 0-11 0,0 0-3 0,20 19-1 15,-20-19-3-15,0 0 0 0,17 0 3 0,-17 0 1 0,0 0-2 0,20 0-1 16,-20 0-2-16,0 0-2 0,20 0-3 0,-3 0-5 16,-17 0 0-16,23 19-18 0,-23-19 10 0,0 0-29 0,14 0 17 0,-14 0-4 15,0 0-53-15,20 0-13 0,0 0 29 0,-20 0 46 16,0 0-14-16</inkml:trace>
  <inkml:trace contextRef="#ctx0" brushRef="#br0" timeOffset="-154376.11">31491 12608 58 0,'0'0'22'0,"0"0"39"0,0 0-38 16,0 19 24-16,0-19-22 0,0 0-2 0,0 0-1 0,0 0 18 0,0 19-24 15,0-19-1-15,17 19 7 0,-17 1-5 0,0-20-10 0,0 37 2 16,0-37-5-16,0 37 5 0,0-17-3 0,0-1-2 15,-17 0-1-15,17 0-2 0,0 1-1 0,0-20 1 0,0 18-2 0,0 1 2 16,-20 19 0-16,20-38-5 0,0 19-12 0,-20-19 1 0,20 20-2 0,0-20-4 0,-17 18-31 16,17-18-18-16,-20 0 28 0,20 0-3 0,0-18-26 0,-20 18 51 15,20-20-9-15,0 20-5 0</inkml:trace>
  <inkml:trace contextRef="#ctx0" brushRef="#br0" timeOffset="-154033.3">31776 12190 74 0,'0'0'39'0,"0"0"-6"0,0 0 23 15,0 0-33-15,0 0 20 0,0 0-22 0,0 0-1 0,0 19-1 0,0-19 12 16,0 0-7-16,0 0-5 0,0 19-1 0,0-19-12 16,20 0 1-16,-20 19-1 0,0-1 8 0,0-18-7 0,0 0-1 0,0 38 10 15,0-38-12-15,17 0 2 0,-17 19-2 0,0-19 0 0,0 40 6 0,0-3 2 16,0-37-7-16,18 37 1 0,-18 1-3 16,0-38-1-16,0 39 1 0,0-1 1 0,0-19-5 0,0-1 2 0,0 2 0 0,22 37-2 15,-22 0-3-15,0-38 0 0,0-1-11 0,0 21 3 16,0-20-21-16,0 0 12 0,0-19-2 0,0 20-33 0,0-2 23 15,0-18-6-15,0 0-2 0,0 19-53 0,0-19 14 0,0-19 43 16,0 19 27-16,0-18-13 0</inkml:trace>
  <inkml:trace contextRef="#ctx0" brushRef="#br0" timeOffset="-153625.41">31890 12209 59 0,'0'0'17'0,"0"0"2"0,0 0 54 0,0-19-47 0,0 0 22 16,0-1-6-16,0 20-22 0,0-18 15 0,0-2-7 0,0 1 14 15,0 1-35-15,0 18 4 0,0-19 2 16,0 19 5-16,0 0-13 0,0 0 0 0,17 0 12 16,-17 0-13-16,0 0-1 0,20 0 3 0,-20 0-3 0,0 19 0 15,20-19 3-15,-20 0-3 0,17 0 1 0,-17 18 0 16,0 1 0-16,23 1-1 0,-23-2-2 0,0 2-1 16,15-1 1-16,-15 0-1 0,0-19-1 0,0 38 1 0,0-38-1 0,0 18 1 15,0 2-1-15,0-2 0 0,0 1 0 0,0 1 0 0,0 0 1 16,0-2-1-16,0-18-2 0,0 19 0 0,-15-1 0 0,15-18 0 15,0 19-7-15,0-19 5 0,0 20 0 0,-23-20-2 0,23 0 2 0,0 0 4 16,0 0 2-16,0 0-2 0,0 0 1 16,0 0 1-16,0 0 3 0,0 0 0 15,23 0-4-15,-23 0 4 0,15 0 3 0,-15 0-3 0,0 18 0 0,20-18 1 16,-20 0-3-16,19 20 0 0,-19-20 0 0,20 19 1 0,-20 0-1 16,0-19-2-16,18 19 3 0,-18 0 0 0,19-1-4 0,-19 2 4 15,0-1 1-15,0-19-2 0,0 19-1 0,0 0 2 0,0-19-3 16,0 20-1-16,0-2 0 0,-37 1 4 15,37-19-4-15,-20 0-5 0,1 19-11 0,19-19 3 0,-20 0-20 16,5 0 13-16,15 0 0 0,-23 0-30 0,6 0 22 0,17 0-35 0,-20 0-9 16,20 0 34-16,0 0 2 0,0 0-19 0,0 0 32 15,0 0 16-15,0 0-38 0</inkml:trace>
  <inkml:trace contextRef="#ctx0" brushRef="#br0" timeOffset="-153403.09">32250 12817 91 0,'0'0'0'0,"0"0"119"0,0 0-90 0,0 0-2 0,0 0 42 0,0 0-39 0,0 19-3 0,0-19-20 0,-18 0 2 0,18 0-7 0,0 0 0 15,0 0 0-15,-20 20-2 0,20-20 0 0,0 18 0 0,-19 1-3 0,19-19-16 16,-18 19-14-16,18-19 13 0,-17 19-6 15,17-19-33-15,0 0 23 0,0 19-42 0,-22-19 14 0,22 0 28 16,0 0-4-16</inkml:trace>
  <inkml:trace contextRef="#ctx0" brushRef="#br0" timeOffset="-153124">32629 12094 113 0,'0'0'0'0,"0"0"83"0,0 0-9 0,0 0-54 16,0 19 33-16,0-19-23 0,0 20-4 0,0-2-9 0,0 2-12 15,0-1 7-15,0 0-7 0,0 0 1 0,0 0 2 0,0-1-3 0,0 2-1 16,23-20-1-16,-23 37 4 0,0-17-5 0,0 0 1 0,0 17 1 15,0-19-2-15,0 39 0 0,17-18-3 0,-17-20 2 0,0 0-1 16,0 18-2-16,0-17-1 0,0 18-8 0,0-19-10 0,0 19-15 16,0 0 13-16,0-20-35 0,0 2 21 0,0-1-5 0,0 0-102 15,0 0 86-15</inkml:trace>
  <inkml:trace contextRef="#ctx0" brushRef="#br0" timeOffset="-152838.77">32726 11866 137 0,'0'0'0'0,"0"0"137"0,0 0-116 0,0 0 59 15,0 20-25-15,0-20-46 16,37 37 33-16,0 20-22 16,3 39-4-16,-3-21-14 15,-37-55-2-15,57 131 5 16,-34-17-7-16,-23-20 6 15,0-76-5-15,-23 76 4 16,6-38-5-16,-3-76 2 0,-37 58 1 16,40-40-13-16,-6 1 3 0,8-19-19 15,-7 0-7-15,22 0 16 0,-17 0-2 0,17 0-6 0,-20 0-3 0,20 0-2 16,-20-19-45-16,3 19 35 0,17-18-40 0,-20-2 32 0,20 20 39 16,0-19 2-16,0 19-12 0</inkml:trace>
  <inkml:trace contextRef="#ctx0" brushRef="#br0" timeOffset="-152029.14">33658 11866 66 0,'0'0'0'0,"-20"0"64"16,20 0-38-16,0 0-1 0,0 0-1 0,0 0 0 0,0 0 19 0,0 0-23 0,0 0-3 0,0 0 0 0,0 0-4 0,0 0 1 0,0 0 10 0,0 0-1 0,0 0-12 0,0 0-1 0,0 0-1 0,0 0-1 0,0 0 0 0,0 0 0 0,0 0-2 15,0 0 9-15,0 0-8 0,0 0 0 0,0 0-2 0,0 0 0 0,0 0-1 16,0 20 3-16,-17-1-5 0,17-19 4 0,0 18-4 0,0 1 2 15,0 1-1-15,0-20 0 0,0 37 3 0,0-37-4 0,0 20 1 16,0-1-1-16,0 0 1 0,0 0-1 0,0-1 0 16,0-18-1-16,0 19 0 0,0 1 1 0,0-20-1 15,0 18 3-15,0-18-2 0,17 0-1 0,-17 20 0 16,0-20 0-16,0 0-1 0,0 0 2 0,20 0-3 0,-20 0 1 16,0-20 1-16,0 20 1 0,0 0-1 0,0 0-1 0,0 0 0 0,0 0 1 15,17 0-1-15,-17 0 2 0,0 0-2 0,0 0 3 0,0 0-3 16,0 20 0-16,0-20 0 0,0 19 0 0,0-19 0 15,0 19-1-15,0 0 2 0,0 0-3 0,0-19 3 16,0 18-1-16,0 2 0 0,0-2 0 0,0-18 2 0,-17 19-4 0,17-19 2 16,0 20 3-16,0 0-3 0,0-20 1 0,0 18-2 0,0 1 3 15,0-19-2-15,0 18 2 0,0-18 0 0,17 19-1 16,-17-19-2-16,0 20 1 0,0-20 0 0,0 18 1 16,0-18-3-16,0 0 3 0,0 20-2 0,0-20-4 0,0 0 2 0,0 19 0 15,0-19-7-15,0 0 0 0,0 0-16 0,0 19 8 0,0-19-18 16,0 0 15-16,-17 19-2 0,17-19-5 0,0 0-43 0,0 19 25 0,0-19-10 15,-20 18-55-15,20-18 71 0,-17 39-5 0,17-39 15 0</inkml:trace>
  <inkml:trace contextRef="#ctx0" brushRef="#br0" timeOffset="-150963.04">27594 13253 57 0,'0'0'0'0,"0"0"31"0,0 0 8 0,0 0-27 0,0 0 15 0,0 0-15 0,0 0 11 0,0 0-7 0,0 0-1 0,0 0-8 0,0 0 8 0,0 0-7 16,0 0 1-16,0 0-1 0,0 0 8 0,0 0 4 0,0 0-10 15,0 0 9-15,0-18-12 0,20 18 11 0,-20 0 2 0,0 0-12 16,0 0 8-16,0-19-10 0,0 19 7 0,0 0-7 0,0 0 1 16,0 0 4-16,0-19-3 0,0 19-1 0,0-17 2 0,0 17-2 15,0 0-3-15,0 0 1 0,0 0-2 0,0-21 2 0,0 21-4 16,0 0 1-16,0 0 0 0,20 0 1 0,-20 0 1 0,0 0 0 15,17-18-2-15,-17 18 1 0,0 0 0 0,0 0 1 16,0-20-3-16,17 20 2 0,-17 0 2 0,0-19 0 0,0 19-5 16,20 0 2-16,-20-20 1 0,0 2 0 0,20 18 0 15,-20-19 0-15,0 19-3 0,0 0 2 0,0-18 1 16,0 18-1-16,0 0 3 0,0 0-1 0,0 0-2 16,-20-19-2-16,20 19 1 0,0 0 1 0,-20 0 0 0,20 0-2 0,-17 0 3 15,17 0-2-15,0 19-2 0,-17-1 1 0,-3-18 3 16,20 19-3-16,-20-19 1 0,20 38 0 0,-20-19-2 0,20 1 1 15,-14 19-1-15,-9-22 3 0,3 2 1 0,3 18-6 0,-3 4 2 16,20-41 2-16,-37 36 1 0,37-16-1 0,-20 17 0 0,0 1 0 16,3-38 0-16,0 39-1 0,17-1 0 0,-23-19 0 0,6 18 3 15,17-37-3-15,-20 38 2 0,20-18-1 0,0 17-1 0,-20-37 0 16,20 20 1-16,0-1-1 0,0-1-2 0,0 20 2 0,0 1 3 16,0-20-2-16,0 0 0 0,0-19-1 0,0 37 0 15,0-37 1-15,20 19 0 0,0 2-1 0,-3-4 3 16,-17-17-2-16,23 20 4 0,-6-20-4 0,-17 20 2 0,17-20-3 15,3 0 1-15,0 0-1 0,-3 0 3 0,3 17 1 16,0-17-2-16,17 0 0 0,-37 0-4 0,0 0 3 0,23 0-3 16,-9 0 2-16,-14 0-1 0,0 0-3 0,20-17-11 0,-20 17 5 0,20-20-1 15,-20 20-19-15,20-20-11 0,-20 20-7 0,0-17-11 16,0 17-22-16,0 0 31 0,0-21-69 0,0 21 67 0,0 0 13 16,0-19-3-16,0 19 13 0</inkml:trace>
  <inkml:trace contextRef="#ctx0" brushRef="#br0" timeOffset="-150732.86">27594 13653 62 0,'0'0'26'0,"0"0"39"0,-20 0-25 0,20 0-21 0,0 20 35 0,-14-20-26 0,14 0-16 0,0 0 0 0,0 0-1 0,0 0 0 0,0 19 11 0,0-19-13 0,0 0 0 0,0 0 8 0,0 0 2 16,0 0 2-16,0 0 0 0,0 18-3 0,0-18-9 15,14 0 5-15,-14 0-7 0,20 0 5 0,0 0-8 0,0 20 2 16,-20-20 1-16,17 0-1 0,0 0-5 0,3 0 8 0,0 0-8 15,-20 0 1-15,23 0 0 0,-9 0-3 0,-14 0 0 0,20 18 2 16,0-18-2-16,-20 0 2 0,0 0-6 0,20 0-9 0,-20 0 5 16,0 0-3-16,17 0-22 0,-17 0 13 0,17 0-32 0,-17 0 21 0,0 0-44 15,0-18-20-15,23 18 1 0,-23-20 62 16,0 20 10-16,0-18-29 0</inkml:trace>
  <inkml:trace contextRef="#ctx0" brushRef="#br0" timeOffset="-150088.16">28221 13311 63 0,'0'0'22'0,"0"0"13"0,0 0-18 16,0 0-1-16,0 0 15 0,0 0 1 0,0 0-6 0,0 0-16 0,0 0-1 15,0 0 9-15,0 0-9 0,0 0-2 0,0 0 0 0,0 19 5 0,0-19-6 16,0 0 0-16,0 0 6 0,0 0 0 0,0 0 0 16,0 0-5-16,0 0 7 0,0 0-7 0,0 0 1 0,0 0 7 0,0 20-7 15,0-20 0-15,0 0 6 0,0 0-8 0,0 0 7 0,0 18 5 16,20 1-11-16,-20-19 3 0,0 38 6 16,18-19-11-16,-18 19 4 0,0-38-7 0,0 20 2 0,0-1 0 0,0-1 1 15,19 21-3-15,-19-1-2 0,0-19 4 0,0-1-2 16,0 21 1-16,0-1-3 0,20-20-1 0,-20 2 1 0,0 18-3 0,0-19 8 15,18 37 2-15,-18-35-5 0,0 16-3 0,0 0 2 0,0-17 1 16,0 0-3-16,0-3-1 0,0-17-2 0,0 19 1 0,0-19-2 16,0 0 0-16,0 0-2 0,0 0 1 0,0-19-5 0,0 19 11 15,0-37-11-15,0 17 6 0,0 20-1 0,0-37 7 0,0 0-1 0,0 16 0 16,0 2 0-16,0-37 2 0,0 37-2 0,0-38 0 0,0 0-1 16,0 19 3-16,0-39 3 0,0 58-5 15,20-18 2-15,-20 37-2 0,22-38 3 0,-22-1-1 0,15 39 3 0,5-38 1 16,-20 38-2-16,19-37 3 0,-19 37 1 0,20-20-4 15,-2 1 2-15,-18 19 0 0,17 0-3 0,-17 0-1 0,0 0 4 16,20 0 0-16,-20 19-5 0,0-19 2 0,20 38 1 0,-20-19 0 16,0 0-2-16,0 0 2 0,22 0-2 0,-22 19 0 15,0-38-1-15,0 39 2 0,0-21-3 0,0 1 1 0,-22-19-1 0,22 20 1 16,0-2 2-16,0 2-3 0,-20 17 3 0,20-17-4 16,-20-1 3-16,20-19-1 0,0 18-2 0,-17-18 2 0,17 20 0 15,0-20-3-15,-18 0 2 0,18 0 1 0,0 0 0 0,0 0 0 16,0 18-1-16,0-18 1 0,0 20-2 0,18-20 0 15,-18 19 3-15,17 0-3 0,-17 0-2 0,0-19 1 0,20 20 4 16,0 16 1-16,2 2 2 0,-7-18 1 0,5 0-5 16,-20 17-2-16,20-17 1 0,-20-20-2 0,19 17-3 15,-19 2-11-15,18 1-12 0,-18-1-13 0,0-19 15 16,0 19-33-16,17-19-9 0,-17 0 26 0,0 0-61 16,22 0-12-16,-22 0 72 0,0-19-4 0,0 19 15 15</inkml:trace>
  <inkml:trace contextRef="#ctx0" brushRef="#br0" timeOffset="-149779.95">28906 13558 87 0,'0'0'21'0,"0"0"10"0,0 0-18 0,0 0 15 0,0 0 8 0,0 0-18 0,0 0 1 0,0 0-4 0,0 0 11 0,0 0-17 0,0 0 0 0,20 0 6 0,-20 0 3 0,0 0-10 0,0 0 1 0,17 0 6 0,-17 0-7 15,0 20 4-15,23-2 19 16,-23 2-22-16,0-20-1 0,0 19-4 0,0-19 1 0,17 18-1 0,-17 2 1 15,0-1-3-15,0-1-1 0,0 2 2 0,0 18 0 16,0-38-3-16,0 19 0 0,0-19 0 0,0 19 2 0,0 0 1 16,17 1-5-16,-17-3 5 0,0-17 5 0,20 19 4 15,0-19-9-15,-20 21-1 0,17-21 8 0,3 0-1 16,-20 0-6-16,0 0 2 0,20 0-3 0,-3 0 6 0,-17 0-6 0,20 0 0 16,17 0 6-16,-37 0-3 0,20 0-3 0,0 0-3 15,0 0-1-15,-3 0-4 0,0-21-4 0,-17 21-11 16,20 0 5-16,-20 0-5 0,0 0-30 0,20 0 21 0,-20-19-41 15,0 2-75-15,0-3 95 0,0 20-19 0,0-19 52 16,0 19 5-16,0-19-19 0</inkml:trace>
  <inkml:trace contextRef="#ctx0" brushRef="#br0" timeOffset="-149566.96">29114 13311 77 0,'0'0'0'0,"0"0"26"0,0 0 46 0,0 0-27 0,0 0-22 15,0 0 1-15,0 0 16 0,0 0 9 0,20 0-23 16,-20 0-15-16,0 0-2 0,23 0 6 0,-23 0-9 0,34 0 12 16,-34 0-7-16,20 0-3 0,0 0-4 0,-3 0-2 15,0 0 0-15,3 0-1 0,-20 0-1 0,20 0 0 16,-20 0 0-16,23 0 0 0,-23 0-8 0,14 0 0 0,-14 0-15 16,20 0 6-16,-20 0-18 0,20 0-10 0,-20 0 18 0,0 0-36 15,0 0 25-15,0 0-40 0,0 0 45 0,0 0 10 0,0 0 5 0,0 0-35 16</inkml:trace>
  <inkml:trace contextRef="#ctx0" brushRef="#br0" timeOffset="-149371.93">29191 13635 121 0,'0'0'39'0,"0"0"19"0,0 0-36 0,0 0 16 0,0 0-18 16,0 0-1-16,0 0 1 0,0 0-4 0,20 18 23 0,-20-18-19 15,20 0-8-15,-20 20-9 0,17-20 4 0,0 0-1 16,3 0-1-16,-20 0-4 0,20 0 1 0,3 0 1 15,-9 0-3-15,-14 0 1 0,20 0-2 0,0 0-5 0,-20 0-14 16,20 0-17-16,-20 0 12 0,17 0-38 16,-17 0-17-16,17 0 35 0,-17 0 1 0,23 0-19 0,-23 0-5 15</inkml:trace>
  <inkml:trace contextRef="#ctx0" brushRef="#br0" timeOffset="-149104.12">29764 13311 113 0,'0'0'35'0,"0"0"20"0,0 0-33 0,0 0 17 0,0 0-20 16,0 0-3-16,0 0 15 0,0 0-17 0,0 0-3 0,0 0-1 0,0 19 7 15,0-19-7-15,0 20 5 0,0 17-8 0,0-18 3 0,0 0-3 16,0 0 5-16,0 19-1 0,0-38-5 0,17 76 6 15,-17-38-5-15,0 1-6 0,0 18 4 16,17-19-2-16,-17 19-3 0,0 1 3 0,0-22 2 16,0-15-3-16,20 16-16 0,-20-17-1 0,0-3-2 0,0-17-1 15,0 40-31-15,0-40 20 0,0 17-5 0,0-17-5 0,0 19-53 0,0-19 45 16,0 0-35-16,0 0 42 0</inkml:trace>
  <inkml:trace contextRef="#ctx0" brushRef="#br0" timeOffset="-148887.12">29912 13368 102 0,'0'0'0'0,"0"0"92"0,0 0-42 0,0 0-26 0,0 0 19 0,0 0-25 0,0 0-2 15,0 0 11-15,0 0-15 0,0 0-3 0,0 0 7 0,0 0 3 16,0 19-11-16,0-19 6 0,0 0-9 0,0 0 4 0,0 19 0 16,20-19-5-16,-20 0 2 0,23 19-5 0,-23-19 1 15,14 0 0-15,-14 0 1 0,20 19-2 0,-20-19 0 0,20 20-2 16,0-20 4-16,-3 0-5 0,0 0-1 0,-17 18-9 15,20-18-5-15,-20 0 7 0,20 0-4 0,-20 0-21 0,23 0-14 0,-23 0 19 16,0 0-46-16,0 0 30 0,0 0-2 0,0 0 6 0,0 0-23 16,0 0 19-16</inkml:trace>
  <inkml:trace contextRef="#ctx0" brushRef="#br0" timeOffset="-148732.75">29955 13635 65 0,'0'0'0'0,"-23"0"176"0,23 18-131 16,0-18-1-16,0 0-25 0,0 0-1 0,0 20 10 0,0-20-17 15,0 0-2-15,0 0 4 0,0 0-1 0,23 0-5 0,-23 0-4 16,14 0-2-16,-14 0 3 0,20 0-3 0,20 0-3 16,-40 0-1-16,17 0-8 0,0 0-14 0,-17 0 2 15,20 0-4-15,-20 0-6 0,20 0-5 0,-20 0-53 0,23 0 40 0,-9-20-24 16,-14 20 52-16,0 0-31 0</inkml:trace>
  <inkml:trace contextRef="#ctx0" brushRef="#br0" timeOffset="-148446.52">30596 13387 77 0,'0'0'34'0,"0"0"1"0,0 0 27 16,0 0-36-16,0 0 21 0,0 0-25 0,0 0-1 0,0 0-3 16,0 0 0-16,0 0-6 0,0 0 0 0,0 0 8 0,0 0-12 0,0 0 1 0,0 19-2 15,20-19-2-15,-20 0 7 0,0 0-11 0,0 19-1 16,0-19 0-16,0 0 0 0,0 0-6 0,0 0 0 0,0 19-17 16,0-19 7-16,0 0-30 0,0 0-20 0,0 20-23 0,0-20-3 15,0 0 37-15,0 0 8 16</inkml:trace>
  <inkml:trace contextRef="#ctx0" brushRef="#br0" timeOffset="-148306.83">30673 13635 122 0,'0'0'84'0,"0"0"-26"0,0 0-34 0,0 0 0 0,0 0 19 0,0 0-25 16,0 18 16-16,0 2-5 0,0-20-27 0,-20 19 1 0,20-1-2 16,0 2 2-16,0-20-1 0,0 18-6 0,0-18-3 15,0 20-4-15,0-20-4 0,0 0-30 0,0 19 15 0,0-19-8 0,0 0-61 16,20 0 46-16,-20 0 9 0,0 0-12 0,0 0 11 0</inkml:trace>
  <inkml:trace contextRef="#ctx0" brushRef="#br0" timeOffset="-147540.1">31337 13406 47 0,'0'0'0'0,"0"0"40"0,0 0-6 16,0 0-3-16,0 0-1 0,0-19 1 0,0 19 0 0,-17 0-6 0,17 0-15 0,0 0 0 0,0 0 7 0,0 0-9 0,0 0-1 0,0 0-1 0,0 0 2 0,0 0 11 0,0 0 3 0,0 0 0 0,0 0-2 16,0 0-11-16,0 0 10 0,0 0-11 0,0 0 5 15,0 0-6-15,-20 0 8 0,20 0-3 0,0 0-6 0,0 0-2 0,0 0 1 16,-20 0 4-16,20 0-5 0,0 0 2 0,0 19-4 0,-17-19 2 16,-3 19-1-16,20-19 2 0,0 19-5 0,-20-19 1 0,20 20 2 15,0-2 3-15,0-18-6 0,-20 20 0 0,20-20 1 16,0 19 0-16,0-1-3 0,0-18 4 0,0 19-3 0,0 1 1 15,0-20-1-15,0 18 4 0,0-18-1 0,0 20 0 0,0-1 0 0,0-19-3 16,0 0 1-16,0 18 1 0,0-18 1 0,20 0-3 0,-20 20 4 16,20-20-2-16,-20 0 0 0,0 0 0 0,0 19 0 0,0-19 1 15,0 0-1-15,20 0 0 0,-20 0-2 0,0 18 3 0,0-18 0 16,0 0-2-16,0 0 0 0,0 0 2 0,0 20-2 0,0-20 0 0,0 0-1 16,0 18 0-16,0 2 1 0,0-1 1 0,-20 0-3 15,20 0 1-15,0-19-1 0,-20 20 1 16,0-20 1-16,20 17 0 0,-14-17-1 0,14 19 1 15,-23-19 9-15,23 21-8 0,0-21 2 0,0 0-3 0,0 0 2 0,-17 17 0 16,17 3-3-16,0-20 3 0,0 20-2 0,0-20 2 0,0 0 3 16,0 17-4-16,0 3 1 0,0-20-1 0,0 20 1 15,0-20-3-15,0 0-1 0,0 17 4 0,0-17-4 0,0 0 3 0,17 19-2 16,-17-19 1-16,0 0-1 0,0 20 3 0,0-20-2 0,23 19-4 0,-23-19-3 16,0 19-1-16,14-19-11 0,-14 0 7 0,0 0-17 15,20 20-10-15,0-20 1 0,-20 0 16 0,20 0-30 16,-3 0-13-16,-17-20-15 0,20 20 33 0,0 0-40 0,-20 0 58 15,17-19 11-15,6 0-32 0</inkml:trace>
  <inkml:trace contextRef="#ctx0" brushRef="#br0" timeOffset="-147149.41">31870 13596 38 0,'0'0'32'0,"0"0"-20"0,0 0 20 0,0 0-13 15,0 0 2-15,0 0 19 0,0 0-5 0,0 0-18 0,0 0-3 0,0 0 0 0,0 0 11 0,0 0-4 0,0 0-12 0,0 0 6 0,0 0-9 0,0 0 2 0,0 0-2 16,0 0 0-16,0 0 9 0,0 0-7 0,0 0 0 0,0 0 6 0,0 0 11 15,0 0-2-15,0 0-15 0,0 0 3 16,0 0 4-16,0 0 1 0,0 20-3 0,0-1-7 16,0-19 0-16,0 18-2 0,0-18-1 0,0 39 3 0,0-1 5 15,0-20-8-15,0 2-1 0,0 18 1 0,20-38 2 0,-20 39 6 16,0-3-8-16,0-36-3 0,0 38 3 0,0-18-2 0,0 0 0 16,0-3-1-16,0 23 3 0,0-4-5 0,0-36 0 0,0 39-4 0,17-20 0 15,-17-19 4-15,0 20-4 0,0-20-9 0,0 18 5 16,0-18-2-16,0 0 3 0,0 0-5 0,0 0-2 0,0 19-25 0,0-19-5 15,0 0 20-15,0-19-38 0,0 19-13 0,0-18-10 0,0-2 45 16,0 1 11-16,0 19-2 0,0-39 14 0,0 20-12 0</inkml:trace>
  <inkml:trace contextRef="#ctx0" brushRef="#br0" timeOffset="-146688.52">31907 13635 34 0,'0'0'9'0,"0"0"1"0,0-19-4 0,0 19-2 16,0 0 1-16,0-20 11 0,0 20 9 0,0 0-10 0,0-18 17 0,0 18-18 15,0-20 12-15,0 20-4 0,0-19-11 0,0 19 0 0,0 0 11 16,0-18 2-16,0 18 2 0,0-19-15 0,20 19 1 0,-20 0-2 16,0-20 9-16,0 20-11 0,0 0 7 0,0 0-8 0,37-18 26 15,-37 18-20-15,23 0-1 0,-23 0-2 16,15 0 4-16,-15 0-11 16,20 0 4-16,-1 0-1 0,-19 0-2 0,20 0-1 0,-20 18 1 15,0-18-2-15,18 20 0 16,-18-1-2-16,19-19 2 0,-19 18-1 0,0-18-1 0,0 0-1 15,0 0 1-15,0 19-2 0,0-19 1 0,0 20 1 0,0-20-1 0,0 18 1 16,-19-18 1-16,19 20-2 0,0-20-3 0,0 0 2 16,0 0 0-16,-18 0-2 0,18 19 2 0,0-19-1 0,0 0-1 15,-20 0 2-15,20 0 3 0,0 0-2 0,0 0 0 0,0 0 1 16,0 0 0-16,0 0 1 0,0 0 1 0,0 0-2 0,0 0 0 16,0 0 0-16,0 0-1 0,0 0 1 0,0 0 0 0,0 0 3 15,0 0-3-15,20 0 3 0,-20 0-2 0,0 18 1 0,18 2 2 0,-18-20-2 16,19 0 1-16,-19 19 1 0,20-1-1 0,-20 2 0 0,18 18 5 15,-18-38-6-15,0 19-1 0,0 0-3 16,0-19 1-16,0 19 1 0,0-19 1 0,0 20-1 0,0-3 1 16,0-17 5-16,0 19 0 0,-18-19-5 0,18 21-2 15,-20-21-1-15,1 17-32 0,1-17 25 16,-2 0-51-16,20 0 38 0,0 0 3 0,-19 20-36 16,19-20 15-16,0 0-7 0,0 0-6 0,0 20-1 15,0-20 9-15,0 0 30 0,0 17-12 16,19-17 19-16,-19 0-35 0</inkml:trace>
  <inkml:trace contextRef="#ctx0" brushRef="#br0" timeOffset="-146466.47">32364 13976 81 0,'0'0'72'0,"0"0"-53"0,0 0 17 0,0 0-16 0,0 0 0 0,0 0-3 0,0 20 15 0,0-20-9 0,0 0-7 0,0 20-9 0,-15-3-3 0,15-17 0 16,-22 0 2-16,22 19-5 0,-20-19-2 0,20 20-2 0,0-20 0 16,-18 0-3-16,18 0-3 0,-19 19-3 0,19-19-4 0,0 0-2 0,-20 0-2 15,20 0-22-15,-18 0-6 0,18 0 20 0,0 0-1 0,0 0 3 16,0 0-8-16,0-19 27 0,0 19-9 0,0 0-24 0</inkml:trace>
  <inkml:trace contextRef="#ctx0" brushRef="#br0" timeOffset="-145919.12">32840 13502 41 0,'0'0'17'0,"0"0"8"0,0 0 9 0,0 0 7 0,0 0-19 0,0 0 19 0,0 0-23 0,-17 0-1 0,17 0 1 0,0 0 9 0,0 19-13 0,0-19 6 16,-23 0-10-16,23 0-4 0,0 0 24 0,0 18-11 0,-15 1-7 15,15-19-1-15,0 20 2 0,0-2 1 16,-22 2-3-16,22-1 7 0,0-1-8 16,0 2-3-16,0-20-4 0,0 19 1 0,0-1 7 0,0 2-3 15,0-20-5-15,0 18-1 0,0 2 4 0,0-20-2 16,0 19-1-16,0-19-2 0,0 19-1 0,22-19 0 0,-22 0 0 16,15 19 4-16,-15-19-5 0,23 0 0 0,-23 20-4 0,17-20-7 0,-17 0-11 15,20 17-32-15,-3-17 14 0,-17 0 15 16,0 0 0-16,20 0-5 0,-20 0-46 0,20 0-18 0,-3-17 16 15,-17 17 42-15,0 0 1 0</inkml:trace>
  <inkml:trace contextRef="#ctx0" brushRef="#br0" timeOffset="-145382.62">33222 13350 74 0,'0'0'30'0,"0"0"-2"15,0 0 36-15,0 0-30 0,0 0 0 0,0 0-18 16,0 0 9-16,0 0-7 0,0 0-5 0,0 0-6 16,0 0 2-16,0 0 1 0,17 0 1 0,-17 0-6 15,0 0-1-15,0-20 7 0,20 20-5 0,-20 0 8 0,0 0 0 0,0 0-7 16,0 0 0-16,17 0 4 0,-17 0-4 0,0 0 1 0,0 0-2 15,0 0 1-15,20 0 2 0,-20 0-6 0,0 0 1 0,0 20 0 16,0-20-1-16,0 18 1 0,0-18-2 0,0 19 4 0,0-19-5 16,0 19-1-16,0 0 0 0,0 0 5 0,0 1-3 15,0 18 2-15,0-19-7 0,0-1-1 0,0 21 6 16,0-39-1-16,0 38-3 0,0-19 0 0,0-19 2 0,0 18 0 0,0-18 0 16,0 0 1-16,0 20 0 0,0-20 1 0,0 19-2 15,0-19 1-15,0 0-3 0,0 18 3 0,0-18-1 0,0 0 1 16,0 0-1-16,0 0-1 0,0 0 2 0,0 0-1 15,0 0 1-15,0 0 0 0,0 0 1 0,0 0-2 0,0 0 0 0,0 20-1 0,0-20 1 16,0 0 1-16,0 0-1 0,0 0-1 0,0 0 0 0,0 18-1 16,0-18 5-16,0 0-2 0,0 20 0 15,0-20-2-15,0 0 2 0,0 0-3 0,0 0 3 0,0 19-2 0,0-19 2 16,0 0-1-16,0 0 0 0,0 0 0 0,0 19 0 0,0-19 0 16,0 0 0-16,0 19 0 0,0-19 1 0,0 0-3 15,0 0 2-15,0 0 1 0,0 20-1 0,0-3-4 16,0-17 4-16,0 0-2 0,-20 19-17 0,20-19 13 15,0 21-3-15,0-21-5 0,0 17-17 0,-17-17-2 0,17 20-4 16,0-20 15-16,0 20-3 0,0-20-4 0,-20 17-39 0,20-17 30 0,0 20-2 16,0 0 1-16,0-20 8 0,0 17 8 0,-17 2-7 0,17 1 2 0</inkml:trace>
  <inkml:trace contextRef="#ctx0" brushRef="#br0" timeOffset="-137412.09">29593 4907 36 0,'0'0'16'0,"0"0"-6"0,-23 0-5 0,23 19 13 0,0-19-9 0,0 0-5 0,-17 18 24 0,17-18-14 0,0 0 2 0,0 0-7 0,0 0 1 0,0 0 10 0,0 0-11 0,0 0 0 0,0 0 1 0,0 0-1 15,0 0 0-15,0 0 1 0,0 0 9 0,-20 0-2 0,20 0 6 16,0 0-8-16,0 0-2 0,-20 0-1 0,20 0-2 16,0 19-6-16,0-19 5 0,-17 0-2 0,17 0 2 15,0 0-6-15,-20 21 5 0,20-21-2 0,0 18-3 16,-17 1 2-16,-6 0 0 0,6-1 0 0,17 2-2 16,0-1 0-16,-17-1 3 0,-3 2-3 0,20-20-1 0,-20 20 1 0,0-2 0 0,6 1-1 15,14 0 0-15,-23 19 3 0,3-19-1 0,0-1-3 16,20 3 0-16,-17 16 3 0,17-37-1 0,-17 39 1 0,-3-1-1 15,20-1-2-15,-20-37 0 0,20 39 0 0,-20-21 1 0,20 20-2 16,0 0 2-16,0-38 0 0,0 39 0 0,0-39-1 16,0 56 8-16,20-37-4 0,-20-19-2 0,20 19 1 0,0 0-1 15,-20-19-1-15,0 0 1 0,34 19 0 0,-14-19 0 0,0 19 0 16,3-19 0-16,-9 0-1 0,6 0-1 0,0 0-1 0,0 20 1 0,-3-20-2 16,0 0 2-16,6 0-1 0,-23 0 1 0,17 0 0 0,20 0-2 0,-37 0 0 15,20 0-3-15,0 0-6 0,-3 0 0 0,-17 0-2 0,23 0-1 16,-23 0-3-16,17 0-2 0,-17 0-21 0,17-20 18 0,-17 20-2 0,0 0-3 0,0-19-35 15,0 19 24-15,20 0-45 0,-20-19 12 0,0 19 31 0,0-19-13 16</inkml:trace>
  <inkml:trace contextRef="#ctx0" brushRef="#br0" timeOffset="-137192.97">29459 5667 90 0,'0'0'31'0,"0"0"-8"0,0 0 7 15,0 0-18-15,-23 0 18 0,23 0-18 0,0 0 1 0,0 0 2 16,0 0 1-16,0 0 13 0,0 0-17 0,0 0 8 0,0 0-11 0,0 0 0 15,0 0-3-15,0 0 2 0,0 0 4 0,23 0-6 0,-23 0 0 0,17 0 3 16,-17 0-5-16,20 0 3 0,-3 0-3 0,3-17 4 0,-20 17-3 16,37 0 2-16,-14 0-3 0,-23 0-2 0,17 0 1 0,0 0 2 0,3 0-3 15,-20 0 0-15,20 0-2 0,-3 0 2 0,3 0-2 16,0 0-1-16,-20 0 0 0,17 0-6 0,-17 17 2 0,0-17-3 16,23 0-4-16,-23 0-2 0,0 0-6 0,0 0-4 0,0 19-37 0,17-19-20 15,-17 19-8-15,0-19 53 0,0 19 8 0,0-19-38 0</inkml:trace>
  <inkml:trace contextRef="#ctx0" brushRef="#br0" timeOffset="-136604.37">29818 5743 73 0,'0'0'25'0,"0"0"-8"0,0 0-2 15,0 0-1-15,0 0-4 0,0 0 1 0,0 0 1 0,0 19 2 16,0 0 26-16,0 1-21 0,0 0-5 0,0-20-8 16,0 17 4-16,0-17-4 0,0 0 5 0,0 19-4 0,20-19 1 15,-20 20 10-15,0-20-8 0,0 0 1 0,17 0 8 0,-17 0-2 16,20 0-10-16,-20 0-1 0,0 0 0 0,0 0-1 0,20 0 6 0,-20-20-2 15,17 20-5-15,-17-36 6 0,20 16-1 0,-20-19-4 16,0 39-2-16,0-57 4 0,0 38-4 0,23-17 5 0,-23 16-5 0,0-38 2 16,0 21-3-16,0-1 0 0,14-21 1 0,-14 4-1 0,0 16-1 15,20 2 2-15,-20 16 0 0,0-16-2 0,0 18 2 0,20-19 0 16,-20 38-3-16,0 0 3 0,0-19-3 0,0 19 1 0,0 0 1 16,20 0-2-16,-20 19 0 0,0-19 1 0,0 38 1 15,0-19-2-15,0 18-1 0,0 3 1 0,0-40 0 16,0 37 0-16,0 1 0 0,0-1 1 0,0-37-1 0,17 40 1 0,-17-21-2 15,0-1 2-15,0 2-2 0,0-20 1 0,0 18 1 0,17-18 1 0,-17 19-1 16,0-19 1-16,0 0-2 0,0 0 1 0,0 0 1 0,20 0 1 0,-20 0-2 16,0 0 4-16,20-19-1 0,-20 1-2 0,23 18-1 0,-23-38 2 15,14 19-3-15,6-21 3 0,-20 23-1 0,20-3 0 16,-20-18-1-16,20 19 1 0,-20-18-2 0,17 37 0 0,-17-39 1 0,0 1 0 16,17 19 1-16,-17-19-1 0,23 38 0 0,-23-38 1 15,17 18-3-15,-17 20 1 0,0-18 1 0,20-1-1 0,-20 19 0 0,0 0 1 16,0 0 1-16,17 0-1 0,-17 0 1 0,0 19 0 0,20-1 0 15,-20 22 1-15,0-22-3 0,0 1 1 0,0 38 0 0,20-38 0 16,-20 39-1-16,0-21 0 0,0-17 0 0,0 55-2 0,17-18 0 16,-17 0-6-16,0 1-7 0,0-38 2 0,0-3-3 15,0 2-2-15,0 19-24 0,23-19-2 0,-23 0 18 0,0 0-40 0,0-19 24 16,0 0-6-16,0 0-50 0,14 0 29 0,-14 0 48 0,0 0 2 16,0 0-14-16</inkml:trace>
  <inkml:trace contextRef="#ctx0" brushRef="#br0" timeOffset="-136151.46">30693 5421 64 0,'0'0'9'0,"0"0"-3"0,0 0 5 0,0 0-5 0,0 0 1 0,0 0 10 0,0 0-3 0,0 0 0 0,0 0 15 0,0 0-16 0,0 0 9 0,0 0-13 0,0 0 8 0,0 0-10 0,0 0 7 0,0 0-4 16,0-20 0-16,-20 20 0 0,20 0 3 16,0 0 3-16,0 0 2 0,-20-18-3 0,3 18-2 15,17 0 0-15,-20 0-1 0,0 0-5 0,3 0 7 0,17 0-7 16,-17 0 6-16,17 0-2 0,-23 18 0 0,23-18-4 16,0 20-2-16,-17-3-1 0,17 23 3 0,-20-21-3 0,20-1-3 15,-20 20 0-15,20 20 2 0,0-19-1 0,0-22-1 0,0 97 4 16,0-74-3-16,0-40-1 15,20 36 0-15,-20-16 1 0,20-2 0 0,-3-18 1 0,6 19 3 16,11-19 0-16,-14 0 2 0,-20-19-5 0,20 19 1 16,17-18 4-16,-37-2-6 0,20 1 1 0,-20 19 0 0,37-37 2 0,-14 17-2 15,-23-37 3-15,14 19 0 0,6-18-2 0,-20 37-3 16,20-20 4-16,0 2-4 0,-20 17 1 0,0 2-2 0,0-1 2 0,0-21-1 16,0 40 1-16,0-17-1 0,0-3-1 0,0 20 0 0,0-18-2 0,-20 18 1 15,20 0-2-15,0 0-9 0,-20 0 3 0,20 0 2 16,0 0-2-16,0 0-3 0,0 18-17 0,0 19-4 0,-20-37 15 15,20 40-23-15,0-21-13 0,0-1 20 0,0 2-53 0,0-20 38 16,0 37 1-16,20-18-20 0,-20-19 46 0,0 39-25 0</inkml:trace>
  <inkml:trace contextRef="#ctx0" brushRef="#br0" timeOffset="-135791.54">31055 5363 94 0,'0'0'0'0,"0"0"34"0,0 0-18 0,0 0-11 0,0 0 4 0,-23 0 3 0,23 0-4 0,0 0 1 0,0 0 12 0,0 20-11 0,0-20 0 0,-17 18 4 0,17-18-8 0,0 20 7 0,0-20-6 0,0 17-1 0,-17 3 7 0,17 0 0 16,0-1-6-16,0 19 4 0,0-1-1 0,0-37-6 16,0 39 7-16,0 17-3 0,0-37-5 0,0 19 0 15,0 19-1-15,0-37-1 0,17 0 0 0,-17 54-1 16,0-55-2-16,17 20-1 0,-17 36-15 0,0-55 4 0,0-20-5 16,0 38-5-16,0-19-41 0,0 0 29 0,0-19 2 0,0 0 4 15,0 19 7-15,0-19-4 0,0 0 16 0,0-19 7 0,0 19-3 0,0-38-37 16</inkml:trace>
  <inkml:trace contextRef="#ctx0" brushRef="#br0" timeOffset="-135613.68">31032 5535 50 0,'0'0'0'0,"0"0"17"0,0-20 16 0,0 2-13 16,0 18 2-16,23-19-1 0,-23-1 0 0,0 0 16 0,0 3-21 0,17-21 12 0,3 18-5 15,-20 1-2-15,0 1-10 0,17 18 0 0,-17-19 0 16,0 19-1-16,20-21 12 0,0 21-11 0,-20 0 7 0,17 0-10 0,6 0 7 16,-23 21-8-16,14-2 6 0,6 18-1 0,-20-37-8 15,0 58 7-15,20-21-4 0,-20-17-6 0,0 55 2 0,0 2 1 16,0-40-4-16,0 39 3 0,0-57-2 0,0 57 2 0,-20-19 0 15,0-38-2-15,6 39 1 0,-9-39-1 0,6-1-1 16,-23 21 0-16,40-21 1 0,-37 21-5 0,20-20-6 0,-6 0-8 16,6-19-16-16,17 19 12 0,-17-19-5 0,-3 0-2 0,20 0-5 0,-20-19-46 15,0 19-13-15,20-38 24 0,-14 19 51 0,14 19 7 16,0-38-43-16</inkml:trace>
  <inkml:trace contextRef="#ctx0" brushRef="#br0" timeOffset="-135381.59">31776 5363 78 0,'0'0'0'0,"0"0"24"0,0 0-15 0,0 0-5 0,0 0 0 0,0 0 3 0,0 0 14 0,0 0-7 16,0 0-1-16,0 20 9 0,0-20-16 0,0 0 2 0,0 0-4 15,0 18-3-15,0-18 0 0,0 0-1 0,0 0 0 0,0 20-3 16,0-3 0-16,0-17-4 0,0 20-2 0,0 0-24 0,0-1 10 0,0-1-2 16,0 2-15-16,0-2 9 0,0 1-11 0</inkml:trace>
  <inkml:trace contextRef="#ctx0" brushRef="#br0" timeOffset="-135240.02">31776 5650 190 0,'0'0'106'0,"0"0"-81"0,0 0-8 0,0 0 9 0,0 17-1 0,-20-17 2 15,20 0-15-15,0 19-2 0,0-19-3 0,0 0-3 0,0 19 0 0,-20 0 1 16,20 0-3-16,0-19-1 0,0 19-1 0,0 0-2 0,0 1-1 16,0-20-4-16,0 20-2 0,0-20-5 0,0 17-33 0,0 2-24 0,0-19 23 15,0 20-58-15,0-20 60 0,0 0-18 0,20 0 20 0</inkml:trace>
  <inkml:trace contextRef="#ctx0" brushRef="#br0" timeOffset="-134698.89">32612 5058 56 0,'0'0'0'0,"0"0"32"0,0 0 0 16,0 0-6-16,0 0-11 0,0-18 1 0,0 18 16 0,0 0-16 16,0 0-2-16,0 0-1 0,0 0 7 0,0 0-5 0,0 0-7 15,0 0 0-15,0 0 7 0,0 0-7 0,0 0 1 0,0 0 9 0,0 0-8 16,-18 0 11-16,18 0 10 0,0 0-13 16,0 0-10-16,0 18-1 0,0-18 6 0,0 20-9 0,-19-20 6 0,19 19-1 15,0-1-5-15,-20-18 1 0,20 20-1 0,0 0-3 16,-20-2 3-16,20 1-3 0,-15 0 1 0,15 0-3 0,-22-19 2 0,22 38 0 15,-20 1 0-15,3-20-2 0,17-1 1 0,0 1 1 0,-20 19 0 16,20-38-1-16,0 37 0 0,-18 3 0 0,18-21-1 16,0 19 2-16,0-20-1 0,0 1-1 0,0 0-1 0,0 1 1 15,0-1 2-15,18 1-1 0,-18-3-1 0,0-17 0 16,0 0 2-16,20 0-3 0,-20 19 4 0,17-19-1 0,-17 0-1 16,20 0 0-16,-20 0 1 0,0 0-1 0,0-19 0 0,0 19 2 15,0 0-2-15,22 0-1 0,-22 0 1 0,0 0 1 16,0 0-1-16,0 0 1 0,0 19 1 0,0-19-2 0,0 0 0 0,0 38 0 15,0-38 1-15,15 38-1 0,-15-19 1 0,0 1-1 0,0 17 0 0,20-18 0 16,-20 1 0-16,0-2 1 0,0 1-1 0,0 20 2 0,20-20-3 16,-20 18 1-16,0-18-2 0,19 19 2 0,-19-38 0 0,0 20 0 15,18-1 0-15,-18-19-3 0,0 19 1 0,17-19-1 0,-17 19-11 0,23-19 3 16,-23 19-3-16,17-19-18 0,3 0-8 0,-20 0 16 0,17 18-4 0,-17-18-35 16,20 0-18-16,0 0-3 0,-20 0 29 15,17 0 35-15,-17-18-19 0</inkml:trace>
  <inkml:trace contextRef="#ctx0" brushRef="#br0" timeOffset="-129103.95">32877 5724 19 0,'0'0'6'0,"0"0"-2"0,0 0 6 0,0 0-5 0,0 0 1 0,0 0 0 0,0 0 3 0,0 0-2 0,0 0-2 0,0 0 2 0,0 19 15 0,0-19-6 0,0 0-7 16,0 0 9-16,0 19-9 0,0-19 11 0,0 0-12 15,0 0 8-15,0 19-8 0,20-19 10 0,-20 20 1 0,0-20 1 16,0 0-10-16,0 20-2 0,0-20 1 0,20 0 8 0,-20 0 0 15,0 17-3-15,17-17 0 0,-17 0-2 16,0 0 0-16,0 0-1 0,23 0-4 0,-23 0-2 0,0 0-1 0,0 0 5 16,0 0-4-16,0 0-1 0,0 0 4 0,0 0-5 0,0-17 1 15,0 17 1-15,0-20-3 0,0 20 3 0,0-20-4 0,0 1 2 0,0 0 3 16,0-19 0-16,0 0 3 0,0 38-6 0,0-17-1 0,0-61 3 16,0 41-5-16,0-40 8 15,0 57-6-15,0 20-1 0,0-37 0 0,0-1 3 0,0 38-1 0,17-37-1 16,-17 37 0-16,0-40 1 0,0 22-1 0,17-1 1 0,-17 19-1 15,0-19 0-15,0 0-2 0,0 19 5 0,0-19-4 0,20 0 2 0,-20 19-2 16,0 0 0-16,0 0 2 0,0-18 1 0,20 18-1 16,-20 0-2-16,0 0 1 15,0 0-1-15,0 0 0 0,17 0 1 0,-17 18 0 0,0-18-2 16,0 19 1-16,0-19-1 0,20 19 0 0,-20 19 1 0,0-38-1 16,20 37 0-16,-20-37 1 0,17 40-2 0,-17-22 1 0,0 1 1 15,20 19 0-15,-20-1 0 0,23 3-3 0,-23-21 0 0,0 19 0 16,14-20 2-16,-14 1-1 0,0 0 2 0,0 20-2 0,0 17-1 15,0-37 0-15,20 19-4 0,-20 0-1 0,0-18 1 0,0 0-4 0,0 16-29 16,0 2 4-16,0-19-7 0,0 20 19 0,0-39-34 16,0 38-145-16,0-38 172 0,-20 0 10 15,20 0 4-15,0 0-37 0</inkml:trace>
  <inkml:trace contextRef="#ctx0" brushRef="#br0" timeOffset="-128919.89">32877 5667 142 0,'0'0'0'0,"0"0"30"0,0 0 3 0,0 0-23 0,0 0-2 0,0 0 8 0,0 0-6 0,0 0 15 0,0 0 5 0,0 0-16 0,0 0 9 0,0 0-15 0,0 0-2 0,0 0 3 0,0-17-2 16,20 17-4-16,-20 0 2 0,20 0-3 0,-20 0 0 0,17 0 2 16,6 0-3-16,-6 0-1 0,-17 0 0 0,0 0-1 0,37 0-13 15,-37 0 3-15,20 17-29 0,-3-17-22 0,-17 0 23 16,0 0-1-16,0 19 0 0,20-19-19 0,0 19-23 15</inkml:trace>
  <inkml:trace contextRef="#ctx0" brushRef="#br0" timeOffset="-128721.95">33239 5953 172 0,'0'0'52'0,"0"0"-45"16,0 0-4-16,0 0 3 0,-17 0 0 0,17 0 4 0,0 0 14 15,0 0-14-15,0 19-2 0,0-19 2 0,0 0-8 0,0 19 1 16,0-19-2-16,0 18 1 0,0-18-1 0,0 0 0 0,0 19-1 0,0-19 1 16,0 20-1-16,0-20 0 0,0 18 0 0,0-18-1 0,0 0 0 0,-20 20-1 15,20-1-5-15,0 0-42 0,0 0 23 0,0-19-5 16,-20 0-1-16,20 19 0 0,0-19 5 0,0 18-11 0,0-18 0 16</inkml:trace>
  <inkml:trace contextRef="#ctx0" brushRef="#br0" timeOffset="-128295.18">33276 5307 60 0,'0'0'0'0,"0"0"22"0,0 0-18 16,0 0 1-16,0 0-1 0,0 0 0 0,0 0 20 0,0 0-2 15,0 0-2-15,0 0-12 0,0 0 5 16,0 0-2-16,0 0-5 0,0 0-1 0,0 0 7 0,0 0-4 0,20 0 7 15,-20 0 6-15,0 0-13 0,0 0 15 0,0 19-15 16,23-19 0-16,-23 0 7 0,0 0-9 0,0 0 0 0,0 18 12 16,14-18-13-16,-14 19 0 0,0-19 2 0,20 20-3 0,-20-2 0 15,20 19 5-15,-20 3-5 0,20-3-1 16,-20 1-2-16,17 39 2 0,0-40-1 0,-17 20-1 16,0 20 1-16,23-21-4 0,-23-36 1 15,0-2-1-15,0 22-6 0,0-22-1 0,0 20-22 0,0-20-17 16,0 21 17-16,0-39-6 0,-23 18-103 0,23-18 121 15,0 20-4-15,0-20 10 0,-17-20-29 0</inkml:trace>
  <inkml:trace contextRef="#ctx0" brushRef="#br0" timeOffset="-127867.14">33393 5344 74 0,'0'0'0'0,"0"0"24"15,0 0 15-15,0 0-22 0,0 0 1 0,0-18 39 0,0 18-41 16,0-19 8-16,0-2-1 0,0 21-17 0,0 0 11 15,0-18-5-15,17 18 2 0,-17-19-7 0,0 19-2 0,0 0 12 16,17 0-6-16,6-19-2 0,-6 19-2 16,-17 0-4-16,20 0 6 0,-20 0-6 0,17 0 1 15,-17 0 0-15,20 0-2 0,-20 0 4 0,0 0-4 16,20 19 2-16,-20-19-2 0,17 19 1 16,-17-1-2-16,0 3 1 0,0-2-1 0,-17-19 0 15,17 18 1-15,0 1-2 0,0-19 2 0,-20 20-2 16,20-2 0-16,-20 2 1 0,20-3-2 15,0-17 0-15,-17 20 1 0,17-20 2 0,0 0-3 16,-20 0 1-16,20 0 1 16,0 0-1-16,20 20 1 0,-20-20 0 15,0 0-1-15,17 0 0 0,3 19-1 0,0-19 2 16,-20 0 2-16,17 0-3 0,6 18 3 0,-23-18-3 0,0 20 1 16,37-2-2-16,-20 20-1 0,-17-38 3 15,20 39 5-15,-20-19-4 0,0-3-1 16,0-17 0-16,0 19-1 0,-20 0 2 0,20 0-1 15,-17 0-2-15,17-19 0 0,-23 0 0 0,9 0-3 16,14 19-1-16,-23-19-2 0,6 0-23 0,17 0 20 0,-20 0-1 16,20 0-38-16,-20 0 26 0,20 0-103 0,0 0 92 15,-17 0-46-15,17 0 63 0,0 19 4 0,0-19-44 16</inkml:trace>
  <inkml:trace contextRef="#ctx0" brushRef="#br0" timeOffset="-127350.77">33561 6257 40 0,'0'0'0'0,"0"0"16"0,0 0-12 0,0 0-1 0,0 0 1 0,0 0 5 0,0 0-3 0,0 0 2 0,0 0 10 0,23-20 6 0,-23 20-11 0,0 0-1 0,0 0 10 0,0-19-2 0,14 19-9 0,-14 0 1 0,0 0 0 0,0 0 14 16,0 0-13-16,23-17 9 0,-23 17-5 0,0 0-9 0,0 0 5 15,0 0-6-15,17 0 6 0,-17 0-2 0,0 0-6 0,0 0-1 16,0 0-1-16,0 17 2 0,0 2-2 0,0-19-2 16,0 20 0-16,0-20 0 0,-17 20 0 0,17-2-2 0,0 2-5 15,-23-3-14-15,23-17 4 0,0 19-5 0,-14 2-37 16,14-21-15-16,-23 17 34 0,23-17-26 0,-17 20 22 16,17-20-3-16</inkml:trace>
  <inkml:trace contextRef="#ctx0" brushRef="#br0" timeOffset="-126682.1">33239 6674 41 0,'0'0'17'0,"0"0"-9"0,0 0 2 0,-17 0-1 0,17 0-3 0,0 0 9 0,0 0-5 0,0 0 0 0,0 0 9 0,0-17-2 0,0 17-9 0,0 0-1 0,0 0 0 16,0 0 0-16,0 0 7 0,0-20 1 0,0 20-8 0,0 0 6 15,0 0-7-15,0-19 8 0,0 19 1 0,0 0 2 0,0 0-9 16,0-17 8-16,0 17-9 0,0 0 6 0,0 0-6 0,0 0 7 16,0 0 7-16,0 0-7 0,0 0-2 15,0 0-1-15,0 0-7 0,0 0 4 0,0 0-5 16,0 0 0-16,0 17 2 0,17-17 1 0,-17 0-4 0,0 0 3 0,0 19-1 16,20-19-1-16,-20 20-1 0,0-20-1 0,0 0 1 0,0 17 0 15,0-17-2-15,0 0 4 0,17 20-1 0,-17-20-2 16,0 0-1-16,0 19 2 0,0-19-1 0,0 0 0 0,20 19 0 15,-20-19-1-15,0 19 0 0,0-19 0 0,23 21 0 0,-23-4 1 16,0 2 0-16,0 1 0 0,14-2 0 0,-14-18-2 16,0 19 1-16,0 0 0 0,0 0 0 0,0 1 1 15,0 17-1-15,0-18 0 0,0 0 0 0,0-19 0 16,0 19-1-16,0-19 2 0,0 20-1 0,0-20-2 0,0 20-1 0,0-3 1 0,0 3-1 16,0-20-10-16,0 19 4 0,0-19-16 0,0 18 11 0,0-18-3 0,0 0-2 15,0 0-4-15,0 0-33 0,0 0 22 0,-14-18-136 16,14 18 152-16,0-19-5 0,-23-1-28 15</inkml:trace>
  <inkml:trace contextRef="#ctx0" brushRef="#br0" timeOffset="-126411.45">33296 6523 71 0,'0'0'18'0,"0"0"-9"0,0 0 0 0,0 0 8 15,0 0 11-15,0 0-11 0,23 0-2 0,-23 0 12 0,0 0-9 16,0 0-12-16,0 0 6 0,14 0-2 0,6 0 2 15,-20 0-5-15,20 0 9 0,0 0-8 0,-3 20 10 0,-17-20-11 16,17 0 0-16,6 0 0 0,-6 0-1 0,-17 0 2 0,20 0-1 0,17 17 13 16,-37 3-15-16,20 1 5 0,-3-21 0 0,6 17-6 0,-9 22 4 15,-14-39-4-15,23 37 1 0,-23-37-2 0,17 38 2 0,-17-38-3 16,20 19 0-16,-20 2 0 0,0-21-2 0,0 36 4 0,0-16-2 0,0 17-1 16,0-18 1-16,-20 0-2 0,20 21 0 15,-17-4 0-15,-6-17-3 0,9 0-1 0,-9-19-2 0,23 20-2 16,-17-20-3-16,-3 20-20 0,-17-3-18 0,17 3-18 0,3-20 26 15,-6 19-43-15,6-19 21 0,-20 18-19 16</inkml:trace>
  <inkml:trace contextRef="#ctx0" brushRef="#br0" timeOffset="-124886.4">33829 6409 30 0,'0'0'9'0,"0"0"-3"0,0 0 0 0,0-20 29 0,0 20-26 0,0 0 14 16,0 0-11-16,0-17 12 0,0 17-13 0,0 0 0 0,0 0 10 0,0 0-11 0,0-21 7 0,0 21-2 0,0 0-6 16,0 0 0-16,0 0 8 0,0 0-3 0,0 0-9 0,0 0 0 15,0 0 0-15,0 0-1 0,0 21 5 0,0-21-4 0,0 17 6 0,0 3 0 16,0-20-6-16,0 20 2 0,-20-2-4 0,20-18-1 0,0 19 2 16,0-19-3-16,0 20 1 0,0-3-1 0,0 3 0 0,0-20 0 15,0 20 2-15,0-3-2 0,0-17 0 0,0 0 0 0,0 20 1 0,0-20 0 16,0 21 1-16,0-21-2 0,0 17 2 0,0 2 1 0,0-19 1 15,0 20 1-15,0-20-5 0,0 0 1 0,0 0 0 16,0 0 0-16,0 17-2 0,0-17 1 0,0 0 1 0,0 0-1 16,0 0 2-16,0 0-1 0,0 0 1 0,0 0-2 0,0 0 3 15,0 0-1-15,0 0-2 0,0 0 1 0,0 0 0 0,0 0 0 0,0 0 0 16,0 0-1-16,0 0 2 0,0 0-1 0,0 20 3 16,0-20-2-16,0 0-1 0,0 19-1 0,0-19 1 0,0 0-1 15,0 19-1-15,0 0-1 0,0-19 1 0,0 0-1 0,0 38 2 16,0-19-1-16,0-19 0 0,0 38-2 0,0-38-1 0,0 19 0 0,0 0-4 15,0-19-2-15,0 39-20 0,0-19-16 0,-20-3-21 0,20 21-23 16,0-19 0-16,-17 1 36 0,17 0-9 0</inkml:trace>
  <inkml:trace contextRef="#ctx0" brushRef="#br0" timeOffset="-123869.72">29231 6979 43 0,'0'0'0'0,"0"0"11"0,0 0 0 0,0 0-4 0,0-19-4 0,0 19 2 0,0 0-1 0,0 0 7 0,0 0-5 0,0 0 10 0,0 0-7 0,0 0 1 0,0 0-1 0,0 0 1 0,0 0 7 0,0 0 0 0,0 0-9 16,0 0 7-16,0 0 1 0,0 19 2 0,0-19-10 15,0 0 0-15,0 0-1 0,0 0 0 0,0 0 5 0,0 19-5 0,0-19-1 16,-20 0 7-16,20 0-1 0,0 19 0 0,-20-19 6 16,20 0-13-16,0 0 1 0,-20 20 4 0,20-20-5 0,-14 20 2 15,-9-20-3-15,3 0 0 0,20 17 1 0,-17-17-2 0,17 20 0 16,-20-1 1-16,0-1-2 0,3 2 0 0,17-3 1 0,-20 3-2 15,20-20 0-15,0 39 0 0,-20-21 1 0,20 20-1 16,-17-38 2-16,17 19-1 0,0 19 2 0,0-38-2 0,-17 19 0 0,17 2 1 16,0-4 0-16,0 3 0 0,0 0-1 0,0-3-1 0,0 2 3 15,0 2-2-15,0-4 3 0,0-17-3 0,0 20 1 0,17 0-1 16,-17-20-2-16,17 0 1 0,-17 17 3 0,40-17 2 16,-40 0-4-16,0 0-2 0,17 0 1 0,-17 0-1 0,20 0 4 0,0 0-3 15,-20 0-1-15,17 0 1 0,-17 0 0 0,0 0-1 0,0 0 2 0,20-17-2 0,3 17-2 16,-23 0-3-16,14-20 0 0,-14 20 2 15,0 0-2-15,0 0-13 0,0 0 7 0,20 0-2 0,-20 0-34 16,0 0 28-16,0 0-2 0,0 0-5 0,0 0-1 0,0 0-3 0,0 0-35 0,0 0 32 16,0 0 3-16,0 0 5 0,0 0-8 0,0 0 25 0,0 0-7 15,0 0 3-15,-20 0-26 0</inkml:trace>
  <inkml:trace contextRef="#ctx0" brushRef="#br0" timeOffset="-123675.3">29097 7397 48 0,'0'0'0'15,"0"0"20"-15,0 0-13 0,0 0 8 0,0 0-7 0,0 0 0 0,0 0 1 0,0 0 22 16,0 0-5-16,17 0-13 0,-17 0 1 0,0 0-2 15,0 0 0-15,0 0 11 0,0 0-11 0,0 0 8 0,0 0-11 0,20 0 7 16,-20 0-8-16,0 0 8 0,0 0-7 0,23 0 9 0,-23 0 2 16,14 0-11-16,-14 0 5 0,0 0-7 0,20 0-1 0,-20 0 5 15,0-17-5-15,20 17 3 0,-20 0-1 0,20 0-4 0,-20 0 1 16,17 0-1-16,-17 0-1 0,17 0-2 0,-17 17 1 16,20-17-1-16,-20 0 0 0,0 0-3 0,20 20-2 15,-20 0-2-15,0-20-2 0,0 17-20 0,0-17-14 0,0 19 14 16,0-19-6-16,0 21-57 0,0-21-9 0,0 17-22 15</inkml:trace>
  <inkml:trace contextRef="#ctx0" brushRef="#br0" timeOffset="-123135.43">29476 7227 73 0,'0'0'0'0,"0"0"20"0,0 0-13 16,0 0-5-16,0 0 3 0,0 0-1 0,0 0 3 0,0 0 1 0,0 0 12 16,0 18-10-16,0-18 19 0,0 0-25 15,0 21 1-15,20-21-2 0,-20 0-3 0,0 17 1 0,0 2 0 16,17-19 0-16,-17 20 0 0,0-2 0 0,0-18 0 0,20 19-1 16,-20 19 0-16,0-18 0 0,20 17 0 0,-20-18 0 15,0 19-1-15,0-38 0 0,0 40 0 0,0-23-1 16,0 23-1-16,0-23 1 0,-20-17-2 15,20 0 2-15,0-17 1 0,0 17 0 0,-20-20 1 0,20 0 0 16,0 20 1-16,0-17 4 0,0-23 8 0,0 2 5 0,0 2-1 16,0 16-9-16,0-17 6 0,0 16-8 0,20-72 14 15,-20 54-14-15,20 20-2 0,-20-1 0 16,0 20 0-16,17-37 0 0,6 17 4 0,-23-17 0 0,17 0-1 0,0 17 2 16,-17 20-4-16,20-20 0 0,-20 1 1 15,20 19 5-15,-3-38 7 0,3 38-11 0,-20 0-5 0,0 0 3 16,0 19-4-16,20-19 2 0,-20 19 0 0,0 0-2 0,0-19 0 15,0 20 1-15,0 0-2 0,-20-3 2 0,20 3-1 0,0-1-1 16,-20 19 4-16,20-21-3 0,-17 3 0 16,17 0 0-16,0-20-1 0,0 19 1 0,0-1-1 15,0 3 2-15,0-21 0 0,0 17-1 0,0-17 0 0,0 39 2 0,0-21 0 16,0-18-3-16,0 19 2 0,0 2 2 0,0-4-2 16,0 3 2-16,0 0-2 0,17-3 1 0,-17 2-3 0,0-19 1 15,0 21-1-15,0 16 2 0,20-17 0 0,-20-3-2 16,0-17 0-16,0 20 0 0,20 0 0 0,-20-3 2 0,0 2-2 15,0 2-3-15,0-4-1 0,17-17-1 0,-17 20-12 0,0-20 4 16,0 20-3-16,0-20-29 0,0 18 17 0,0-18-40 0,0 0 28 0,23 0-44 16,-23 0 25-16,0 0 21 0,0 0 0 0</inkml:trace>
  <inkml:trace contextRef="#ctx0" brushRef="#br0" timeOffset="-122600.92">30009 7245 48 0,'0'0'19'0,"0"0"-13"0,0 0-4 0,0 0 1 0,0 0 2 0,-20 0 10 0,20 0 7 0,0 0 4 0,0 0-12 0,-20 0 1 0,20 0-1 0,0 0-1 0,0 0 0 0,0 0-1 0,0 0 1 0,0 0 13 0,-14 0 0 15,14 0-14-15,0 0 11 0,0 0-12 0,0 0 8 0,0 0-3 16,0 0 0-16,0 21 0 0,0-4-6 16,-23 2-2-16,23 1 0 0,0-2-5 0,0 1-1 0,0 19 1 15,0-18-1-15,0-20-2 0,-20 37 2 0,20 3 1 0,0-3-2 16,0 0 0-16,0 3 1 0,0-23-1 16,0-17 0-16,0 19 0 0,0 2-2 0,0-4 2 0,0 3 4 15,0 0-5-15,0-20 5 0,0 0-1 0,0 0-3 0,0 18 1 16,0-18 0-16,20 0 0 0,-20 0 2 0,23 0-1 15,-9-18 0-15,6 18 0 0,-20 0-3 16,40 0-1-16,-40 0 1 0,17 0 1 0,-17 0-1 0,17 0-2 0,3 0-3 16,-20 0-1-16,20 0-5 0,-20 0 1 0,23 0-1 0,-23 0-4 15,0 0-24-15,0 0-15 0,14 0-20 0,-14-20 30 16,0 20-44-16,0 0 32 0,0-20 42 0,0 3-44 0</inkml:trace>
  <inkml:trace contextRef="#ctx0" brushRef="#br0" timeOffset="-122410.03">29969 7188 87 0,'0'0'63'0,"0"0"-30"0,0 0-14 0,0 0-10 0,0 0 17 16,0 0-10-16,0 20 0 0,0-20 11 0,0 0-15 0,20 0 7 15,-20 0-6-15,40 0 4 0,-40 0-13 16,17 0 0-16,0 19 3 0,-17-19 0 0,40 0-1 0,-17 0-3 16,-9 0-2-16,-14 0-1 0,0 0 1 0,20 0-2 0,-20 0 0 0,20 0-3 15,-20 0 0-15,20 0-29 0,-3 0 14 0,-17 0-29 16,0 0 19-16,17 0-38 0,-17 0 32 0,0 0 3 0,0 0-10 15,0 18 24-15,0-18 7 0,-17 21-35 0</inkml:trace>
  <inkml:trace contextRef="#ctx0" brushRef="#br0" timeOffset="-122238.05">29969 7473 79 0,'0'0'37'0,"0"0"-6"0,0 0-4 0,0 0-14 16,0 0 14-16,0 0-11 0,0 21-1 0,0-21 0 0,0 0 0 15,0 0 10-15,0 0-13 0,0 0-4 0,0 0 0 0,0 17 7 16,0-17-12-16,20 0 0 0,-20 0-1 0,0 0 1 0,0 0-2 0,0 0 1 0,20 0 2 15,-20 0-2-15,0 0-2 0,20 20 0 0,-20-20-1 0,17 0 0 16,0 0-9-16,-17 0 1 0,0 0-4 0,0 0-5 0,20 0-4 16,-20 0-37-16,20 0-9 0,-20 0 37 0,0 0 5 0,23 0-5 15,-23 0 21-15,14 0-1 0,-14-20-42 0</inkml:trace>
  <inkml:trace contextRef="#ctx0" brushRef="#br0" timeOffset="-122028.46">30405 7188 93 0,'0'0'0'0,"0"0"59"0,0 0-39 0,0 0 6 0,0 0-13 0,0 0 0 0,0 0 21 0,0 0-16 16,0 0 20-16,0 0-9 0,0 0-19 0,0 0-3 0,0 0-2 15,0 0 4-15,0 0-4 0,0 0-1 0,0 20-1 0,0-20 4 0,0 19-3 16,0-19-2-16,0 18 0 0,0-18 0 0,0 38 2 0,0-38-2 0,0 39 3 0,0-21-5 16,0 22 0-16,0-3 4 0,0-17-4 15,0-20 1-15,-14 17-1 0,14 23-1 0,0-3-4 0,0 0-1 16,-23 3-5-16,23-4-13 0,0-15 8 0,0 16-25 0,0-37 16 15,-17 20-3-15,17-2-36 0,0 1 32 0,0 1-23 0,-20-3 18 16,20-17 12-16,0 0-24 0</inkml:trace>
  <inkml:trace contextRef="#ctx0" brushRef="#br0" timeOffset="-121784.92">30405 7074 99 0,'0'0'27'0,"0"0"8"0,0 0-17 0,0 0-9 16,0-17 1-16,0 17 16 0,0 0 5 0,0 0-15 0,0-20 13 0,0 20-18 16,0 0 9-16,0 0-11 0,0 0 0 0,0 0 6 0,20 0-8 15,-20 0 0-15,0 0 0 0,20 0 8 0,0 0-8 0,-3 0 1 0,-17 0-2 16,40 0 6-16,-40 0-5 0,17 20-4 0,23-20 1 0,-23 0-1 16,-17 17-1-16,40-17 0 0,-40 0-2 0,37 20 0 0,-37-20-2 15,0 19-1-15,20-1-11 0,-3-18-10 0,-17 20 8 16,0-20-1-16,20 0-3 0,-20 17-56 0,0-17 43 0,0 20-4 0,23-20-3 15,-23 0 3-15,0 0-17 0,0 20 39 0,0-20 6 0,0 0-10 0,-23 0-19 16</inkml:trace>
  <inkml:trace contextRef="#ctx0" brushRef="#br0" timeOffset="-121602.64">30522 7417 63 0,'0'0'27'0,"0"0"-5"0,0 0 2 0,0 0 20 0,0 0-23 16,0 0 15-16,0 0-5 0,0 0-1 0,0 0-15 15,0 0 10-15,0 0-15 0,0 20 8 0,0-20-10 0,17 0 7 16,-17 0-8-16,0 0-2 0,23 0-1 0,-6 17 2 0,-17-17-4 0,0 0 0 15,17 0 1-15,3 0 1 0,-20 0-2 0,20 0-1 0,-20 0 1 0,0 0-2 16,17 0 2-16,3 19-7 0,-20-19 1 0,0 0-12 16,20 0 2-16,-20 0-3 0,0 0-29 0,17 0-9 0,3 0-13 0,-20 0-6 15,0 0 21-15,0 0 37 0,23 0 2 0,-23 0-33 16</inkml:trace>
  <inkml:trace contextRef="#ctx0" brushRef="#br0" timeOffset="-121428.31">30958 7113 125 0,'0'0'0'0,"0"0"101"0,0 0-78 0,0 0-12 0,0 0-6 0,0 0 2 0,0 18-1 0,0-18 2 15,0 20 2-15,0-3 11 0,0-17-12 0,0 20 3 0,-20 19-5 16,20-21-5-16,0 3-2 16,0-4-1-16,0 2-2 0,0-19-2 0,0 0-3 0,0 38-46 15,0-38-16-15,0 19 28 0,0 2-29 0,0-21 48 0,0 0 4 16,0 17-32-16</inkml:trace>
  <inkml:trace contextRef="#ctx0" brushRef="#br0" timeOffset="-121300.64">30998 7608 142 0,'0'0'53'0,"0"0"-10"0,0 0-16 0,0 0 4 16,0 0-6-16,0 0 5 0,0 0-15 0,0 17 9 16,0-17-9-16,0 0-11 0,0 0 2 0,0 19-5 0,0-19 0 15,0 0-7-15,0 0-1 0,0 0-1 0,0 21-20 0,0-21-17 16,0 0 14-16,0 0-5 0,0 0-53 0,17 0 12 0,-17 0 52 15,0 0-6-15</inkml:trace>
  <inkml:trace contextRef="#ctx0" brushRef="#br0" timeOffset="-119413.56">31679 7227 37 0,'-17'0'21'0,"17"0"-16"0,0 0 3 0,0 0 3 0,0 0 6 0,0 0-7 0,0 0 0 0,0 0 0 0,0 0 8 0,0 0-10 0,0 0 0 0,0 0 5 0,0 0-7 0,0 0-2 16,0 0 4-16,0 0-3 0,0 0 5 0,0-19 5 0,0 19-6 15,0 0 1-15,0 0 0 0,0 0 11 0,0 0-11 0,0 0-1 0,0 0 9 16,0 0-1-16,0-20-8 0,0 20 8 0,0 0-2 16,0-20 6-16,0 20-11 0,0 0-5 0,0 0 0 15,0 0 1-15,0 0-1 0,0 0 2 0,0 0-5 0,0 0 0 0,0 0 2 16,0 0-2-16,-20 0 0 0,20 0-2 0,0 20 1 0,0 0 1 16,-17-1-2-16,17-19 0 0,0 18 0 0,0-18 0 15,0 21 1-15,-20-4 0 0,20 2-1 0,-20-19-1 16,20 0 1-16,0 20-1 0,0-2 1 0,-20 1-3 0,20-19 1 0,0 21 0 15,0-21 3-15,-14 17-2 0,14-17-1 0,0 0 0 16,0 20 1-16,0-20 0 0,0 0 0 0,0 0 1 0,0 0 1 16,0 0-1-16,0 0 0 0,0 0 1 0,0 0 0 15,0 0-1-15,0 0 1 0,0 0-1 0,0 0 0 0,0 0 1 16,0 0-1-16,0 0 0 0,0 0 0 0,0 0 1 0,0 20-1 16,0-20 1-16,0 17 0 0,0-17-1 0,0 19-1 0,0-19 1 0,0 21-1 15,0-21 2-15,0 17 0 0,0 3-2 0,0 0 1 16,0-20 1-16,0 17 1 0,0-17-2 0,0 0 0 0,0 0 1 15,0 20 0-15,0 0 1 0,14-20 0 0,-14 0 0 0,0 17 1 16,0 2 0-16,20-19 0 0,-20 21 0 0,0-21-3 16,0 0 1-16,20 17 0 0,-20 3-1 0,0-20 1 15,0 20 1-15,0-20-1 0,20 0 0 0,-20 18 0 0,0-18-1 16,0 0-1-16,17 19 2 0,-17-19-1 0,0 0 0 0,0 20-1 16,0-20 0-16,20 17 2 0,-20-17 0 0,17 0-3 0,-17 0 2 15,0 21-1-15,0-21 0 0,20 0-4 0,-20 0-4 0,23 0-8 16,-23 0-13-16,0 0 8 0,0 0-33 0,14 0-15 0,-14 0 29 15,0 0-40-15,0 0 48 0,0 0 9 0,0 0-52 16</inkml:trace>
  <inkml:trace contextRef="#ctx0" brushRef="#br0" timeOffset="-118811.8">32061 7417 24 0,'0'0'12'0,"0"0"-4"0,0 0 3 0,0 0-5 0,0 0-3 0,0 0-1 0,0 0 0 0,0 0 1 0,0-20-1 0,0 20 1 0,0 0 5 0,0-17 1 0,0 17-4 0,0 0 1 0,0 0 5 16,0-21-4-16,0 21 0 0,0 0 0 0,0 0 2 0,0 0 1 0,0 0 11 16,0-19-9-16,0 19-1 0,0 0 2 0,0 0-1 0,0 0 14 0,0 0-3 15,18-18-13-15,-18 18 9 0,0 0-10 0,0 0 9 0,0 0-10 16,0 0 0-16,0 0 4 0,0 0-6 0,0 0-2 0,0 0 0 0,0 0 6 16,0 0 0-16,0 0-6 0,0 0 0 0,0 0 0 0,0 0 0 15,0 18-1-15,0-18 6 0,19 0-4 0,-19 0 1 0,0 19-2 0,0-19-1 16,0 21 0-16,0-21 0 0,0 0-1 0,20 17-1 0,-20 3 3 0,0-20-1 0,0 20-1 15,0-3-1-15,0 2 1 0,18-19 0 0,-18 21 0 0,0-21-1 16,0 17-1-16,22 3 1 0,-22-20 0 0,0 37 0 0,17-17 1 16,-17 0-1-16,0-20-1 0,0 0 0 0,18 17-1 0,-18 2 2 15,0 2-1-15,0-21 2 0,0 17-3 0,19 3-3 16,-19-20 3-16,0 20-4 0,0-20-7 0,0 0 2 0,0 0-2 0,0 18-19 16,0-18 11-16,0 0-1 0,0 0-27 0,0 0 21 0,0 0-37 0,0 0 29 15,-19-18-30-15,19 18 42 0,0 0-3 0,0-20 11 16,0-17-36-16</inkml:trace>
  <inkml:trace contextRef="#ctx0" brushRef="#br0" timeOffset="-118323.36">32193 7302 60 0,'0'0'17'0,"0"0"-5"0,0-19-8 0,0 19 11 16,0 0-3-16,0 0 2 0,0 0 16 0,0 0-16 0,0-17-2 0,0 17 10 16,0 0-11-16,0 0-2 0,19-21 9 0,-19 21-10 0,0-18 9 15,0 18-1-15,0 0-9 0,0 0 0 0,20 0-1 0,-20 0 0 16,18-19 5-16,-18 19-6 0,0 0 5 0,20 0-5 0,-20 0 1 0,0 0 4 16,0 0 1-16,0 0-6 0,19 0 1 0,-19 0-2 0,0 0 2 0,0 0 0 15,18 0-4-15,-18 0 2 0,0 0-4 0,0 0 2 16,0 0 1-16,0 19-3 0,0-19 0 0,0 0 0 0,0 18 0 0,0 3 1 15,0-21 0-15,0 17 1 0,0-17-2 0,-18 19 0 0,18 1-1 16,0-20 0-16,0 0-1 0,-19 18-5 0,19-18 2 0,0 19-6 0,0-19 3 16,-20 0 3-16,20 0-3 0,0 0 7 0,0 0-2 0,0 0 2 15,0 0 2-15,0 0 0 0,0 0 2 0,0 0-2 0,0 0 0 16,0 0 0-16,0 21 1 0,0-21 1 0,20 0 0 0,-20 0-1 0,0 0 3 16,19 17-1-16,19-17 0 0,-38 20-1 0,0-20-1 0,22 0 1 15,-7 20 1-15,-15-3 1 0,20-17-2 0,-20 19 1 0,20 2-1 0,-20-21 0 16,19 17-1-16,-19-17-1 0,18 20 2 0,-18 0-2 0,0-20 2 0,0 17-2 15,0-17 0-15,20 40 1 0,-20-40-1 0,0 17 2 0,0 2-2 0,0-19-1 16,0 21 1-16,-20-21 0 0,20 17 0 0,0 3-1 0,-18-20-1 16,-1 0-1-16,-1 20-6 0,20-20 2 0,-20 0-15 0,5 0 9 15,-7 0-31-15,2 0 12 0,20 0 13 0,0-20 0 16,-18 20-1-16,18 0 1 0,0-20-19 0,0 20-4 0,-19 0 20 0,19-17 1 16,0 17-11-16,0 0 11 0,0 0 10 0,0 0 7 0,19 0-5 15,-19 0 1-15,0 0-5 0,18 0-28 0</inkml:trace>
  <inkml:trace contextRef="#ctx0" brushRef="#br0" timeOffset="-118119.9">32520 7722 47 0,'0'0'41'0,"0"0"-28"0,0 0 16 0,0 0 5 0,15 0 5 0,-15 0-19 0,0 0 40 0,0 18-44 0,0-18-2 0,0 0-3 0,20 0-3 16,-20 0 4-16,0 19-8 0,0 1 1 0,0-20-3 0,0 17 3 0,0 4-1 15,0-21 0-15,0 19-1 0,0-1-2 0,0-18-1 16,0 19-1-16,-20-19-6 0,20 0-14 0,-15 21-22 16,15-21-23-16,0 0 26 0,-22 0-36 0,22-21 50 15,0 21-2-15,-20-19-36 0</inkml:trace>
  <inkml:trace contextRef="#ctx0" brushRef="#br0" timeOffset="-117510.04">32860 7302 35 0,'0'0'15'0,"0"0"-7"0,0 0-3 0,0 0 0 0,0 0-3 16,0 0 1-16,0 0-1 0,0 0 1 0,0 0-1 0,0 0 2 0,17 0-1 15,-17 0-2-15,0 0 0 0,0 0 0 0,0 0 0 16,0 0 2-16,0 0 3 0,0 0 3 0,0 0-3 15,0 0 1-15,0 0 1 0,0 0 10 0,0 0 9 0,0 0-10 16,0 0-1-16,0 0 1 0,0 0-7 0,0 0 29 16,0 0-24-16,0 0-7 0,0 0 6 15,0 0-7-15,0 0-1 0,0 0 7 0,0 0-7 0,0 0 1 0,0 0 1 16,0 0 0-16,0 0 7 0,0 20-2 0,0-20-1 0,0 0-7 16,0 0 0-16,0 0 1 0,0 0-2 0,0 0 8 0,0 0-6 15,0 0 10-15,0 0-13 0,0 18 4 0,0-18 5 16,0 0-7-16,0 19-2 0,0-19 1 0,0 0-1 15,0 0 4-15,0 0-5 0,0 21 0 0,0-21 1 0,0 0-2 16,0 0 2-16,0 17-1 0,0-17 1 0,-17 20-1 0,17-20-1 16,0 0-1-16,0 0 2 0,0 20-1 0,0-3 0 0,0-17 0 15,0 19-1-15,0-19 2 0,0 21-2 0,0-4 2 0,0-17-2 0,0 20 2 16,0-20-3-16,17 0 1 0,-17 20 1 0,0-3-1 0,0 3 1 0,0-20-2 16,20 20 2-16,-20-20-1 0,0 17 1 0,0 2-1 0,0-19 1 15,20 21-8-15,-3-4 4 16,-17-17-5-16,0 20-10 0,23-20-6 0,-23 0 8 15,0 0-22-15,17 0 16 0,-17 0-27 0,0 0 21 0,17 0-33 0,-17 0-10 16,0 0 34-16,20 0-24 0,-20 0 41 0,20-37-15 16,-20 37-4-16</inkml:trace>
  <inkml:trace contextRef="#ctx0" brushRef="#br0" timeOffset="-116958.92">33259 7057 119 0,'0'0'0'0,"0"0"67"0,0 0-56 0,0 0-7 0,0 0 1 0,0 17 27 0,0-17-22 0,0 20 7 0,0-20-11 0,0 0-1 0,0 19 5 0,0-19-5 0,0 0 6 0,0 0-3 16,0 18-1-16,17-18 1 0,-17 0 8 0,0 20-9 0,0-20 1 0,0 0 6 15,0 17-7-15,0-17 6 0,0 0-8 0,0 20 1 0,0-20 0 16,0 0 4-16,0 20-1 0,0-20-6 0,0 19-1 0,0-19 1 0,0 18-1 16,0-18 1-16,0 21 1 0,0-21-3 0,0 17 3 0,0-17-2 0,0 19 0 15,0-19-1-15,0 20 0 0,0-20-2 0,0 18 1 0,0 1 0 0,0 2 3 16,0-21-2-16,0 17 0 0,0 3 1 0,0 0 0 15,0-20-3-15,0 17-1 0,0-17 3 0,0 19 0 0,0 2 0 0,0-21 0 16,0 17-1-16,20 3-1 0,-20-20 2 0,0 0-1 0,0 20 2 16,23-20 2-16,-23 0-4 0,0 0 2 0,0 17 0 0,0-17 0 15,0 0-1-15,14 0 2 0,-14 0-2 0,0 0 2 0,0 0 1 0,0 0 1 16,0 0-3-16,20 0-1 0,-20 0 1 0,0 0 0 0,0 0-2 16,0 0 1-16,20 0-1 0,-20 0 1 0,0 0 0 0,0 0 1 15,20 0 0-15,-20 0-1 0,0 0-1 16,0 0 0-16,0 0 1 0,0 0 0 0,0 0 0 0,0 0 0 0,0 20 0 15,0-20-2-15,0 0 2 0,0 20-2 0,0-3-3 16,0-17 1-16,0 19-14 0,-20 2 6 16,20-21-4-16,0 17-6 0,-20-17 10 0,20 20-11 15,0-20 11-15,0 20-2 0,0-2-14 0,-20-18-6 0,20 19 15 16,0-19-2-16,0 20-30 0,0-3 21 0,-14 4-30 0,14-2 8 16,0-1 22-16,0 1 15 0,-23 2-21 15</inkml:trace>
</inkml:ink>
</file>

<file path=ppt/ink/ink2.xml><?xml version="1.0" encoding="utf-8"?>
<inkml:ink xmlns:inkml="http://www.w3.org/2003/InkML">
  <inkml:definitions>
    <inkml:context xml:id="ctx0">
      <inkml:inkSource xml:id="inkSrc0">
        <inkml:traceFormat>
          <inkml:channel name="X" type="integer" max="32000" units="cm"/>
          <inkml:channel name="Y" type="integer" max="32000" units="cm"/>
          <inkml:channel name="F" type="integer" max="1024" units="dev"/>
          <inkml:channel name="T" type="integer" max="2.14748E9" units="dev"/>
        </inkml:traceFormat>
        <inkml:channelProperties>
          <inkml:channelProperty channel="X" name="resolution" value="440.95355" units="1/cm"/>
          <inkml:channelProperty channel="Y" name="resolution" value="1176.03821" units="1/cm"/>
          <inkml:channelProperty channel="F" name="resolution" value="0" units="1/dev"/>
          <inkml:channelProperty channel="T" name="resolution" value="1" units="1/dev"/>
        </inkml:channelProperties>
      </inkml:inkSource>
      <inkml:timestamp xml:id="ts0" timeString="2025-10-06T19:09:52.295"/>
    </inkml:context>
    <inkml:brush xml:id="br0">
      <inkml:brushProperty name="width" value="0.05292" units="cm"/>
      <inkml:brushProperty name="height" value="0.05292" units="cm"/>
    </inkml:brush>
  </inkml:definitions>
  <inkml:trace contextRef="#ctx0" brushRef="#br0">21360 4261 114 0,'0'0'29'0,"-14"0"-20"0,14 0 5 0,0 0-4 0,-23 0-3 0,23 0 4 0,0 0 18 0,-20 0-13 0,20 0-1 0,0 0-1 0,-20 0-1 0,20 0 11 0,0 0-7 0,-17 0-2 0,17 0-7 0,0 0 7 0,-17 18-1 15,17-18 0-15,0 0-7 0,0 0 0 0,0 19 1 0,-20-19-1 16,20 0 7-16,0 19-8 0,0-19 7 0,0 20-6 0,0-20-2 0,0 0 0 16,0 19 2-16,0 0-4 0,0-1 4 0,0 21-3 15,0-2-2-15,-20 2 1 0,20 17 1 0,0-17-3 0,0 37 2 16,0-19-2-16,-20 39 2 0,20-2-1 0,0-57-1 16,-15 97 2-16,15-76-2 0,0 36 0 0,-22-57-1 0,22 115 0 15,0-112 1-15,0 17-1 0,-20 170-2 16,20-188 2-16,0 37 0 0,0-39-1 0,0 40 4 0,0-20-2 15,0 0-1-15,0-38-1 0,0 0 1 0,0 0-1 16,0 20-1-16,0-39 1 0,0 17-4 0,0-17-2 0,0 19-23 16,0-19 15-16,20 0-21 0,-20 0 15 0,0-19-28 0,0 19 19 15,22-17-5-15,-22 17-4 0,0-39-50 0,0 1 48 0,0 19 9 0,0 0 10 16,15-1 7-16,-15-18-29 0</inkml:trace>
  <inkml:trace contextRef="#ctx0" brushRef="#br0" timeOffset="403.19">21323 4490 74 0,'0'0'12'0,"0"0"-1"0,0 0 0 0,0-21 2 0,0-16 15 16,0 37-13-16,0-39 17 0,0 21-15 0,0-20 29 16,0 18-33-16,0-18 18 0,0 20-23 0,0-2-1 0,23 1 7 15,-23 1-8-15,14-1 7 0,6-2 0 0,20 3-1 0,-6-1-1 16,-14 19-4-16,20-19 8 0,-40 19-8 0,57 0 5 15,-40 0-8-15,40 0 5 0,-17 0-3 0,-3 0-3 16,-37 0-2-16,37 19 2 0,-14-19-1 0,-6 0 0 0,20 19 1 16,-17-1-1-16,17 22 2 0,-20-22 1 0,-17 1-4 15,20 19 3-15,0-19-3 0,-20 20 3 0,0-1-1 0,0 0-2 16,-20-1 1-16,20 21 0 0,-37-20-1 0,17 19-1 16,3-39 1-16,-3 1-1 0,-17 39 2 0,20-39-2 0,-43 56 2 15,23-35 0-15,-3-3-4 0,6-19 3 0,-6 2-1 16,-17-1 0-16,37-19-1 0,0 0 0 0,-17 0-2 0,20 18 2 15,-3-18 0-15,-34 0-1 0,31 0 1 0,-17-18 1 0,6 18-1 16,34-19 1-16,-40 19 1 0,40 0-2 0,-20-20 3 16,5 20-2-16,15-18 0 0,0 18 0 0,-22 0-1 0,22-19 1 15,0 19-1-15,0 0-2 0,0 0 0 16,0 0-1-16,0 0-2 0,0 0-4 0,0 19-21 0,-20-19-16 0,20 0 15 16,0 0-6-16,0 0-8 0,0 0-8 0,0 0-49 0,0 0 67 0,0-19-37 15</inkml:trace>
  <inkml:trace contextRef="#ctx0" brushRef="#br0" timeOffset="1012.91">22728 4337 97 0,'0'0'69'0,"-20"0"-30"16,3 0 16-16,17 0-40 0,-20 0 32 0,20 0-22 0,20 0 25 0,-20 19-36 0,57-19 7 0,-57 0-14 16,37 19 3-16,3-19 0 0,-20 18-5 15,14 2 0-15,-14 17-2 0,-20-37-2 0,20 40 0 0,3-40 0 16,-9 37 2-16,-14 0 0 0,20-17-2 0,-20 17 0 0,0-18-1 15,0 2 3-15,0 16 0 0,0 1-4 0,-20-1 1 0,20-18 1 16,-14 2-1-16,-9-2 1 0,23-1-1 0,-40 19 0 0,23 2 0 16,0-21 1-16,17 1-1 0,-20 2 0 0,0-3 1 0,-14 1-1 0,34 0-1 15,-23-19 1-15,3 0-3 0,0 0-1 0,20 0 3 0,-17 0-1 0,17 0 1 16,0 0 0-16,0-19 2 0,0 0 0 0,17 1 1 0,-17 18-1 16,20 0 1-16,0-21-1 0,3 21 4 0,11 0 1 15,-14 0-1-15,-20 21-3 0,20-21 0 0,14 37 1 0,-34-18-1 0,20-1 0 16,0 59 2-16,3-1 1 0,-23 20 3 0,0-59-4 15,-23 57 2-15,3 3-1 0,0-41-4 0,-34 39 1 0,34-57 0 16,0 0-1-16,-37 38-2 0,37-37 3 0,3-2-1 0,-20 2-1 0,-3 17 3 16,23-37-3-16,0 1 0 0,-23 18-7 0,0-38-3 0,3 38-42 15,17-38 28-15,20 0-6 0,-17 0-4 0,17 0-3 0,-17 0-47 0,17 0 39 16,-23-38-50-16,23 0 27 0,23 18 50 0,-23-17 5 16,17 18-27-16</inkml:trace>
  <inkml:trace contextRef="#ctx0" brushRef="#br0" timeOffset="1521.15">25562 5249 87 0,'0'0'0'0,"0"0"36"0,0 0-24 0,-20 0-1 0,0 0 11 0,3 0 9 0,-3 0 27 0,-20 0-10 0,6 0-24 0,34 0-12 0,-20 0-1 0,0 0 8 0,-14 0-4 0,11 0 0 0,3 0-2 0,0 0-8 16,-34 0 27-16,34 0-26 0,20 19 0 16,-20-19 4-16,5 18-2 0,-27 59 6 0,42-77-10 15,0 38-1-15,0-1 2 0,0-17-3 0,0 0 0 0,0 17-1 16,20 20 0-16,2 1 3 0,-7-38-2 0,25 16 0 16,-40-17 1-16,37 19 4 0,-20-38-3 0,23 19 6 0,-17-19-4 15,-9 0-3-15,6 0-1 0,0-19 1 0,17-19 4 0,-37 19-2 16,37-37 1-16,-17 17-3 0,0 1-2 0,-3 20 0 0,3-20 2 0,0-21-1 15,-3 4-2-15,-17 35 1 0,23 1-1 0,-23 1 2 0,17-1-2 0,-17-2 0 16,0 3 0-16,17 18-1 0,-17-19 0 0,0 19-8 16,-17-19-2-16,17 19-11 0,0 0-2 15,-17 19 10-15,17-19-17 0,0 0 14 0,0 37-22 0,0-37 17 16,0 77-99-16,0-57 82 0,0-2-47 0,0 39 11 16,0-18 25-16</inkml:trace>
  <inkml:trace contextRef="#ctx0" brushRef="#br0" timeOffset="2020.34">25884 5553 95 0,'0'0'24'0,"0"0"-7"0,0-18 5 16,0 18-4-16,0 0-6 0,0-20 3 0,0 20 3 0,0-18 22 16,0-1 12-16,0-1-24 0,0 20-5 0,0 0-12 15,0-20 0-15,0 20 0 0,0 0 9 0,0 0-2 0,0 0-10 16,-20 0 3-16,20 0-3 0,0 0-4 0,0 0 0 0,-17 0 3 16,17 0-4-16,0 0-1 0,0 0 1 0,-20 20 1 0,20-20-1 0,0 0 0 0,0 20-1 15,0-1 1-15,0-1-2 0,0 2 0 0,0-2-2 0,0 1 0 16,0 0 1-16,20 1 1 0,-20-1 0 0,17 1-1 0,3-3 1 15,-20-17 0-15,0 19 0 0,37-19 0 16,-37 0-1-16,0 0 1 0,20 0 0 0,-20 0 2 0,23-36 4 0,-9 36-6 0,6-39 0 16,-20 19 1-16,40-18 3 0,-40 20-3 0,0-20 2 0,17-1 0 15,-17 19-1-15,17 3 3 0,-17-3-3 0,20 2 1 0,-20-2 2 16,0 20-2-16,20 0 3 0,-20 0-1 0,0 20 0 16,0-20-3-16,0 18 1 0,0 2 0 0,0 17 1 15,0-17-3-15,0-1 0 0,0 19-4 16,0-1 2-16,0-18 3 0,0 20 1 0,23-2-1 15,-23-37-2-15,0 38 0 0,0-19 0 0,0 0 0 16,14 0 1-16,-14 0 1 0,0-19-2 0,20 20 2 0,-20-20-2 0,0 20 0 16,0-3-1-16,20-17 1 0,-20 0 1 0,0 19-2 15,0-19 0-15,20 0 0 0,-20 0 1 0,17 0-1 0,-17 20 0 0,0-20 1 16,0 0-1-16,0 0 2 0,17 0-2 0,-17 0 1 0,0 0-1 16,0 18 2-16,20-18-2 0,-20 0 1 0,0 0 0 0,0 0 0 15,20 0-1-15,-20 0 0 0,0 19 0 0,0-19-1 0,0 0 2 16,20 0-2-16,-20 0 4 0,0 21-4 0,17-21 1 15,-17 0 0-15,20 18-1 0,-20-18 1 0,0 0-1 0,20 19-1 16,-20 0 0-16,17-1-2 0,6 1-4 16,-23-19 0-16,0 20-1 0,17-20-14 0,-17 18 8 0,0-18-24 15,17 20 15-15,-17-20-2 0,0 0-2 0,20 19-33 0,-20-19-6 16,20 19 30-16,37 0-217 16,-40-19 224-16</inkml:trace>
  <inkml:trace contextRef="#ctx0" brushRef="#br0" timeOffset="2451.28">27232 4279 66 0,'0'0'0'0,"-17"0"20"0,17-18 17 0,0 18-27 0,0-20 13 0,0 20-8 0,-17-19 2 0,17 19 2 0,0-18 20 0,0 18-21 0,0-19 16 0,0-2-18 15,-23 21 0-15,23 0-1 0,0-18 12 0,0-1-8 0,0 19-12 0,0 0 0 0,0 0 9 16,0 0-7-16,0 0-1 0,0 0 9 0,0 0 2 0,0 19 9 15,0-1-23-15,0 3 5 0,0 16-1 16,0-18-4-16,0 1-1 0,0 36 3 0,0 2 0 0,0-1-4 16,0-20 0-16,0 78 2 0,0-59-2 0,0 96 5 15,0-94-7-15,23 55 1 0,-23-74-2 0,0 17 2 0,0 1-1 0,17 39 0 16,-17 19-2-16,0-78 2 0,0 21-2 0,0-1 2 0,0 37-2 16,0-16-1-16,0-23-1 0,0-17 2 0,0 0 0 0,0 19-4 0,0-38 0 15,0 1-2-15,0-2-2 0,0 1-4 0,0 2-2 0,0-3-21 0,-17 1 17 16,17-19-3-16,0 19-26 0,0-19 19 0,0 0-3 0,0 0-47 0,-23 0 34 15,23-38-41-15,0 38 52 0,-17-39-2 0,17-18-14 0</inkml:trace>
  <inkml:trace contextRef="#ctx0" brushRef="#br0" timeOffset="2648.36">26967 4907 142 0,'0'0'55'0,"0"0"2"0,0 0-23 0,-20 0-22 0,20 0 7 0,0 0-8 15,0 0 1-15,0 0 2 0,0 0 1 0,0 0 13 0,0 0-13 16,0 19 9-16,20-1 8 0,0-18-15 0,0 0-9 15,-20 19-1-15,34-19 7 0,-14 21-2 0,20-21-6 0,-40 0-1 16,37 18 4-16,0-18-2 0,3 19-2 0,17 0-1 16,-20-19-1-16,40 18 2 0,-77-18-5 15,37 0 0-15,-17 0-1 0,17 0-7 0,-17 20 1 0,-3-20-21 0,26 0-11 16,-29 0 16-16,-14 0-34 0,40 0-15 0,-20 0-23 16,-3 0 39-16,-17 0-43 0,17 0 12 0</inkml:trace>
</inkml:ink>
</file>

<file path=ppt/ink/ink3.xml><?xml version="1.0" encoding="utf-8"?>
<inkml:ink xmlns:inkml="http://www.w3.org/2003/InkML">
  <inkml:definitions>
    <inkml:context xml:id="ctx0">
      <inkml:inkSource xml:id="inkSrc0">
        <inkml:traceFormat>
          <inkml:channel name="X" type="integer" max="32000" units="cm"/>
          <inkml:channel name="Y" type="integer" max="32000" units="cm"/>
          <inkml:channel name="F" type="integer" max="1024" units="dev"/>
          <inkml:channel name="T" type="integer" max="2.14748E9" units="dev"/>
        </inkml:traceFormat>
        <inkml:channelProperties>
          <inkml:channelProperty channel="X" name="resolution" value="440.95355" units="1/cm"/>
          <inkml:channelProperty channel="Y" name="resolution" value="1176.03821" units="1/cm"/>
          <inkml:channelProperty channel="F" name="resolution" value="0" units="1/dev"/>
          <inkml:channelProperty channel="T" name="resolution" value="1" units="1/dev"/>
        </inkml:channelProperties>
      </inkml:inkSource>
      <inkml:timestamp xml:id="ts0" timeString="2025-10-06T19:17:31.589"/>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008000"/>
    </inkml:brush>
  </inkml:definitions>
  <inkml:trace contextRef="#ctx0" brushRef="#br0">15641 16697 37 0,'0'0'14'15,"0"0"-4"-15,0 0 1 0,0 0 41 0,0 0-2 0,-20 0-37 0,20 0-1 0,0 0 9 0,0 0-11 0,-20 0 19 16,20 0-18-16,-14 0 8 0,14 0-10 0,0 0 7 16,-23 0-1-16,23 0-8 0,-20 0 4 0,0-20-2 0,3 20-1 15,17 0-5-15,-20 0 0 0,3 0-2 0,-3-17 3 16,0 17 0-16,3 0-3 0,0 0 1 0,-6 0-2 0,3 0 1 15,-17-21 1-15,20 21-2 0,17 0-1 0,-40 0 2 0,6-20 1 0,11 20-2 0,3 0 0 16,-34 0 0-16,14 0 1 0,20 0 0 0,-34 0 0 16,34 0-1-16,-14 0 1 0,11 0-1 0,3 0 1 15,-17 20-2-15,-20-20 1 0,37 0 1 0,6 21-1 0,-29-21 0 0,23 17-1 16,3 3 2-16,-40 16-2 0,37-15 1 0,3 15-1 0,0-15 0 0,-26 73 0 16,26-74 1-16,17 17 0 0,0 20 0 0,-20 1 0 0,20 36 2 15,0-55-2-15,20-1 0 0,-20 20-2 0,17-2 0 16,3 1 2-16,20 1-1 0,-3-2 0 15,0 1 2-15,40 19-2 0,-20-38 0 0,-37-19 1 16,54 0 0-16,-54 0 1 0,57 0-1 0,-40-19 0 0,40 0 1 16,-40 0-1-16,23 0 3 0,88-19 1 15,-71-19 1-15,-57 19-2 0,17-1 0 0,43-37 1 0,-6 0 1 16,23-57 1-16,-23 39-2 0,-57 36-2 0,40-36 8 16,-37 35-6-16,34-54 1 0,-34 57-3 0,20-40 4 15,-40 0-2-15,17 3-1 0,3 37-3 0,-20-4 2 0,0-16-2 16,0 21 2-16,-20-22-1 0,20 38 0 0,-17-16 0 0,0 15-1 0,-26 4 1 15,6-22-1-15,0 21 0 0,-37-2 0 0,-63-37 1 16,83 57-1-16,14-20 0 0,3 20-1 0,-3 0-1 0,-54 0-1 0,60 0-1 0,-9 0-3 16,-108 97-47-16,131-79 39 0,-17 21-2 0,-40 17-20 15,60-18 16-15,-40 20-26 0,0-1-14 0,57-21 27 0,-40 22-27 16,6-1 25-16,14-20 5 0,20 4-5 16</inkml:trace>
  <inkml:trace contextRef="#ctx0" brushRef="#br0" timeOffset="43503.99">16856 17133 22 0,'0'0'8'0,"-17"0"2"0,17 0-3 0,0-20-3 0,0 20-1 0,-18 0-2 0,18-17 0 0,0 17 0 0,0 0 0 0,-22-19 0 0,22 19 2 16,-20-21 2-16,20 21-3 0,0 0 3 0,-17 0-3 15,17-17 5-15,-20 17-4 0,20 0 1 0,0 0 3 0,0-20 3 16,0 20-5-16,0 0-1 0,-18 0 1 0,18 0 3 0,0 0 2 16,0 0-5-16,-19 0 5 0,19 0-5 0,0-19 0 0,0 19 1 0,0 0 0 15,0 0 8-15,0 0-2 0,0 0-1 0,0 0-4 16,0 0-2-16,0 0 2 0,0 0 6 0,0 0-6 0,0 0 6 0,0 0-2 15,0 0-7-15,0 0 3 0,0 0-1 0,0 0-1 0,0 0-2 16,0 19 4-16,0-19-5 0,19 0 3 0,-19 0-1 16,0 20-1-16,0-20-1 0,0 0-1 0,0 17 1 15,18-17 3-15,-18 0-2 0,20 21-2 0,-3-2 2 0,-17-19-2 0,20 0 1 16,-20 17-1-16,0-17 0 0,22 20 1 0,-4-20 1 0,-18 21-2 0,17-21 1 16,3 0 0-16,-20 17-1 0,20-17 2 0,17 20 1 0,-37-1-3 0,17-2 1 15,-17-17 0-15,42 21-1 0,-24-2 3 0,-1-1-2 0,3 3 2 0,17-2-1 16,0-2 3-16,3 3-1 0,-3-1-3 0,3 19 3 15,-3-20-3-15,-20 1-1 0,23 2 1 0,-18-21-2 16,-7 19 1-16,25-2 1 0,-20-17 0 0,14 20 0 0,-34-1-2 16,40-19 0-16,-20 18-1 0,-20-18 1 0,17 0 0 0,-17 20 0 0,20-20 0 15,0 0 0-15,-3 0 0 0,-17 0-1 0,0 20-1 0,23-20 1 0,-23 0-1 16,0 0-6-16,17 0-7 0,-17 0-10 0,0 0-11 16,0 0-12-16,0 0 19 0,-17 0-41 0,17-20 33 0,0 20-19 15,0 0 38-15,-23-20 2 0,23 20-30 0</inkml:trace>
  <inkml:trace contextRef="#ctx0" brushRef="#br0" timeOffset="43795.6">17429 17000 36 0,'0'0'0'0,"0"0"16"0,0 0-13 0,0 0 1 0,0 0-1 0,0 0-1 0,0 0 1 0,0 0 3 0,0 0-1 0,0 0-1 0,0 0 6 0,0 0 1 16,-20 0-1-16,0 0-6 0,-15 0 3 0,35 0-4 15,0 19 1-15,-42-19 6 0,5 20-5 0,37-20 2 0,-37 17 1 0,17-17 2 0,-15 40 14 16,-27-23-1-16,45 3-14 0,-3 1-4 0,-37 16 3 0,0 20 2 16,20-38-5-16,17-1 1 0,3 22 1 0,-3-23-2 0,0 3-1 0,-15 17 1 15,13-17-4-15,2-2 0 0,3 1 0 0,17 2-1 0,-20 35 0 0,2-19 0 16,-1-37 0-16,19 40-1 0,-20-23-1 0,20-17 0 15,0 21 0-15,0-3-3 0,0 0 1 0,0-18 0 0,0 20-1 0,0-20-1 0,0 19-14 16,0 0-14-16,20 0-15 0,-1-19 1 0,-19 19 29 16,18-19 4-16,-18 0-46 0</inkml:trace>
  <inkml:trace contextRef="#ctx0" brushRef="#br0" timeOffset="46450.7">18951 17077 33 0,'0'-21'32'0,"0"21"-22"0,0 0-6 0,0-17 2 0,0 17 19 16,0 0-17-16,0 0 4 0,0 0 35 16,0 0-19-16,0 0-10 0,0 0-1 15,0 0-9-15,-23 0 1 0,23 0 0 0,0 0 14 0,0 0-17 0,0 0 5 16,-20 0-6-16,20 17-2 0,0-17 0 0,0 0 4 0,0 0 3 15,0 0-6-15,-20 0-1 0,20 21 3 0,0-21-3 0,-17 0 11 16,17 19-7-16,0-19-3 0,0 0-1 16,0 0-1-16,-17 0-1 0,17 0 0 0,0 0 0 0,0 17 1 0,0-17 4 15,-20 0-5-15,20 0-2 0,0 0 3 0,-20 20-2 16,20-20 1-16,0 0 1 0,0 0-3 0,0 0 0 16,0 0 1-16,0 21 3 0,0-21-3 0,0 0 2 0,0 0-2 0,0 0 2 15,0 0-1-15,0 0-1 0,0 17-1 0,20-17 0 0,-20 0 0 16,0 0 1-16,0 0 1 0,20 20-1 0,-20-20-1 15,17 19 5-15,-17-19-4 16,0 17-1-16,0 4 0 0,0-2 1 16,0-19 0-16,0 18 1 0,-17 3 0 0,17-21-1 0,0 19 0 0,0-19-1 15,0 17 2-15,-20 3-1 0,20-1 0 0,-20-1-1 16,20 2 3-16,-20-20-2 0,20 18-2 0,-14 1 3 0,-9 2-1 16,23-21 1-16,0 19-1 0,-20-2 1 0,20-17-1 0,-20 20-1 15,20-20 2-15,0 19-2 0,-17-19 2 0,-3 18 1 16,20-18-3-16,0 0 1 0,0 0 0 0,-17 20-1 0,17-20 1 15,0 0 0-15,0 0-1 0,0 0 1 0,0 0-1 0,0 20 0 16,0-20 1-16,0 0 0 0,0 0 1 0,0 0-1 0,0 17 0 0,0-17 1 16,0 0 0-16,17 0-2 0,-17 0 0 0,0 0 1 0,0 0 0 0,0 21 1 15,0-21-1-15,20 0 0 0,-20 18-1 0,0-18 1 0,0 0 0 0,0 18 1 16,17 2 0-16,-17-20-2 0,0 19 1 16,0-19-1-16,20 19 1 0,-20-19-1 0,0 19 0 15,20-19 0-15,-20 0 1 0,0 0-1 0,23 0-2 0,-23 19-3 16,0-19 1-16,14 0 0 0,-14 0-7 0,20 0 3 15,-20 0-12-15,0 0 7 0,0 0-1 0,20 0-20 0,-20 0 16 16,0 0-3-16,0 0-26 0,20 0-8 0,-3 0 12 0,-17-19 30 16,0 19 0-16,0 0-2 0,0 0-25 0</inkml:trace>
  <inkml:trace contextRef="#ctx0" brushRef="#br0" timeOffset="47116.8">19270 17419 56 0,'0'0'23'0,"0"0"-13"0,0 0 2 0,0 0 0 0,0 0-5 0,0 0 2 0,0 0 8 0,-20 0-9 0,20 0 4 0,0 0-6 0,0-20 5 0,0 20-6 0,-17 0 4 0,17 0 1 15,0 0-5-15,0 0 0 0,0 0 0 0,-17 0 5 0,17 0 1 16,0 0 2-16,0 20-6 0,0-20 0 0,0 0 1 0,0 18-2 0,0 1 6 16,0-19-7-16,0 21 0 0,0-21-1 0,0 19 3 0,0-19-3 0,0 17 1 15,0-17-4-15,0 20 1 0,0-1 0 0,0-19-2 0,0 18 1 16,17 2 1-16,-17-20-1 0,0 20 0 0,0-20 1 0,0 0-1 16,17 0 2-16,-17 0-2 0,0 0 0 0,0 17 0 0,0-17 2 15,20 0 1-15,-20 0-3 0,0 0 0 0,0-17 0 0,0 17 0 16,20 0 1-16,-20-20 0 0,0 0-1 0,17 2 1 15,-17 18-2-15,0-19 1 0,0-1 1 0,0 20 0 0,0 0-1 16,20-17 4-16,-20 17 2 0,0-19 1 0,0 19-4 0,0 0 1 16,0 0 5-16,0 0-1 0,0 0-5 0,0 0 0 0,0 0 2 0,0 0-3 15,0 0 4-15,0 19-2 16,0-2 0-16,0 3 0 0,0-20-3 0,0 19 2 0,0-1 5 16,0 2-4-16,0 0-1 0,0-3-1 0,0 4 5 0,0 15-2 15,0 3-1-15,0-20-3 0,0 0 0 0,0 0-1 0,0 0 1 16,17 1-1-16,-17 17 3 0,0 0-1 0,0-17-2 0,0 18-1 0,0-18 0 15,0-1 1-15,0-2-1 0,0 40 1 0,-17-36-2 16,17-21-1-16,0 19-1 0,0 0-1 0,-20-19 1 0,20 0-12 16,-17 0-7-16,17 0 9 0,-20 0-17 0,20-19 14 0,0 19-21 15,0-19 17-15,0-2-24 0,0 4 18 0,-20-23-33 16,20 23-9-16,0 17 35 0,0-19 6 0,0-1-6 0,20 2 22 0,-20 18-2 16,0-20-27-16</inkml:trace>
  <inkml:trace contextRef="#ctx0" brushRef="#br0" timeOffset="47652.4">19652 17227 45 0,'0'0'23'0,"0"0"-20"0,0 0 2 0,0 0-1 0,0 0 2 0,0-17 12 0,0 17 4 0,0 0-13 0,0 0 1 0,0 0 8 0,0-19-10 0,17 19-1 0,-17 0-1 0,0 0 6 0,17 0-6 16,-17 0 0-16,20 0 13 0,-20 0-4 0,20 0 3 15,-20 0-9-15,23 0 14 0,-23 0-12 0,14 0-1 0,-14 0 5 0,20 19-3 16,-20-19-7-16,0 0 0 0,20 17-1 0,-20 4 1 0,0 16 11 16,20-16-8-16,-20-2-3 0,0-2 0 0,0 3-1 0,0-1 1 15,0-1-3-15,0 2 4 0,0 17 0 0,0-16-4 0,-20 15 2 16,0-16-3-16,20-1-1 0,0-1 0 0,-20-18 1 16,20 20-1-16,0 0 0 0,-14-20 3 0,-9 17-4 0,23-17 1 15,0 0 1-15,-20 0-1 0,20 0-1 0,-20 0 1 0,20 0 0 0,-17-17 0 16,17 17-1-16,0 0 2 0,0 0-1 0,0-20 2 0,0 20-3 15,0 0 1-15,0-20 1 0,0 20 0 0,0 0 0 16,0 0-1-16,0 0 3 0,0 0 0 0,0 0-2 0,17 20 3 16,-17-20-2-16,20 20 5 0,-20-20-4 0,20 0 3 0,3 17-2 15,-9 4 0-15,6-3-3 0,0 0-1 0,0-18 2 16,-3 20 0-16,-17-20-1 0,17 19-1 0,3-19 0 0,-20 19 0 16,40-19 2-16,-40 19-1 0,17-19-1 0,-17 0 0 0,20 0 1 15,0 0-2-15,-20 19 1 0,0-19-2 0,17 0-2 0,6 0 0 16,-6 0-5-16,-17-19-12 0,17 19-18 0,3-19-27 0,0 0 21 15,-20 0-7-15,37-1-55 0,-37 20 67 0,0-18 10 0,0 0-27 16</inkml:trace>
  <inkml:trace contextRef="#ctx0" brushRef="#br0" timeOffset="48227.15">20391 16983 45 0,'0'0'0'0,"0"0"19"0,0 0-12 0,0 0 1 0,0 0 2 0,0 0 4 0,0 0 2 0,0 0 20 0,0 0-19 0,0 0 12 0,0 0-16 0,0 0-4 0,0 0 8 0,0 0-6 0,0 0-7 15,0 0 2-15,0 17 6 0,0-17 2 0,0 0-6 0,0 19 7 16,0-19-8-16,0 0 4 0,0 20-6 0,0-20 5 0,0 38 6 15,0-38-12-15,0 19 0 0,0-2 5 16,0-17-4-16,0 20-2 0,0-20-1 0,0 21 1 0,0-21-1 0,0 17 3 16,0 3-3-16,0-1 2 0,0-19-2 0,0 17 0 0,0-17-1 0,0 0 0 0,0 21 0 15,0-2 2-15,0-19 0 0,0 18-2 0,0-18-1 0,0 21 1 16,-15-2 2-16,15-19-2 0,0 17-1 16,0-17 1-16,0 20-1 0,0-20 2 0,0 0-2 0,0 19 1 0,0-19 1 15,0 0-2-15,0 18 0 0,0-18 0 0,0 0 2 0,0 0 0 16,0 0-2-16,0 20-1 0,0-20 2 0,0 0 0 0,0 18 1 0,0-18-2 15,0 0 1-15,0 19-1 0,15-19 1 0,-15 21 0 16,0-21-1-16,0 0 0 0,0 19 0 0,19-2 1 16,-19-17-1-16,0 0 0 0,0 20 0 0,0-20 0 0,20 0 1 0,-20 19 0 0,0-1-2 15,0-18 2-15,0 0-1 0,20 0 1 0,-20 20 0 0,0-20 1 16,0 20-2-16,17-20 1 0,-17 17 2 0,18 22 0 16,-18-39-2-16,0 18 0 0,0-18-1 0,20 20-1 15,-20-1 1-15,0-19 0 0,0 19 1 0,20-19-1 0,-20 19 1 16,0-19 0-16,0 0-1 0,0 19 1 0,0-19-1 0,0 0-1 0,0 0 1 15,0 0 0-15,0 19 1 0,0-19-1 0,0 0 0 0,-20 0-1 16,20 0 0-16,0 0 0 0,-20 0-2 0,20 0-2 16,-18 0-3-16,18 0 3 0,0 0-1 0,-17 20 0 0,17-20-7 0,-20 0-1 15,20 0-10-15,-20 18 9 0,20-18-21 0,0 0 17 16,-19 19-1-16,19 18-113 0,-15-37 104 16,15 20 4-16,0 0-7 0,0-20 19 0,-23 0-34 0</inkml:trace>
  <inkml:trace contextRef="#ctx0" brushRef="#br0" timeOffset="120145.43">16779 15839 89 0,'0'0'19'0,"-17"0"11"0,17-19-8 0,0 19-14 0,0 0-2 0,-20 0 0 0,20 0 8 0,0 0 1 0,0 0-8 0,0 0 5 0,-18 0-8 0,18 0 0 0,0 0-1 0,0 0 3 0,0 0 1 0,0-17-1 0,0 17 0 0,0 0 26 0,18-20-2 0,-18 20-26 16,20 0 17-16,-3 0-13 0,3 0-3 0,-20 0-1 15,22 0 0-15,-4 0-1 0,-18 0-1 0,37 0 1 0,-17 0-1 16,-3 20-1-16,3-20 0 0,-3 17-1 15,25 2 1-15,-7 3-1 0,-15-5 2 0,0-17-2 16,-20 19 0-16,17-19 0 0,20 20 2 0,3 17 0 0,-40-37-1 16,37 20 3-16,-17-3-1 0,0-17 0 0,0 21-2 0,-3-21-1 0,20 20 0 0,5-3 5 15,-42 2-5-15,35 19 1 0,5-38-1 0,-6 20 0 16,-14-1 2-16,0-2-2 0,0-17 1 0,17 21-1 0,-17-1 0 16,-3-20 0-16,6 0-1 0,11 17-1 0,-14 3-4 0,0-20-14 15,-3 0 4-15,3 0-26 0,-3 0 17 0,3 0-67 16,20 0 55-16,-40 0-29 0,17 0 44 0,3 0 9 0,-20 0-7 0,20-20-30 15</inkml:trace>
  <inkml:trace contextRef="#ctx0" brushRef="#br0" timeOffset="120413.06">18090 15878 61 0,'0'0'0'0,"0"0"17"0,0 0-14 0,0 0 2 0,0 0-4 16,0 0 1-16,0-17-1 0,0 17 2 0,0-22 38 15,0 22-29-15,0 0 1 0,0 0-1 0,0 0 0 0,0 0-2 0,0 0 4 16,0-19-10-16,0 19-1 0,0 0 5 0,0 0 1 0,0-17-5 15,0 17-1-15,-34 0 24 16,-6 17-15-16,20 2 0 0,-17-19-7 0,37 22 0 0,-57-5 6 16,0 22 0-16,3 18-3 0,-43 18 2 0,-17 21 4 15,74-58-11-15,3-1-1 0,-112 78 6 16,70-59-6-16,42-16-2 0,-40 35 3 0,37-55-3 16,23 16-1-16,-40 3-2 0,37-21 1 0,20 2-1 0,-35 1-6 0,13-4 3 15,2-17-2-15,20 20-16 0,-37-2-62 16,20-18 22-16,17 0 32 0,0 18 4 0,0-18-8 0,-20 0 19 15,20-18-35-15</inkml:trace>
  <inkml:trace contextRef="#ctx0" brushRef="#br0" timeOffset="122009.96">19193 15726 42 0,'0'0'15'0,"0"0"-6"0,0 0 8 0,0-17 23 0,0-2 44 0,0 19-73 0,0-22-2 0,0 22 8 0,0 0-10 0,0 0 5 0,0 0-7 0,0 0 6 16,-17 0-6-16,17 0-1 0,0 0 3 0,0 0 1 0,0 0-4 16,-20 0 6-16,20 0-6 0,0 0 2 0,-20 41 1 15,20-41-6-15,0 17 0 0,-37 3 3 16,37-3-5-1,-20-17 1-15,20 0 0 0,0 0 1 0,0 0-1 0,0 0-1 0,-20 20 0 0,20-20 2 16,0 0 1-16,0 0-4 0,0 0-1 0,0 0 4 16,0 0 1-16,0 0-2 0,0 0-1 0,0 20 3 15,0-20-1-15,0 0-2 0,0 0 1 16,-17 17-1-16,17-17 2 0,0 0-1 0,-17 0 0 16,17 19 0-16,0-19 1 0,-20 22-1 0,20-22 0 0,-20 0 0 15,0 17 0-15,20-17 0 0,-14 19 0 0,-9 1-1 0,23-20 2 16,-20 18 0-16,20-18-1 0,-20 19 0 0,3-19 1 0,0 20-1 15,-3-3 0-15,0 4 2 0,20-21-2 0,0 20 0 16,-20-3 0-16,6-17 1 0,14 19 0 0,-23-19 0 0,23 21 1 16,0-21-1-16,0 0 0 0,-20 17 2 0,20-17-2 0,0 0 3 15,0 0-3-15,0 0 0 0,0 0-1 0,20 0 2 0,3 0 0 16,-23 0-2-16,14 0-1 0,-14 0 2 0,20 0-1 16,-20 0 0-16,0 0 1 0,20 0-1 0,-20 0 0 0,20 0-1 0,-20 0 2 15,17 0 0-15,-17 0 0 16,0 0-2-16,0 0 2 0,0 20 0 0,0-20 0 0,0 0 0 15,0 19 1-15,0-2 0 0,0 24-1 0,0-41-1 16,0 17 0-16,0 3 1 0,0 0-1 0,0-20 1 0,0 17-1 0,0 3 0 16,0-1 0-16,0-19-1 0,0 0 1 0,0 19 0 0,0 1-1 15,0-20-4-15,17 0-1 0,-17 0 1 0,20 19-16 16,-20-19 4-16,0 0-4 0,20 0-2 0,-20 0-36 0,23 0 24 16,-23 0-2-16,14 0-22 0,-14 0 42 0,20 0-10 0,-20 0-18 0</inkml:trace>
  <inkml:trace contextRef="#ctx0" brushRef="#br0" timeOffset="122737.26">19783 15763 61 0,'0'0'23'0,"0"0"-5"0,0 0 0 0,-20 0-8 0,20-17 0 0,0 17 2 0,0 0 11 0,0 0-11 0,0 0 0 0,0 0 0 0,-14 0 0 0,14-20 7 0,-23 20-10 0,23 0-3 0,0 0-1 16,0 0 1-16,-20-17 3 0,20 17 1 0,0-19-3 0,-20 19 1 15,20 0-3-15,0 0 10 0,-17-22 0 0,17 22-8 0,0 0 0 0,-17 0 7 16,17-19-1-16,0 19-11 0,-20 0 3 16,20 0-1-16,0 19 2 0,0-19-3 0,0 0 1 0,-20 22 3 0,20-3-1 15,0-19-4-15,0 17 0 0,-20-17 1 0,20 20-1 0,0-3 0 0,0-17 0 16,-14 40 3-16,14-40-4 0,0 36 2 0,0-36 0 0,0 39 0 16,-23-39-1-16,23 39 0 0,0-2 2 0,0-17-2 0,0-3-1 15,0 24-1-15,0-24 0 0,0 2 2 0,0 2-2 0,0-4 0 0,0 3 1 16,0-1-2-16,0-2 2 0,0 4 0 0,0-1 0 0,0-20-1 0,0 74 0 15,0-74 0-15,0 20 0 0,23-1-3 0,-23 0 3 16,0 1-4-16,0-1-3 0,14-2-7 0,-14 3-6 16,0-20-7-16,0 0-8 0,0 0 14 0,0 0-33 0,0 0 23 15,0 0-38-15,0 0 37 0,0 0 3 0,0-20-9 0,-14 20 28 16,14-17 0-16,0 17-1 0,0 0-33 0</inkml:trace>
  <inkml:trace contextRef="#ctx0" brushRef="#br0" timeOffset="122916.15">19327 16162 53 0,'0'0'0'0,"0"0"21"0,0 0-7 0,0 0-3 0,0 0-1 0,0 0-5 16,0 0 1-16,0 0 8 0,0-17 4 0,0 17-8 0,0 0-1 15,0 0 0-15,0 0-1 0,0 0 0 0,0-19-2 0,17 19 7 0,3 0 3 16,-20 0-6-16,23 0-4 0,-6 0 6 0,0-20 2 16,3 20 2-16,0 0-11 0,-3 0 3 0,3 0 5 0,-3 0-3 15,23 0-6-15,-40 0-1 0,23 0 3 0,-9 0-3 0,6 0-1 0,0 0 1 16,0 0-2-16,-20 0-1 0,34 0 0 0,-34 0-2 0,20 0-4 15,0 0-2-15,-20 0-4 0,23 0-30 0,-23 0 12 0,14 0-49 16,-14 0 40-16,20 0 8 0,-20 0-7 0,20-17-22 0</inkml:trace>
  <inkml:trace contextRef="#ctx0" brushRef="#br0" timeOffset="123449.24">20185 15763 65 0,'0'0'16'0,"0"0"20"16,0 0-25-16,-23-17 76 15,23 17-64-15,-19 0-6 0,19 0-3 0,0-20-1 16,0 20-4-16,0 0 0 0,0 0-4 0,0 0 0 16,0 0 2-16,0 0 4 0,0 0 3 0,0 0-11 0,0 0 2 15,0 0-3-15,0 0 0 0,0 20 0 0,0-20 0 0,19 17-1 16,-19-17-1-16,23 20 1 0,-23 0 1 0,0-20-1 0,17 17 0 16,-17-17-1-16,0 0 1 0,0 19-1 0,17 3 3 0,-17-22-2 0,0 0 0 15,0 17-1-15,0 2 0 0,0-19 0 0,0 20 2 0,0-2 0 16,0 1-2-16,0-19 0 0,0 0 0 0,0 20 0 0,0-20 1 15,0 17-1-15,-17-17 1 0,17 21 0 0,-17-1 0 0,17-20-1 16,-23 0 1-16,23 17 0 0,-19-17 0 0,1 19-1 0,18-19 0 16,0 0 0-16,-20 0 1 0,20 0-1 0,-17 21 0 0,17-21 1 0,-20 0 0 15,20 0-1-15,0 0 1 0,0 0-1 0,0 0 3 16,0 0 0-16,0 0-2 0,0 0 0 0,0 17 3 0,0-17-2 16,0 20 2-16,20-20-2 0,-20 36 1 0,17 5 2 15,-17-24-1-15,20 3 1 0,-20 0-2 0,0-3 0 0,0-17 0 16,0 20 0-16,0-1-1 0,0 0 1 0,0 1-1 0,0-1 0 0,-20-2-1 15,20 3 1-15,-17-20 0 0,17 20-1 0,-20-3-2 0,0 3-2 16,20-20-10-16,-17 20 2 0,0-20-25 0,17 0 13 0,0 0-2 16,-23-20-32-16,6 0-14 0,17 20 32 0,0 0 3 0,0-37 7 0,0 17-6 15,0 3 16-15,17-22-32 0</inkml:trace>
  <inkml:trace contextRef="#ctx0" brushRef="#br0" timeOffset="123800.94">20656 16316 62 0,'0'39'147'0,"0"-39"-90"16,0 19-26-16,0-19-19 0,0 0-1 0,0 17-1 0,0-17 4 0,-17 20 0 0,17 0-9 0,0-3-3 0,-18 3-2 15,-21 0-94 1,39-20 55-16,0 0-46 0,0-20-52 16</inkml:trace>
  <inkml:trace contextRef="#ctx0" brushRef="#br0" timeOffset="124533.83">21229 16049 66 0,'0'0'0'0,"0"0"72"0,0 0-56 0,0 0 10 0,0 0-11 0,-20 0 48 0,20 0-49 0,0 0-3 0,0 0 9 0,0 0-13 0,0 0-1 0,-20 0-1 0,20 0 4 15,0 0-4-15,0 0-2 0,0 0 1 0,0 0 0 0,-15 0-1 0,15 19 1 16,0-19-3-16,0 21 1 0,-22-4 0 0,22-17-2 16,0 39 2-16,0-22 1 0,0 4-4 0,0-1 2 15,0-20-1-15,0 17 2 0,0 23 0 0,0-23-3 0,0 3 1 16,0-1 3-16,0-19-3 0,0 0 3 0,0 19-1 16,22-19 1-16,-22 0 4 0,0-19-2 15,0 19-1-15,15-19 0 0,-15-1-2 0,0 3 0 0,0-40 10 31,0 16-1-15,20 41 7 0,-20 0-16-16,0 135 19 15,0-41-7 1,0-17-9-16,-20-39-4 0,20-18 0 0,0 73 0 16,-37 42 0-16,17-78-1 0,-37 17-48 31,20-54-76-31,17-20 50 0,20-20-10 15,-17 3 15-15,17-20 32 0,0 17 3 0</inkml:trace>
  <inkml:trace contextRef="#ctx0" brushRef="#br0" timeOffset="125004.86">21702 16032 71 0,'0'0'35'0,"0"0"2"0,0-20 16 0,0 20-36 0,0 0 0 0,0 0 18 0,20 0-20 0,-20-21 0 0,17 21 30 0,-17 0-37 16,20 0 12-16,-20 0-8 0,23 21-3 16,-23-1-1-16,17 16 0 0,-17-15-8 0,0-4 4 15,0 22-2-15,0-39 0 0,0 95-1 0,0-75 0 16,-17 17-1-16,17-18 0 0,0 0 1 0,-43 57 3 16,26-39-5-16,-3-17 2 0,3 0 1 15,-3-2 3-15,20-18-5 0,-20 0 1 0,20 0 0 0,-17 0 0 16,0-18-1-16,17 18 2 0,0-57-4 15,0 57 3-15,0-40 4 0,17 23-3 16,0-2 6-16,-17-1-3 0,20 20-1 0,0 0-1 16,-20 0 3-16,37 0-1 0,-20 0-6 0,3 0 4 15,20 20 0-15,-23-1-3 0,3-19-4 0,17 37-11 16,-37-37 1-16,20 20-35 0,-20-3 15 16,0-17-7-16,37 20-161 0,-37-20 167 0,0 20-45 15</inkml:trace>
  <inkml:trace contextRef="#ctx0" brushRef="#br0" timeOffset="125577.95">22443 15897 82 0,'0'0'26'0,"0"-19"15"0,0 19-17 0,0 0-12 0,0-17 17 15,0 17 8-15,0 0-19 0,0-22 24 0,0 3-21 16,0 19-11-16,0-17 20 0,0 17-21 16,0-20 10-16,0 20-14 0,0 0 1 0,0 0 6 0,0 0-9 15,0 20 10-15,-17-20-6 0,17 17-1 16,0 2-3-16,0 3 1 0,-17 14 2 0,17-16-5 15,0 17 2-15,0-17-2 0,0 18 1 16,0-18-1-16,0-3 1 0,0 2-4 0,0 2 6 16,0-4-3-16,0-17-1 15,0 0 0-15,0 20 1 0,0-20-2 0,0 0 3 16,0 0-2-16,0 0-1 0,0 0 2 0,0-20 0 16,0 20 1-16,0 0-1 15,0 20-1-15,0-20-1 0,0 0 2 0,-23 19 0 16,23-19-2-16,0 17 1 15,0-17 0-15,0 21 0 0,0-21 1 0,0 20 0 16,0-3-3-16,0-17 2 0,0 0 0 0,0 20 1 0,0 0-3 16,23-3 4-16,-23-17-2 0,0 20 0 0,0-1-1 15,17-19 2-15,-17 39 0 0,0-39-2 0,0 0 2 0,0 19 1 16,17-2-1-16,-17-17 2 0,0 20-1 0,0 0-2 16,0-20 1-16,0 17 1 0,0 3-1 0,0 0 2 15,-17-20-2-15,17 38-1 0,-17-19 0 0,-6-2 2 16,23-17-3-16,-37 39-3 15,37-39 0-15,-37 18-23 0,37-18 13 0,-20 0-4 0,0 0-23 16,20 0-6-16,-20 0-10 0,3 0 22 0,17 0-3 0,0 0-3 16,-17 0-35-16,17 20 50 0,0-20 7 0</inkml:trace>
  <inkml:trace contextRef="#ctx0" brushRef="#br0" timeOffset="160334.81">26739 4146 74 0,'0'0'16'0,"-20"0"-10"0,20 0 9 0,0 0-8 0,0 0 1 0,0 0 11 0,-17 0-9 0,17 0 2 0,0 0 1 0,0 0 24 0,0 0-26 0,0 0-1 0,0 0 10 15,0 0-12-15,0-19 2 0,0 19-2 0,0 0 16 0,0 0-16 16,0 0 7-16,0-19 0 0,0 19-9 0,0 0 0 0,0 0 6 16,0 0 2-16,0 0-8 0,0 0 0 0,0 0 0 0,0 0 5 0,0 0-6 15,0 0 4-15,0 0-2 0,17 19-2 0,-17-19-2 16,0 0 2-16,20 19 0 0,-20-19-3 0,23 18 0 0,-9-18 2 16,-14 21 0-16,20 16 1 0,37 2-2 15,-40-21-1-15,3 20 1 0,0-38-1 0,3 39-1 0,-9-20 1 16,-14 19-1-16,40-1 1 0,-20-18-1 0,-20-19 0 0,17 39-1 0,0-20 1 15,23 38 2-15,-3-1-1 16,-17-35-3-16,0 35 0 0,-20-37-1 0,40 18-1 0,-40-37 0 0,17 40-12 16,0-3-38-16,-17-37 28 0,20 19-80 15,-20-19 55-15,0 0-51 0,0-19 63 0,20 19 12 0,-20-37-44 0</inkml:trace>
  <inkml:trace contextRef="#ctx0" brushRef="#br0" timeOffset="160560.79">27272 4185 155 0,'0'0'0'0,"0"0"69"0,-20 19-52 0,20-19-3 15,-37 37 33-15,37 1-19 0,-40-19-5 16,40 0-13-16,-37 1 4 0,37-1-7 0,-37-19-2 0,37 19 0 0,-20-1 0 16,-20 2 0-16,23 17-3 0,-40 3 4 0,37-40-5 0,-17 37 1 15,17-37-2-15,-34 19 1 0,34-19 0 0,20 18 0 0,-40 2-1 16,3-1-3-16,0-1-3 0,17-18 0 0,20 0-3 15,-20 0-1-15,3 19-16 0,-23-19-3 0,40 0 15 0,-17 21-13 16,17-21 14-16,-17 0-14 0,-6 18-31 0,23 1 37 16,0-19-4-16,0 0-1 0,23 19-14 0,-23 0 25 0,0 0-48 0</inkml:trace>
  <inkml:trace contextRef="#ctx0" brushRef="#br0" timeOffset="166342.6">25847 4014 61 0,'-20'0'17'0,"20"0"0"0,0 0-10 0,0 0 0 0,0 0 6 0,0 0 13 0,0 0-13 0,0 0 15 0,0 0-13 0,0 0-1 0,0 0-1 0,0 0 8 0,0 0-6 0,0 19-8 15,0-19-1-15,0 18 4 0,0-18-5 0,0 19 0 0,20-19-1 0,-20 0 0 16,0 20-1-16,17-2 1 0,-17 1 3 0,20 0-4 0,-20-19 1 0,17 39 2 0,3-20-2 16,0-1-2-16,-20-18 1 0,23 39-2 0,11-2 3 0,-14 2-1 15,0-1 2-15,-3-38-3 0,0 18 1 0,-17 2 2 0,20 17 3 16,0-18-4-16,3 20 5 0,-23-39-5 0,34 38 2 15,-14 0-3-15,0-1 1 0,-20-18-1 0,17 2 0 0,0 16 0 16,-17 1-1-16,20-19-2 0,-20-19 0 0,0 37 2 0,20-16-1 16,-20-2 0-16,0-19 0 0,0 18 0 0,0 1-1 0,20-1-1 0,-20-18-2 15,0 20-11-15,0-20-15 0,0 0-17 0,-20-20-54 16,0-54-65 0,20 53 104-16</inkml:trace>
  <inkml:trace contextRef="#ctx0" brushRef="#br0" timeOffset="166560.74">26320 4127 169 0,'0'0'0'0,"0"0"78"0,0 0-63 0,-17 19 13 0,-3-1-10 16,20 3-6-16,0-21 3 0,-40 37 31 0,6 20-15 16,34-38-24-16,-20 0-1 0,0 1-1 0,0 18 3 0,6-20-5 15,-9 21 4-15,-17-21-4 0,23 22 1 0,0-22-4 0,-3 1 1 16,-20 18 2-16,40-17-2 0,-14-1-1 0,-9 18 1 0,3-16-1 0,0-21 1 15,3 37-4-15,-3-18-8 0,3 19-13 0,-3-20-11 16,0 1-9-16,3 21-9 0,17-22-16 0,-17-18 30 16,17 19-1-16,0-1-22 0,0-18 39 0,0 20-36 0</inkml:trace>
  <inkml:trace contextRef="#ctx0" brushRef="#br0" timeOffset="-200680.59">18871 13862 34 0,'0'0'0'0,"0"0"8"0,0 0 4 0,0 0-4 0,0-17-3 0,0 17-3 0,17 0 0 0,-17 0 3 0,0-20-1 0,0 20 0 0,0 0 1 0,0 0 7 0,0 0-5 0,0 0 1 0,0 0 2 15,20-19 6-15,-20 19-9 0,0 0 0 0,0 0-1 0,0 0 1 0,0 0 6 0,0-19-7 16,20 19 5-16,-20 0 1 0,0 0-6 0,0 0 0 0,23 0 0 0,-23 0-1 16,0 0 1-16,0 0 4 0,0 0-2 0,0 0-3 15,14 0-2-15,-14 0 6 0,0 0-1 0,0 0-3 0,0 0-1 0,0 0 6 16,0 0-2-16,0 0-5 0,0 0 4 0,0 0-4 0,0 0 4 16,0 0-5-16,0 19 3 0,0-19-2 0,0 0 1 0,0 0-1 15,0 19-2-15,0-19 2 0,0 0-2 0,0 0-1 0,0 0 0 16,-14 20 2-16,14-20-1 0,0 17-1 0,0-17-1 0,-23 19 4 15,23-19-3-15,0 21 2 0,0-21-4 0,-20 17 9 0,20-17 1 16,0 20-8-16,0-20 1 0,0 0-2 0,0 20 2 0,0-20-1 16,0 17-1-16,0-17 0 0,0 0 2 0,0 0 0 15,0 0 1-15,0 0-2 0,0 20 0 0,0-20-1 0,0 0 2 16,0 0-2-16,0 0 1 0,0 0 2 0,0 0-1 16,0 0-1-16,0 0 0 0,0 0 1 0,0 0 0 0,0 0 0 15,0 20 1-15,-20-20-3 0,20 0 2 0,0 0-2 0,0 17 2 0,0-17-2 16,-17 0 2-16,17 19-2 0,0-19 2 0,0 20-1 0,0-1-2 15,-17 0 3-15,17 1-1 0,-20 54 0 16,20-35 3-16,-20-20-3 0,20 0 0 0,0 2 1 16,0-4-1-16,0-17 0 0,0 19-1 0,0 0 4 0,-20 19 4 0,20-17-2 15,0-21-2-15,0 17 0 0,0 2 5 0,0-19-5 16,0 20 1-16,20-20-3 0,-20 18 1 0,0-18 1 0,0 0-1 0,0 19 2 16,20-19-3-16,-20 0 1 0,20 0 0 0,-20 19-1 0,0-19 0 15,17 0 1-15,-17 0-2 0,0 0 1 0,17 0 0 0,3 18 0 16,-20-18 0-16,0 0-2 0,20 0 1 0,-20 0-1 15,23 0-1-15,-23 0 2 0,0 21 2 0,14-21-3 0,-14 0-3 0,20 0-10 16,-20 0 7-16,0 19-15 0,0-19 5 0,20 18-29 0,-20-18 15 16,0 0-46-16,20 19-6 0,-20-19 48 0,0 20 10 0,0-20 4 15,0 0-39-15</inkml:trace>
  <inkml:trace contextRef="#ctx0" brushRef="#br0" timeOffset="-196921.33">19686 13959 33 0,'0'0'0'0,"0"0"33"0,0 0-29 0,-17 0 11 0,17 0 3 0,0 0 3 0,0 0-9 0,0 0 0 0,-17 0 20 16,17 0-12-16,0 0 9 0,-20 0-21 0,20 0-1 15,0 0 12-15,0 0-9 0,-20 0 3 0,20 0-3 16,0 0-6-16,0 0 4 0,0 0-3 0,0 0-1 0,-20 0 9 16,20 0-2-16,0 0-3 0,0 0-6 0,-14 0 6 15,14 0-3-15,0 0-3 0,-23 0 8 0,23 0-2 16,0 0-3-16,0 0-1 0,0 0-1 0,-20 0 12 15,20 0 3-15,0 0-12 0,-20 0-1 0,20 0-5 16,0 0 13-16,0 0-6 0,0 0-3 0,-17 0 3 16,17 17-6-16,0-17-1 0,0 20 3 15,-20 0 1-15,20-3 1 0,0 2-6 0,0 1 3 16,0-1-2-16,0 20 3 0,0-39-2 0,0 18-3 0,0 21 2 16,0-22 3-16,0 2 0 0,0 20 1 0,0-39-4 0,0 40 2 15,20-40-1-15,-20 36 1 0,0 1-3 0,0-17 0 16,17 1 0-16,-17-4 1 0,0-17 1 0,0 19-4 15,0 1 0-15,0-20-2 0,20 18-10 0,-20-18 5 0,0 19-1 0,0-19-3 16,0 19-21-16,0-19 14 0,0 18-32 0,0-18-12 0,0 0 29 16,0 0-2-16,0 0-37 0,0 0 46 0,-20 0 8 0,20-18 7 0,0-1-18 15</inkml:trace>
  <inkml:trace contextRef="#ctx0" brushRef="#br0" timeOffset="-196629.18">19404 14130 39 0,'0'0'0'0,"0"0"12"0,0 0-6 0,0 0-5 0,0 0 2 15,0 0-1-15,0 0 5 0,0 0 3 0,0 0-2 0,0 0 3 16,-17 0-5-16,17 0-2 0,0 0 5 0,0 0 0 0,0 0 0 16,0 0-3-16,0 0 6 0,0 0 2 0,0 0 3 15,0 0 3-15,0 0-7 0,0 0 12 0,0 0-14 0,0 0 1 16,0 0-2-16,0 0-1 0,0 0 7 0,0 0 2 0,0 0 7 15,0 0-17-15,0 0-1 0,0 0 1 0,0 0 4 0,0 0-6 16,0 0-1-16,17 0 6 0,-17 0-5 0,0 0-2 0,17 0-2 0,-17 0 2 0,20 0-2 16,-20 0 0-16,20 0 1 0,17 0 0 0,-37 0-3 15,17 0 3-15,3 0-2 0,0 0 3 0,3 0-10 0,-9 0-9 16,6 0-15-16,-20 0 8 0,40 0-87 16,-40 0 14-16,17 0 16 0,0 0 0 0</inkml:trace>
  <inkml:trace contextRef="#ctx0" brushRef="#br0" timeOffset="-196133.46">19897 14052 65 0,'0'0'0'0,"0"0"28"0,0 0-25 0,0 0 1 0,0 0 7 0,0 0 15 15,0 0-9-15,0 0 32 0,0 0-24 0,0 0-7 16,0 0-12-16,0 0 1 0,0 0 1 0,0 0-3 0,0 0 6 16,0 0-1-16,0 0-5 0,0 0 0 0,0 0 3 0,20 20 0 15,-20-20-3-15,0 0-1 0,0 0 1 0,0 0-1 0,0 0-2 0,17 0-1 0,-17 19 0 16,20-19 1-16,-20 0-2 0,20 0 3 0,-20 19 0 0,17-19-2 15,-17 0 0-15,0 0-2 0,0 0 1 0,0 20 4 0,0-20-1 16,23 0 0-16,-23 0-5 0,0 0 2 0,0 0 2 0,0 18-1 16,0-18-1-16,0 0 0 0,0 0-1 0,0 19 0 0,0-19 1 0,-23 0-2 15,23 20 2-15,0-20-1 0,-17 0 4 0,-3 17-4 0,0 2 0 16,20-19 1-16,-17 0 1 0,17 20 0 0,0-20 0 0,-20 0-3 16,0 0 1-16,20 19 2 0,-20-19 1 0,20 0-2 0,0 0 0 15,0 0 1-15,0 19 0 0,-17-19-1 0,17 0 1 0,0 0 0 0,0 0 0 16,0 0 0-16,17 21 2 0,-17-21-2 0,20 17 1 15,0-17 1-15,0 19 0 0,-20-19 0 0,17 19 0 0,3-19-1 0,0 18 2 16,-20-18-2-16,17 20 1 0,6 1-4 0,-6-4 4 0,-17 2-1 16,17-19-2-16,-17 20 2 0,0-2 0 0,0 1 0 15,0-19-2-15,0 19 3 0,-17-19-2 0,17 18-1 0,-40-18 1 0,23 21-2 16,-3-2-6-16,0-19 0 0,3 0-4 0,-23 0-53 16,40 0 32-16,-20 18-5 0,3-18-52 0,0 0 47 0,17 0 8 15,-20 0-10-15,20-18 2 0</inkml:trace>
  <inkml:trace contextRef="#ctx0" brushRef="#br0" timeOffset="-195858.99">20353 14661 138 0,'0'0'57'0,"0"0"25"0,0 0-78 0,0 0-1 0,0 0 9 0,0 0-1 0,0 20 13 0,0-20-14 0,0 0-2 0,0 17-2 16,0 3-1-16,0 0-3 0,0-20-1 0,-19 37-1 0,19-16-5 15,0-4-9-15,-20 22-15 0,20-39 7 0,0 17-6 0,-18 4-50 16,-2-21-7-16,20 20 50 0,0-20-32 0</inkml:trace>
  <inkml:trace contextRef="#ctx0" brushRef="#br0" timeOffset="-195219.9">21189 14375 64 0,'0'0'33'0,"0"0"-16"0,0 0-9 0,0 0-2 15,0-18 5-15,-15 18 1 0,15 0 19 0,0 0-16 0,0 0 11 0,0 0-15 16,0-19-2-16,0 19 4 0,0 0-8 0,0 0-1 0,0 0 6 0,0-19-6 16,0 19-1-16,0 0 0 0,0 0 3 0,0 0 7 0,0-17 4 0,0 17-1 15,0 0 0-15,-22 17 0 0,22-17-12 0,0 19 10 16,0-19-7-16,0 19-1 0,-20-1 6 0,20 2-9 0,0 1 3 16,0-21-1-16,0 17-1 0,0 2 3 0,0 1-7 0,-20-2 4 0,20 1-1 15,0 0-1-15,-17-1 3 0,17 3-2 16,0-2 1-16,0 18-4 0,0-37-1 15,37-19 8 1,-37 1-4-16,42-22-2 0,-42 22 1 16,15-1-4-16,-15 19 2 0,0 0 1 0,0-19-4 0,20 1 3 0,0-2 3 15,-20 1-1-15,0-19 2 0,20 38-4 0,-20 0 2 0,17-20 3 0,-17 2 2 16,0-1-4-16,0 19 0 0,0 0-1 0,17 0 0 0,-17 0 1 0,0 0-1 16,0 19 1-16,0-19-3 0,0 18 2 0,0 2 3 15,0-20-3-15,20 21 0 0,-20-21 0 0,0 17 1 0,0 2-1 16,0 1-2-16,0-2 1 0,20 1 1 0,-20 18 1 0,0-37-4 15,0 21 3-15,0 16 1 0,23 2 1 0,-23-21-2 16,0 2-2-16,0-3 1 0,14 23 2 0,-14-21-1 0,0-1-1 0,0 39 1 16,20-37 0-16,-20-3-2 0,0 24 1 0,0-5 1 15,0-15-1-15,0-4-3 0,-20 22 2 0,-17 36 3 16,17-56-2-16,20-19-2 0,-20 38-1 0,3-38 1 0,-20 39-4 0,37-20 0 16,-20-19-4-16,-15 19-21 0,-7 1-12 0,5-20-12 0,17 0 26 15,3 0-27-15,-3 0 28 0,0 0-4 0,3-20-39 0,17 20 30 16,0-19 5-16,0 0-19 0,0-1 39 0,0 20 3 0,0-36-30 0</inkml:trace>
  <inkml:trace contextRef="#ctx0" brushRef="#br0" timeOffset="-194703.54">21799 14302 109 0,'0'0'27'0,"0"0"0"0,0 0-21 0,0-21 3 0,0 21-2 0,0 0 5 0,0 0 5 0,0 0 2 0,0-19 0 0,0 19-3 0,0 0 6 0,0 0-16 0,0-19 4 0,0 19-6 0,0 0 5 0,0 0-5 16,0 0 8-16,0-20 0 0,17 20 1 0,3 0-6 16,-20 0-1-16,0 0-1 0,20 0 5 0,-3 0-5 0,-17 0-3 0,20 20 1 15,-20-20 0-15,0 0 1 0,17 19 6 0,3-19-5 0,-20 19-2 0,20 2 0 0,-20-4-1 16,0 2 1-16,0 0-1 0,23-1-3 0,-23 2-1 15,0 1 2-15,-23 15 1 0,23-16-2 0,0-2 3 0,-20 20 0 16,0-20 1-16,3 22-3 0,-3-22 2 0,3 1-2 0,-3 19 4 0,0-18-1 16,-14-3-1-16,34-17-1 0,-23 20-1 0,23-20-2 0,-20 0 4 15,20 0-1-15,-17 0-1 0,-3 0 1 0,20-20 1 0,0 3-1 16,0-3 0-16,0 2 0 0,0 18 1 0,0-20-3 0,0 1 5 0,20-18-1 16,-3 37 0-16,-17-21-2 0,43 21 0 0,-43-18-2 15,17-1 1-15,20 19 3 0,-17 0-3 0,-3 0 2 0,3-19 1 16,17 19-2-16,-37 0 0 0,43 0-3 0,-29 0 0 0,6 0-9 0,-20 19 2 15,40-19-23-15,-23 19-21 0,-17-19 18 16,37 0-7-16,-37 18-5 0,20-18-55 0,3 21 25 0,-23-21 49 0,14 0-10 16</inkml:trace>
  <inkml:trace contextRef="#ctx0" brushRef="#br0" timeOffset="-194156.83">22597 14016 155 0,'0'0'74'0,"0"0"-50"0,0 0-21 0,0 0 3 0,0 0 30 0,0 0-12 15,0 0-4-15,0 0-11 0,0 0-1 0,0 0 8 16,0 0-7-16,0 0-4 0,0 0-2 0,0 17 1 0,0-17 0 0,0 0 0 15,0 0-1-15,0 0-2 0,0 0 3 0,0 19-4 0,0-19 3 16,17 0-1-16,-17 0 0 0,0 0-1 0,0 0 0 0,0 0-1 0,0 20 2 0,20-20-1 0,-20 0 0 16,0 0-1-16,0 0 2 0,0 0-1 0,0 19 1 0,0-19-2 0,0 19 2 15,0-19-1-15,0 20 1 0,0-20-1 0,0 18 1 0,0-18-2 16,0 39 8-16,0-39-5 0,0 17 1 0,0-17-3 16,-20 19 0-16,20 1 2 0,0-20-2 0,0 19 1 0,-17-19 1 0,17 19-1 15,0-19-3-15,0 0 1 0,0 21 1 0,-17 15 4 16,17-36-3-16,-23 19 3 0,23-19-4 15,0 18-1-15,0-18-2 0,0 20 2 0,0-20 1 0,0 21 6 16,0-21-3-16,0 17-3 0,0-17 1 0,0 19-3 0,0-19 4 0,0 20-1 16,0-2-1-16,0-18 1 0,0 38 3 0,0-38-6 15,0 18 0-15,0 3 3 0,23-2-5 0,-23-19 3 16,17 18 1-16,-17-18 1 0,17 19-3 0,-17-19 1 0,0 20 0 16,0-20 0-16,20 0 0 0,0 18 0 0,-20-18 3 0,0 20-4 15,17-3-1-15,-17-17 3 0,0 20 2 16,0-20 0-16,0 20-2 0,0-20 0 0,0 0 1 0,0 19-1 15,0-19-1-15,-17 0 0 0,17 18-1 0,-20 3-1 0,0-4 0 16,20-17 2-16,-17 19-2 0,0 1-5 0,-6-3 2 0,6 4-11 16,17-21 3-16,0 20-6 0,-20-20-3 0,0 17-35 0,20 2 25 15,-17-19-32-15,17 21 37 0,-20-21-18 0,20 17 24 0,0-17-27 0,0 0 3 16,0 0 27-16,0 0 5 0,0 0 1 0,0 0-32 0</inkml:trace>
  <inkml:trace contextRef="#ctx0" brushRef="#br0" timeOffset="-189871.4">19652 14072 25 0,'0'0'11'0,"0"0"1"0,-20 0-8 0,20 0 2 0,0 0-2 0,-20-20 0 0,20 20-3 0,0 0-1 0,0-19-1 0,-20 19 1 0,20 0 0 16,0 0 0-16,0 0 0 0,0 0-1 0,-14 0 1 0,14 0-1 15,0-17 1-15,0 17 0 0,0 0 0 0,0 0-1 0,0 0 1 0,-43-20-4 16,43 20 4-1,0 0-1-15,0 0 1 0,-20-20 1 0,20 20-2 0,-17 0 0 0,-3 0 2 16,20-17-1-16,0 17 2 0,-17 0 0 16,17 0-1-16,-20 0 10 0,20 0 0 0,-20-20 15 0,20 20-12 15,0 0 14-15,-17 0-5 0,17 0-12 0,-17 0 8 0,17 0-1 16,0 0-9-16,0 0-1 0,-23 0 8 0,23 0-9 0,0 0 4 16,0 0 8-16,-20 20-13 0,20-20 1 0,0 0-2 0,0 0-3 15,0 0 2-15,0 0 2 0,0 17-1 0,0-17-2 0,0 20-1 0,0-20 1 16,0 0-3-16,20 20 7 0,-20-3 1 0,23 2-1 15,-6 1-4-15,0-20 1 0,-17 19 2 0,20 0-2 16,0 1 2-16,-3-2-2 0,3 21 2 0,-3-22-4 0,3 2 0 0,0 39 3 0,17-1 3 16,-17-38-4-16,20 40 1 0,-40-42-3 0,17 22 0 0,20 17 0 15,-37-38-1-15,20 22-1 0,-20-22 2 0,37 39-3 0,-37-37 1 16,20 17 1-16,0 2 0 0,0 0-1 0,-3-22-5 0,0 2-1 16,-17 1 0-16,20-3-42 0,0-17-13 15,-20 0 21-15,0 0-5 0,20 0-3 0,-20 0 4 0,0-37-21 0,17 37 5 16</inkml:trace>
  <inkml:trace contextRef="#ctx0" brushRef="#br0" timeOffset="-189644.25">20239 14052 179 0,'0'0'0'0,"0"0"35"0,-37 0-9 0,-3 39-20 0,3-20 7 16,-20 38 26-16,37-57-25 0,-37 56 8 0,0-17-4 15,20-20-9-15,-37 38 6 0,54-38-11 0,-20-1 0 0,3 2 0 0,17 1-1 16,-17 15 2-16,-20 2-1 0,-40 39 4 0,80-58-5 16,-3-1 0-16,-37 21 0 0,40-21-3 0,0 2 0 0,-63 37-3 15,63-38 1-15,17-19-2 0,-40 39-4 0,40-39 0 0,0 17 0 0,-17-17-22 16,17 19 11-16,0 1-32 0,0-20-19 0,0 0 32 16,0 0-31-16,0 0 43 0,17 0 8 0,3 0-45 0</inkml:trace>
  <inkml:trace contextRef="#ctx0" brushRef="#br0" timeOffset="-188870.55">19763 13197 60 0,'0'0'14'0,"0"0"-9"0,0 0-2 0,0 0-2 0,-14 0 6 0,14 0 5 0,0 0-3 0,0 0 2 0,-23 0 13 0,23 0-5 0,0 0-12 0,0 0 8 0,-20 0-10 16,20 0 12-16,0 0 1 0,0 0 5 16,0 0-11-16,0 19 12 0,0-19-15 0,0 19 5 0,0-1-8 15,0 2 7-15,0 1-7 0,0-4 1 0,0 2-4 0,0 1 0 0,0-20 1 16,0 18 0-16,0 20 3 0,0-38-5 0,0 19-1 0,0 0 0 0,0 19 3 16,0-18-2-16,0 17 1 0,0-37-2 0,0 19-1 15,0 1 0-15,0-2 5 0,0 2 0 0,0-1 2 0,0-19-2 16,0 0-1-16,20 0 9 0,-20 0-6 0,0 0-5 15,23-19 2-15,-23-1-2 0,14 2 5 0,-14-2-7 0,20-17 4 16,-20 37-4-16,40-39 1 0,-40 21-1 0,34-21 1 0,-14-18 1 16,0 57-1-16,-20-38 0 0,20 19-2 0,-3 2 2 0,3-24-1 0,0 23-1 15,-3 18 2-15,-17-19-1 0,23 19-3 0,-6-19-1 16,-17 19-1-16,0 0 1 0,0 0-4 0,17 0-11 0,-17 0 5 0,0 0-24 16,20 19-13-16,-20 0-15 0,0-1-11 0,0-18 42 15,0 20-17-15,0-20 29 0,0 21-25 0</inkml:trace>
  <inkml:trace contextRef="#ctx0" brushRef="#br0" timeOffset="-188517.92">20525 12950 67 0,'0'0'14'0,"-20"0"8"0,20 0-13 15,0 0-2-15,0 0 15 0,-20 0-8 0,20 0 34 16,0 0-32-16,0 0 14 0,-18 0-8 0,18 0-14 16,-17 20 13-16,-3-2-11 0,0 2-1 0,20-1-2 15,-19 18-4-15,4-37-1 0,15 38 3 0,-23 1-2 16,4-21-2-16,-1 20 1 0,2-19-1 0,-2 38 0 0,20-36 0 16,-17 15-2-16,17 2 2 0,0-38 0 0,0 19 1 15,-20 0-1-15,20-19 0 0,0 38 10 0,20-38-7 0,-20 20 0 0,17-2 5 16,-17-18 0-16,38 20-1 0,-38-20-4 0,20 0-1 15,-1 0 2-15,4 0 4 0,11 19-5 0,-34-19-1 0,20 0 0 16,0 0 1-16,-3 18 1 0,-17-18-4 0,0 0 0 0,0 0 0 0,0 19 1 16,0-19 0-16,0 20 0 0,0-20-2 0,0 18-1 0,-17-18-1 15,-3 20-5-15,20-1 1 0,-54-19-40 16,31 0 22-16,23 0-4 0,-39 0-37 0,39-19 26 0,-38-1-45 0,38 2 48 16,-17 18 9-16,17-20 8 0,-20 20 0 0</inkml:trace>
  <inkml:trace contextRef="#ctx0" brushRef="#br0" timeOffset="-188299.83">20391 13008 135 0,'0'0'71'0,"0"0"-56"0,0 19 29 16,0-19-16-16,0 18-2 16,0-18-4-16,19 19-5 0,-19-19-14 0,0 18 0 15,20-18 1-15,0 20-3 0,-20-20 2 0,35 19-2 0,-15-19-2 16,22 0 1-16,-7 0-7 0,4 0-8 15,-4 0-14-15,5 0-18 0,-3 0-12 0,-17 0 25 16,17-19-29-16,-15 19 20 0,-4 0 30 0,-1-20-4 0,-17 20-28 16</inkml:trace>
  <inkml:trace contextRef="#ctx0" brushRef="#br0" timeOffset="-170612.04">25086 4127 39 0,'0'0'0'0,"0"0"24"0,0 0-20 0,-20 0 14 0,20 0-11 0,-17 0 24 0,-3-19 11 16,20 19-30-16,-20 0 18 0,3 0-15 0,17 0 14 16,-18 0 3-1,36 0-19-15,-18 0-9 0,37 19 12 16,-17-19-8-16,-3 19-6 0,-17-19 0 0,37 39 4 15,-17-20 0-15,0-1-4 0,2-18-1 16,-7 57 3-16,25 20 0 16,-3-20-1-16,-37-20-3 0,17 3 1 15,-17-3 0-15,20 0 0 0,0-17-1 16,-20-1 0-16,23 39 1 0,-23-2-4 16,0-37 1-16,14 0-15 0,-14-19 6 0,20 37-92 15,-20-37 20-15,0 0 58 16,20 0 4-16,-20-19-72 0</inkml:trace>
  <inkml:trace contextRef="#ctx0" brushRef="#br0" timeOffset="-170374.32">25542 4279 64 0,'0'0'0'0,"0"0"21"0,0 0-7 0,-20 0 22 0,20 0-25 16,0 0-1-16,-17 0 9 0,17 0-8 0,0 0 0 0,-40 0 36 15,40 0-35-15,-20 0 21 0,20 0-15 0,-17 0-4 16,17 0-8-16,0 0-1 0,-37 0 11 15,37 0-12-15,-20 0 10 0,0 19-8 16,6 0-4-16,-9 1-1 0,3 18 2 16,-17 0-2-16,20-19 0 0,17-19 0 0,-40 37-1 15,5 2 0-15,35-20-2 0,-22-19 1 0,2 19-4 0,0 19-29 16,20-38 15-16,-17 0-6 0,-3 37-61 0,20-37 56 16,0 19-63-16,-17-19 71 0</inkml:trace>
  <inkml:trace contextRef="#ctx0" brushRef="#br0" timeOffset="-164103.89">18509 12399 35 0,'0'0'15'0,"0"0"-8"0,0-19 1 0,0 19-7 0,0 0 5 0,0 0-5 0,0-18 3 16,20-2 2-16,-20 0-1 0,0 20 3 15,0-19-6-15,17 1 10 0,-17 18-6 0,20-20 23 16,-20 20-21-16,23-18 16 16,-23-1-17-16,0 19 11 0,17-19-13 0,-17 19 0 0,0-19 10 15,0 19-9-15,0 0-2 0,17-19 6 0,-17 19 1 0,20-20 11 16,-20 20-18-16,0-18 9 15,0 18-8-15,0-20-3 0,0 20 2 16,0 0-3-16,0 0 6 0,0 0-5 16,0 0 5-16,0 0-2 0,0 0 8 15,0 0 1-15,0 0-6 16,0 0-5-16,0 0 1 0,0 0-3 0,0 0 0 16,0 0 2-16,0 0-2 15,0 20 1-15,-20-20 0 0,20 0-1 16,0 0 0-16,0 0-1 0,0 0 2 15,0 0-2-15,0 0 0 0,0 0 0 0,0 0 1 0,0 18 1 16,0-18-1-16,0 20 0 0,0-20-1 16,0 0 0-16,0 0 1 0,0 0 0 0,0 19-3 15,0-19-1-15,0 0 3 0,0 0 0 0,0 19-1 0,0-19-2 16,0 0 1-16,-17 0-32 16,17 0-210-1,0 0 221-15,0 0-58 0</inkml:trace>
  <inkml:trace contextRef="#ctx0" brushRef="#br0" timeOffset="-163341.98">18643 12228 23 0,'0'0'24'0,"0"0"-20"0,0 0 0 0,0 0 7 0,20 0-8 0,-20 0 4 0,0 0 19 0,0 0 8 0,0 0 1 16,0-19-11-16,17 19 25 15,-17 0-34-15,0 0-1 0,0 0 11 0,0 0-19 16,0 0 20 0,0 0-12-16,0 0-8 0,-17 0 1 15,17 19 5-15,-20-19-10 0,0 37 5 16,20-37-2-16,-34 77 9 16,34-77-14-16,-23 38 4 15,23-19-2-15,0-19-2 0,0 18-2 16,0-18 2-16,0 19 3 0,0-19-2 0,23 20-1 15,-23-20 1-15,0 18 0 0,17-18 1 0,-17 0-1 16,0 0 3-16,17 0-4 0,-17 0 1 16,0 0 0-16,0 0 1 0,0 0-1 0,0 0-3 15,0 0 5-15,-17 20-4 16,17-1 1-16,-17-19 1 0,17 19-1 16,-23 0 0-16,23 0-1 0,0-19 1 0,-20 38 0 0,20-19 0 0,0-19 0 15,-37 95 2-15,37-76-1 0,0-1-1 16,0 2 0-16,0 37 2 0,0-37-2 0,0-2 1 15,0 1 0-15,0-19 0 0,0 19 3 0,0-19-2 0,20 19 0 16,-20 0 4-16,17-19-2 0,3 20 1 0,-20-20-4 16,23 0 7-16,-23 18-6 0,17-18 0 15,-17 0 0-15,0 0 0 0,17 20 0 0,3-20-3 16,-20 19 4-16,0-19-2 0,0 18 0 0,20-18-2 16,-20 19 1-16,0-19 0 0,0 0 1 0,17 18-1 0,-17-18-2 0,20 20-16 15,-20-20 5-15,17 19-70 0,-17-19 51 16,0 20-52-16,0-20 30 0,0 0 4 0,20 18-49 15,-20-18 61-15</inkml:trace>
  <inkml:trace contextRef="#ctx0" brushRef="#br0" timeOffset="-160387.58">19193 12265 34 0,'0'0'25'0,"0"0"-21"0,0 0-1 0,0 0 1 0,0 0-2 0,-17-18 26 0,-3 18-16 0,20 0-5 0,0 0 8 0,0-19-8 16,0 19 0-16,0 0 0 0,-20 0 11 0,20 0-14 15,0-19 3-15,0 19 1 0,-17 0 11 0,17 0-15 16,0 0 7-16,0 0-2 0,0 0-4 0,0 0 0 0,0 0 0 16,-20 0-4-16,20 0 4 0,0 0-2 0,0 0 1 15,0 0-1-15,0 19 5 0,0-19-5 0,0 19 1 0,0-19 0 0,0 18 2 16,0-18-4-16,0 0 0 0,0 20 1 0,0-2 2 0,0-18 2 0,0 39 12 15,0-39-14-15,0 20-1 0,0-2 0 0,0 1 2 16,0-1-2-16,0 21-1 0,0-1-1 0,0-19-5 16,0 0 5-16,0 19-1 0,0-20 3 0,0 21-2 0,0-39-2 15,0 38 1-15,0 0 1 0,0-19-3 0,0 0 1 0,0-1-3 16,0 2-3-16,0-20-9 0,0 0 2 0,0 19-7 0,0-19-6 0,0 0-42 16,0 0 29-16,-20 0-30 0,0-19 26 0,20 19 26 15,-17 0-29-15</inkml:trace>
  <inkml:trace contextRef="#ctx0" brushRef="#br0" timeOffset="-159710.86">19344 12362 63 0,'0'0'0'0,"0"0"24"0,-17 0-23 0,17 0 0 0,0 0 1 0,0 0 1 0,0 0 3 0,-20 0 10 0,20 0-6 0,0 0 11 0,0 0-11 0,-17 0 0 16,17 0 6-16,0 0-9 0,0 0-2 0,0 0 7 0,-20 0 1 16,20 0-6-16,0 0 6 0,0 18-5 0,0-18 5 0,0 0 2 15,0 0-9-15,0 0 5 0,0 0-7 0,0 0-1 0,20 19 0 0,-20-19 3 16,0 0 1-16,0 0-4 0,0 0-1 0,17 18 5 0,-17-18-5 15,0 0-1-15,20 0-1 0,-3 0 1 0,-17 19 0 0,0-19 2 16,0 0-2-16,20 0-1 0,-20 20 0 0,0-20 2 16,0 0-2-16,0 0-1 0,0 0 1 0,0 0 1 0,0 0 0 15,0 0 0-15,0 18-1 0,0-18-1 0,0 0 1 0,0 0 1 0,0 0 0 16,-20 20-2-16,3-20 2 0,17 0-1 0,-20 0-4 16,20 0 3-16,0 19 2 0,-17-19 1 0,17 0-1 0,0 0-1 15,0 0 0-15,-20 19-1 0,20-19 2 0,0 0-3 0,0 0 3 16,0 0 0-16,0 19 1 0,0-19-2 0,0 0 0 0,20 19 0 15,-20-19 1-15,17 0 0 0,-17 0 2 0,37 38 5 16,-37-19-4-16,20-19-2 0,-20 19 3 0,23 0 0 0,-23-19-5 16,0 20 2-16,0-20-1 0,0 18-1 0,0 1 2 0,0 0-1 0,0-1 0 15,0 2 0-15,0-20-1 0,-23 19 1 0,3 0 1 16,20-19-1-16,-17 19-1 0,17-19-1 0,-20 20 0 0,3-20 0 16,-3 0 0-16,20 0-1 0,-20 18-7 0,20-18 4 0,-17 0-12 15,0 0 6-15,17 0-4 0,0 0-18 0,-23 0 14 0,23 0 0 0,0 0-21 0,0 0 3 16,0 0 19-16,0 0-1 0,0 0 0 0,0 0 2 0,0 0 2 0,0 19-8 15,0-19 3-15,0 0-22 0</inkml:trace>
  <inkml:trace contextRef="#ctx0" brushRef="#br0" timeOffset="-159223.78">19461 12912 37 0,'0'0'6'0,"0"0"-1"0,0 0-1 0,0 0 2 0,0 0-3 15,0 0 2-15,0-19 6 0,0 19 3 0,0 0-5 0,0-19 0 0,0 19 11 0,0-18 28 0,0 18-40 0,0 0 0 16,0 0 10-16,17 0-7 0,-17 0-1 0,0 0 12 0,0 0-11 0,0 0-1 16,0 0 0-16,20 18 6 0,-20 1-10 0,0-19 7 0,0 38-3 15,0-38-7-15,0 19 0 0,0 1-1 0,0 18 2 0,0-38-3 0,0 19 0 16,0 18-1-16,0-19 2 0,0 2-2 0,-20 19-2 16,20-39-1-16,0 18-2 0,-17 3-5 0,-23 15-152 15,23-36 99-15,17 0 39 0,-17 0-12 0,17 0-5 16</inkml:trace>
  <inkml:trace contextRef="#ctx0" brushRef="#br0" timeOffset="-157851.02">20887 12190 73 0,'0'0'0'0,"0"0"43"0,0 0-34 0,0 0 2 0,0 0-6 0,0 0 2 0,0 0 14 0,0 0 3 0,0 0-12 0,0-19 8 0,0 19-13 0,0 0-1 0,0 0 11 0,0 0-11 0,0 0 0 16,0-20 7-16,0 20 2 0,17 0-8 0,-17 0 6 0,0 20-6 16,20-20-2-16,-20 0 7 0,17 19-5 0,-17 19-3 0,0-38-2 15,0 37 1-15,0-37-1 0,20 38 2 0,-20 1-1 0,0-19-2 16,0 35 0-16,0-16 0 0,-20 18 1 0,20 0-3 16,0-39 0-16,-17 21 1 0,17-20 0 0,0 0 1 0,-20 19 1 0,3-19-1 15,17 18 1-15,0-37-2 0,-20 20 1 0,20-20 0 0,-20 0 0 16,20 0-1-16,0 0 0 0,-17 0 0 0,17-20 2 0,0 20 1 15,0-18-3-15,-18-20-1 0,18 38 3 0,0-38 1 0,0 38-2 16,0-19 0-16,18 0 3 0,-18 0 1 0,0 19-3 0,17-20 4 16,3 20-5-16,0 0 5 0,-20 0-4 0,0 0 3 0,17 0-3 15,-17 0-1-15,20 20 0 0,-3-1 0 0,3-19 1 0,-20 19-2 16,0-19 0-16,22 19 0 0,-4-19-2 0,-18 20 1 0,0-20-1 0,17 18-2 0,3-18 0 16,0 19-15-16,-20-19 4 0,0 19-4 0,17-19-33 0,3 18 19 0,-20-18-8 15,0 0-4-15,17 20-38 0,3-20 55 0,-20 0-12 0,0 0 3 16</inkml:trace>
  <inkml:trace contextRef="#ctx0" brushRef="#br0" timeOffset="-157323.66">21611 12190 91 0,'0'-19'34'0,"0"19"7"0,0 0-34 0,0 0-3 0,0 0-1 0,0 0-1 0,-23 0 2 0,23 0 13 0,0-20-4 0,-17 20 13 0,17 0-6 0,-20-18-13 0,20 18 1 0,0 0-4 0,0 0-2 0,0 0 2 0,0 0-2 0,-20 0 0 0,20 0 1 0,0 0 2 16,0 0-2-16,0 0 1 0,0 18-1 0,0-18-1 0,0 20 8 16,0-1-5-16,0-19 0 0,0 38 2 0,0-19-5 0,-17 37 4 15,17-56-4-15,0 19 0 0,0 1-1 0,0 0-1 0,0 17 4 16,0-19-4-16,0 1 0 0,0 1 0 0,0 18 6 16,0-19-1-16,0-19-3 0,0 0 1 0,0 0 0 0,0 19 4 0,0-19-3 15,0 0 2-15,17 0-4 0,-17 0 1 0,0 0-1 0,0 0-1 0,0 0 0 0,20 0 0 16,-20 0 0-16,0 0 0 0,20 0 0 0,-20 0 2 0,0 0-2 15,17-19 3-15,-17 19-1 0,0 0-1 0,0 0 1 16,0 0 7-16,23 19-5 0,-23-19 1 0,0 19-3 16,0 0 0-16,0-19-2 0,0 18 6 0,-23 21-2 15,23-20-4-15,0-19 1 0,0 19-2 0,-17 1 1 0,17-20-1 16,-20 18 1-16,20 1-2 0,-20 18 1 16,3-37-1-16,17 20-2 0,0-20-2 0,-20 0-9 0,20 0-8 15,0 19-8-15,0-19 13 0,0 0-30 0,0 0 19 16,0 0-35-16,0 0 27 0,0 19-35 0,0-19 44 0,0 0-7 0,0 0 5 15,0 19-8-15</inkml:trace>
  <inkml:trace contextRef="#ctx0" brushRef="#br0" timeOffset="-151982.78">19059 12303 39 0,'0'0'0'0,"0"0"18"0,0-38-15 0,0 20-1 0,0-1 2 0,0 0 1 0,0 0-1 0,0 0 3 15,0 19-4-15,0 0 16 16,0 0-13-16,0 0 30 0,0 0-27 0,-17 0 22 16,0 0-8-16,17 19-12 0,-20-19 11 15,-20 19 13-15,40-19-25 16,-14 0 25-16,-9 19-3 16,3-19-15-16,20 19-8 15,0-19 0-15,-20 0-6 0,20 38 10 16,0-38-12-16,0 37 3 0,0-37-2 0,20 58 3 15,-20-58-4-15,20 56 6 0,3 2 2 16,-23-39-8-16,34 19 11 16,-34-19-11-16,40 38 10 0,-6-19-7 15,6-18-3-15,-20 17 1 16,-3-18 0-16,23 19 0 0,-23 0-3 0,23 1-3 16,-23-39 2-16,3 56-28 0,0-56 16 15,-3 38-49-15,-17-18 1 0,20-2-120 16,-20 2 77-16</inkml:trace>
  <inkml:trace contextRef="#ctx0" brushRef="#br0" timeOffset="-151761.97">19461 12322 141 0,'0'0'0'0,"0"0"76"0,-20 0-59 15,20 0 15-15,-20 20-1 0,-14 0 8 16,11-2-28-16,-14 38 14 15,17-56-23-15,-37 77 3 0,23-58-3 0,-46 57 2 16,63-38-4-16,-23-19 0 0,-14 75 4 0,34-74-3 16,-57 75 2-16,57-57-3 0,0 38 0 15,3-37-4-15,-20 16-9 0,17 4-40 16,0-59 32-16,20 39-57 0,0-39 46 16,0 0-59-16,0 0 60 0,20 0 2 15,-20 0-12-15</inkml:trace>
  <inkml:trace contextRef="#ctx0" brushRef="#br0" timeOffset="-151020.58">19290 11676 45 0,'0'0'23'0,"0"0"-19"0,0 0 0 0,0-19 14 0,0 19-14 0,0-19 29 0,0 19-31 15,0 0 0-15,0 0-1 0,0-19 1 0,0 19 3 0,0 0 1 0,17 0 21 16,-17 0-22-16,0 0 41 15,20 38-6 1,-20-19-36-16,0 20 6 16,0-2 3-16,17 59 4 15,3-78-14 1,-20 39 15-16,0-38-15 0,23 19 17 16,-23-19-15-1,0-19 4-15,0 0 0 0,17-19 0 0,-17 1-2 16,17-2-4-16,-17 20-2 0,0-37 1 15,0 37-2-15,20-19 1 0,0-19 1 0,-20 18-2 0,0 20 0 16,17-76 3-16,20 19-6 16,-37 57 2-16,0-19-1 0,0 19-4 0,20-38-63 15,-20 38 15-15,0 0 20 16,0 0-3-16,0 0-2 0,0 19-43 0,0-19 69 16,0 0 1-16,0 0-42 0</inkml:trace>
  <inkml:trace contextRef="#ctx0" brushRef="#br0" timeOffset="-150485.35">19897 11352 58 0,'0'0'0'0,"0"-18"18"0,0 18-17 0,0 0 2 16,0 0 1-16,0 0 0 0,0 0 2 0,0 0 2 0,0 0 9 0,0 0-9 15,0 0-1-15,0 0 0 0,0 0-1 0,0 0-1 0,0 0 7 0,0 0 1 16,0 0-6-16,0 0 9 0,0 18-7 0,0-18 0 0,0 0-1 0,0 20 6 16,0 0 3-16,0-20-9 0,0 19-1 15,0-19-3-15,0 18 4 0,0 1-5 0,0-19 4 0,0 38 4 16,0-19-8-16,0-19 1 0,0 18 3 16,0 2 1-16,0-20-4 0,0 20 3 0,0-2-3 0,0-18 1 15,-20 19 1-15,20 0-4 0,0-19 3 0,0 19-3 16,0-19 1-16,0 0 2 0,0 19-3 0,0-19 0 0,0 0-1 0,0 19 1 15,-20-19 0-15,20 0-2 0,0 19 1 0,0-19 1 0,0 20-2 0,0-20 2 0,-17 0-2 16,17 0 1-16,0 19 1 0,-17-19-1 0,17 0 4 0,0 0-4 0,-20 18 3 16,20-18 0-16,-20 0-2 0,20 0-1 0,-20 0 0 0,6 19 1 15,14-19-1-15,0 20 0 0,-23-20-1 0,23 0 2 0,0 18-1 16,0-18 0-16,-20 19 0 0,20-19-1 0,0 0 1 16,0 20 0-16,20-20 1 0,3 18-1 0,-23-18 0 0,14 0-1 15,6 20 1-15,0-20 1 0,0 0-1 0,-20 19 0 0,17-19-1 16,20 0 1-16,-37 18-2 0,20-18 3 0,0 19-3 0,-3-19 3 0,-17 20-2 15,20-2 1-15,0-18-1 0,-3 19 1 0,-17-19 0 0,0 20 1 16,23-1 1-16,-23 0-3 0,0-19 2 0,-23 19-1 16,6-1 0-16,17 1 0 0,-40-19-3 15,3 0 3-15,37 20 0 0,-20-20-1 0,0 0-1 0,3 0 1 16,-20 0-2-16,17 0 0 0,0 0-1 0,20 0-2 0,-14 0-1 0,-9 0-2 16,3 0-11-16,0 0-2 0,20 0 9 0,-17 0-13 0,17 0 10 15,-17 0-17-15,17-20-8 0,0 20-9 0,0 0 19 16,0 0-28-16,0 0 16 0,0 20 28 0,0-20-44 0</inkml:trace>
  <inkml:trace contextRef="#ctx0" brushRef="#br0" timeOffset="-142864.67">20430 12513 21 0,'0'0'15'0,"0"0"-5"0,0 0 0 0,0 0 0 0,0 0-5 0,0 0-1 0,0 0 7 0,20 0-5 0,-20 0 6 0,0 0-6 0,0 0 9 16,0 0-7-16,0 0 0 0,0 0 10 0,0 0 2 0,0 0 34 15,0 0-34-15,0 0-10 16,0 0 6-16,0 0 17 16,0 0-30-16,0 0 14 0,0 19-4 31,0-19-9-31,-20 19 7 0,20-19-10 15,0 19 0-15,0-19 4 0,0 0-1 0,0 0 4 0,0 0-7 16,0 18-1-16,0-18 1 0,0 20 2 0,0-20 0 16,0 19-2-16,0-19 1 0,0 19 2 0,0-19-2 15,0 19 1-15,0-19-5 0,0 0 6 0,0 20 0 16,20-20-1-16,-20 0 1 0,0 0 1 0,0 0-2 16,0 0 1-16,17 0-3 0,-17 0 4 0,0-20-4 0,0 20 1 0,18 0 0 15,-18-19 0-15,0 19-1 0,0-19-1 0,0 19 0 16,0-19 1-16,0 19-1 0,0 0 1 0,0-20 2 0,0 2-2 15,0 18 0-15,0-19 1 16,0 19-1-16,0 0-1 0,0 0 2 0,0-19 0 0,0 19 1 0,0 0 0 16,0 0-2-16,0 0 1 0,0 0-2 0,0 0 0 15,0 0 2-15,0 0 0 0,0 0 2 0,0 0-1 16,0 19-1-16,0-19-2 0,0 0 1 0,0 0 0 0,0 0 2 16,0 19 0-16,0-19-1 0,0 0 0 0,0 0 0 15,0 0 0-15,20 18-1 0,-20-18-1 0,0 0 1 16,0 20 1-16,20-1 3 0,-20-19-5 0,0 19 1 0,0 0 1 0,0 1 0 15,0-2 1-15,22 1-1 0,-22 18 2 0,0-37-3 0,0 20 0 0,0 18 2 16,0-19-1-16,0 1-3 0,0-2 2 0,0 1 0 0,0 0 2 16,0 0-2-16,-22 0 0 0,22 1-1 0,-20-2 1 15,20 2-2-15,-20-20 1 0,2 19-2 0,18-19-1 0,-37 37-13 0,17-37 7 16,1 18-1-16,4-18-15 0,15 0 12 0,-23 20-3 0,4-20-17 16,19 0 15-16,-20 0-2 0,2 19-27 0,18-19 20 0,0 0-3 0,-20 0-38 15,20 0 33-15,0 0 3 0,0 0 4 0,0 20 7 0,0-20 5 0,0 0-3 16,0 0-19-16</inkml:trace>
  <inkml:trace contextRef="#ctx0" brushRef="#br0" timeOffset="-131132.99">24136 4070 82 0,'0'0'0'0,"0"0"26"0,0 0-20 0,0 0 6 0,0 0-7 0,0 0 9 0,0 0-5 0,0 0 1 0,0 0 1 0,-20 0 0 0,20 0 10 0,0 0-12 0,0 0 1 16,0 0 8-16,0 0-10 0,0 0-1 0,0 0 1 0,0 20-2 0,0-20 8 0,0 0-1 16,0 0 3-16,0 18 1 0,0-18 3 15,0 0-15-15,0 0 8 0,20 19-5 16,-20-19-6-16,17 0 0 0,-17 0 4 0,23 19-2 0,-23-19-1 0,35 18 2 15,-35-18-2-15,19 21-1 0,-19-2 1 0,38-1 3 0,-19 1-4 0,-19-19 0 16,18 38 0-16,2 0 1 0,-1 1-1 0,4-20-1 0,-23 38 1 16,15-39-1-16,5 40 0 0,-20-39 0 0,0 0-1 15,19 19-1-15,-19-19 1 0,20 39-2 0,-20-40 0 0,18 76-95 16,-18-94 70-16,0 19-42 16,17-19 29-16,-17 0-1 0,0 0-24 0,0 0 47 0,0-19 1 0,0 19-36 15</inkml:trace>
  <inkml:trace contextRef="#ctx0" brushRef="#br0" timeOffset="-130954.59">24667 4241 56 0,'0'0'0'0,"0"-19"28"0,0 19-20 0,0-18 15 0,0-1-6 16,0 19 1-16,0-21 4 0,0 3 21 0,0 18-22 0,0 0-3 15,0-19 10-15,0 19-18 0,0 0 5 0,0 0-8 0,-20 0 0 0,3 19 5 0,-1-1-5 16,-21 3 10-16,19-2-7 0,5-1-1 0,-7 1-2 0,-53 38 5 16,36-38-8-16,4 20 0 0,-45 18 0 0,43-38-2 0,-20 39 2 0,-20-2 0 15,57-38-2-15,-17 2 0 0,-17 36 0 0,31-35 0 16,-14 16-3-16,0 1 2 0,-3-1-3 0,20-18-2 0,3 2-4 15,0-2-4-15,-3 18-27 0,20-37 8 0,-20 38-50 0,20-38 31 0,0 19-41 16,0-1-16-16</inkml:trace>
  <inkml:trace contextRef="#ctx0" brushRef="#br0" timeOffset="-111192.34">18187 11848 44 0,'0'0'0'0,"0"0"18"0,0 0-6 0,0 0-5 0,0 0 3 0,0 0-2 0,0 0 9 0,0 0 1 0,0 0-10 0,0 0 5 0,0 0-8 15,0 0 3-15,0 0-5 0,0 0 4 0,0 0-3 0,0 0 7 16,0 0-7-16,0-20 5 0,0 20-3 0,0-19 0 0,20 19 5 16,-20 0-5-16,0-18 3 0,0 18-4 0,0 0 0 0,0 0 0 0,20-20 4 15,-20 1 1-15,17 19-3 0,0 0-5 16,-17-18 0-16,0 18 0 0,20 0-1 0,-20 0 2 0,20-19 4 0,0 19-3 15,-20 0-2-15,17 0-1 0,3-20 1 0,-20 20 0 16,20-19 1-16,-3 19-2 0,-17 0 0 0,0-19 0 0,40 0 4 16,-40 19-2-16,17-38 5 0,23-39 11 15,-23 59-13-15,3-1-2 16,-3-38 5-16,3 57-6 0,-20-18 3 16,40-21 3-16,-23 39-8 0,-17-20 1 15,20 20-1-15,0 0-1 0,-20-18 2 0,17 18 1 16,3 0-3-16,-20 0 0 0,17-19 1 0,-17 19 0 0,0 0 0 15,20 0 0-15,-20 0 0 0,0 0-1 0,0-19 0 0,20 19 0 0,-20 0-1 16,0-19 2-16,23 19 0 0,-23-19 0 0,14 19-1 0,-14-18 1 16,20 18-1-16,-20-19 1 0,0 19-1 0,20-21 1 0,-20 21 0 15,20-18 1-15,-3 18-2 0,-17-19 0 0,17 19 0 0,-17-19 1 16,20 19-1-16,0-19-1 0,-20 19 1 0,23-19 2 0,-23 19-3 16,14 0 1-16,6 0-1 0,0 0 2 0,0-19-2 15,-3 19 1-15,0 0 1 0,-17 0-1 0,0 0 1 0,20-18-2 0,0 18 3 16,-20 0-2-16,20-21 0 0,-20 21-1 0,17 0 1 0,-17 0 0 0,20-19 2 15,0 19-3-15,-20-18 1 0,17 18 1 0,6-19 1 0,-6-1-2 16,20 2-2-16,-37-2 3 0,20 2-1 0,-3 0 0 16,-17-3-1-16,37 2 2 0,-17 19 0 0,-20-18-1 15,23-3-1-15,-6 21 1 0,-17-18-1 0,17 18 2 0,3-18-1 0,0-1-1 16,-20 1 0-16,17 18 1 0,3 0 2 0,-3-21-1 16,-17 21-1-16,0 0 0 0,40 0-1 0,-40-20 2 0,23 20 0 15,-9 0-1-15,6 0-1 0,0-18 1 0,0 18 0 0,-20 0 2 16,17-18 2-16,0 18-2 0,-17 0-1 0,40-21 1 0,-40 21-2 15,37 0-1-15,-17-17 0 0,-20 17 0 0,40-19 2 0,-23 0-1 16,20 19 0-16,-37 0 0 0,40-18-1 0,-3 18 2 0,-37-21-1 0,37 21-1 16,-14-20 1-16,11 20 0 0,-14 0 0 0,17-17 0 15,1-2 0-15,4 19-1 0,-42 0 1 0,17 0 0 0,20 0 1 16,-37 0-1-16,37 0 0 0,-17 0 0 0,18-20-1 0,-38 20 1 16,42 0-1-16,-27 0 1 0,4 0 1 0,1 0-2 0,0-18 1 15,-3 18-1-15,1 0 1 0,22 0 0 0,-3-19 2 16,-17 19-3-16,19 0 0 0,-4-19 1 0,-15-1 0 0,20 20 1 15,-3-19-1-15,-17 19 0 0,19-19 2 16,-21 19-2-16,19 0-2 0,-37-18 2 0,20 18 0 0,17 0 1 16,-37 0-1-16,17 0 0 0,-17 0-1 0,20-20 2 0,20 20-1 0,-40 0 1 0,37 0-1 15,-17 0-1-15,-20 0 1 0,17 0 1 0,3 0-1 0,-20 0 1 16,17 0-2-16,3 0 2 0,-20 0 0 0,42 0 0 0,-7 0-2 16,-35 0 2-16,20 0-1 0,0 0 1 0,-20 0-2 0,0 0 2 15,34 0-2-15,-14 0 0 0,0-19 1 0,-20 19 2 0,23 0-3 16,-9 0 0-16,6-18 0 0,0 18 1 0,0-20 0 0,-20 20 0 15,17-18-3-15,-17 18-1 0,17 0-2 0,3-20-17 0,-20 20 7 16,0 0-5-16,20-19-4 0,-20 19-35 0,20-19 24 0,-20 19-41 0,0 0 40 16,0-18-20-16,17 18 20 0</inkml:trace>
  <inkml:trace contextRef="#ctx0" brushRef="#br0" timeOffset="-110418.34">18187 11029 22 0,'0'0'0'0,"0"0"7"0,0 0-5 0,0 0-1 0,0 0 2 0,0 19 3 0,0-19-3 0,0 0 0 0,0 0 1 0,0 0 1 16,20 21 5-16,-20-21-4 0,0 18-1 0,0 1 6 0,0 0 0 0,0-19-6 0,0 19 1 0,20 0 10 0,-20-19-7 15,0 19 12-15,0-1-10 0,17-18-1 0,-17 21-1 0,0-2 0 0,0-1 7 16,0-18-9-16,0 19 7 0,0 56 16 16,0-55-21-16,0 0-5 0,0-1 4 0,0 18 3 15,-37 78 10 1,17-115-19-16,20 37 1 0,0-18 0 0,-77 114 14 15,3-37-9 1,54-58-6-16,0-19-1 0,20 18 0 0,-14-37 1 16,14 20 0-16,-23 17 11 0,23-37-10 0,0 20 2 15,0-20-2-15,0 19 0 0,0-19-1 0,23 19 2 0,-23-19-3 0,14 19 4 16,-14-19-2-16,20 18 3 0,20-18 0 0,-23 0-3 16,-17 0-1-16,17 19 0 0,-17-19 1 0,20 0-1 0,0 0 1 0,3 0 3 0,-9 20-1 15,26-20-2-15,-40 0 0 0,20 0 0 0,-3 0 1 0,20 18-2 16,-37-18-1-16,20 0-1 0,-20 20 1 0,37-20-1 0,-17 19 0 0,17-19 0 15,-14 0-1-15,-23 19-2 0,17-19-3 0,0 0-4 0,23 19-54 16,-40-19 31-16,17 0-9 0,20 0-61 0,-37 0 50 0,20 0 8 16,20 0-48-16</inkml:trace>
  <inkml:trace contextRef="#ctx0" brushRef="#br0" timeOffset="-109464.37">22144 9947 49 0,'0'0'9'0,"0"0"-6"0,0 0-2 0,0 0 1 0,0 0 0 0,0 0 2 0,0 0 0 0,0 0 1 0,0 0 10 0,-23 0 6 0,23 0-11 15,0 0 11-15,0 0-12 0,0 0 8 0,0 0-6 0,0 0-6 16,0 0-1-16,0 0 5 0,0 0-4 0,0 0 0 0,0 0 7 0,0 0-1 16,0 0-6-16,0 0 7 0,0 0-5 0,0 0 5 0,0 0 1 15,0 0-6-15,0 0-1 0,0 0 2 0,0 0-2 0,0 0-2 16,0 0-1-16,0 19 2 0,0-19 4 0,0 0-5 0,0 17-2 0,23 4 3 16,-23-21-2-16,0 18 1 0,0-18-1 0,14 18 0 15,-14-18-3-15,0 20 1 0,20-2 0 0,-20 2 0 0,20 0 0 16,0-2 1-16,-20-18 0 0,17 18 2 0,-17-18-2 15,17 0 2-15,-17 0 3 0,0 21-3 0,20-21 1 0,-20 0 4 0,0 0-4 16,20 0 0-16,-20 0-2 0,0 0 4 0,20 0-5 0,-20 0 1 16,0-21 2-16,17 21-1 0,-17-18 1 0,0 18 0 0,0 0-3 0,20-18 1 0,-20 18 0 15,0-20 4-15,20 0-5 0,-20 2 4 0,0-2-3 0,17 2-1 16,-17-21 1-16,0 22 1 0,0-2-1 0,23-21 0 16,-23 40-3-16,0-38 1 0,17 38-1 0,-17-17-4 15,17-3-5-15,-17 20-8 0,0 0-9 16,0 0 9-16,0 0-2 0,0 0-3 0,20 0-30 0,-20 0 19 0,0 0-5 15,0 20-4-15,0-20-44 0,0 17 51 0,20-17 5 0,-20 0-24 0</inkml:trace>
  <inkml:trace contextRef="#ctx0" brushRef="#br0" timeOffset="-108884.17">22825 9624 52 0,'0'0'23'0,"0"0"-15"0,0 0-4 0,0 0 0 0,-20 0 8 0,20 0-2 0,0-20 2 0,0 20 2 0,0 0 0 0,0 0-1 0,0 0 0 0,0 0 8 0,0-21-3 0,0 21-2 16,0 0 0-16,0 0 1 0,0-17-3 16,0 17-8-16,0 0 1 0,0 0 7 0,0 0-2 0,20-19 1 15,-20 19-7-15,0 0 5 0,20 0-1 0,-20 0-1 16,0 0 0-16,0 0 0 0,0 0-5 0,17 0 0 0,-17 0 1 16,0 0-3-16,0 0 0 0,17 0 0 0,-17 0-1 0,0 0 0 15,0 0 2-15,0 19-3 0,20-19 1 0,-20 0 0 0,0 0 0 16,0 17-1-16,0-17 1 0,0 0-1 0,0 0 1 0,0 21-1 15,0-21 1-15,0 20 0 0,0-3 1 0,-20-17-2 0,20 20 0 16,-17 0 1-16,17-20-1 0,-17 17 1 0,17 3-1 16,0-20-1-16,-20 19 1 0,20-19 0 0,0 0 1 0,-20 17 0 0,20-17-1 15,0 22-1-15,0-22 0 0,-20 0 1 0,20 0 1 0,0 19 0 16,0-19 1-16,0 0-2 0,0 17 1 0,0-17-1 0,40 40 3 16,-40-40-1-16,0 17-2 0,20 3 2 15,-3-2 0-15,-17 2-1 0,0-20 0 0,17 20-1 16,-17 37 7-16,0-39-6 0,0 20 4 15,-17-20-4-15,17-18 0 0,-17 20-1 0,-23 0-1 16,40-20 2-16,0 0-1 0,-34 18-7 0,-9-18-8 16,43 0 5-16,-20 0-14 0,-17 0-38 15,37 0 43-15,-17 0-23 0,17-18 18 0,0 18-78 16,0 0 80-16,0-20-14 0,17 20 9 0,-17 0 14 0,20 0-23 16</inkml:trace>
  <inkml:trace contextRef="#ctx0" brushRef="#br0" timeOffset="-108668.68">23090 10078 58 0,'0'0'30'0,"0"0"-8"0,0 0-2 0,0 0 31 0,0 0-14 0,0 20 2 0,0 0 12 0,0-2-40 0,0 0 5 0,0 21-4 0,0-39-9 15,0 38 3-15,0-38-3 0,0 38 1 0,0-18 0 16,-20 17-3-16,20-37 1 0,-20 20-1 0,20-2 0 0,-17 1-7 0,17-19-5 16,-17 19-7-16,-3-19-4 0,0 20-32 0,20-20 25 0,-20 0-1 0,20 0-1 15,-14 0 1-15,14-20 2 0,-23-18-30 0,3 38 42 0,20 0-23 0</inkml:trace>
  <inkml:trace contextRef="#ctx0" brushRef="#br0" timeOffset="-108190.34">23432 9907 59 0,'0'0'0'0,"-20"0"28"16,20 0-14-16,0 0-8 0,0 0 12 0,0 0-4 0,0 0 16 0,0 0 16 15,0 0-33-15,0 0 8 0,0 0-3 16,0 0-1-16,0 0-8 0,0 0 8 0,0 0-9 15,0 20 7-15,0-20-7 0,0 0 4 0,0 0-5 0,20 20 5 0,-20-20-7 16,0 0 1-16,0 19 3 0,0-2 2 0,20-17-7 0,-20 21 1 16,0-3-1-16,0-18-1 0,17 38 3 0,-17-38-4 0,20 38 3 0,-20-18 2 15,17 16-1-15,-17-15-1 0,20-3 2 16,0 20 6-16,-20-38-10 0,37 20 18 16,-37-20-16-16,20 0 5 0,-20 0-6 0,0 0-1 0,20-20 0 0,-20 20-2 15,0-19-2-15,0 0 1 0,20 1 2 0,-3-3 2 0,-17 3-4 16,0-20 1-16,17 18-2 0,-17 20 2 0,0-38-2 0,0 38-2 15,0-18-2-15,23 0-7 0,-23-3-9 0,0 21 7 0,17-17-22 16,-17 17-11-16,0-19-15 0,0 19-15 0,23 0 33 16,-23 0-43-16,0 0 53 0,0 0-49 0</inkml:trace>
  <inkml:trace contextRef="#ctx0" brushRef="#br0" timeOffset="-107813.23">24096 9547 92 0,'0'0'23'0,"0"0"5"0,0 0-18 0,0 0 14 0,0 0 12 16,0-20 4-16,0 20-6 0,0 0-8 0,0 0-15 15,0 0-2-15,0 0 1 0,0 0 8 0,0 0-9 0,0 0 4 16,0 20-7-16,0-20 0 0,0 0-1 0,0 19 0 0,0-19-2 0,0 17 5 0,0-17-6 16,0 21 2-16,0-1 0 0,0-20-1 0,0 17 1 0,0 3-2 15,0 0 0-15,0-20-1 0,20 17 1 0,-20-17-1 0,0 0 1 16,20 20 0-16,-20-20 1 0,17 19 8 0,-17-19-6 0,23 17 1 0,-23-17 0 0,17 22 5 16,1-3-5-16,-18-2-1 0,19 3-1 15,-19-20-3-15,20 37 0 0,-20-37-1 0,18 38 3 0,-18-38-1 16,0 40-2-16,0-21-2 0,0-2 3 0,0-17-2 0,0 39 0 0,0-39-4 15,0 0-1-15,0 18-20 0,-18 2 6 0,18-20-10 0,-20 18-43 16,1-18 28-16,1 0-57 0,1-18 8 0,-6-20 39 0,23 20 5 16</inkml:trace>
  <inkml:trace contextRef="#ctx0" brushRef="#br0" timeOffset="-107626.11">24153 9547 88 0,'0'0'63'0,"0"0"-24"0,0 0-2 0,0 0-15 0,0 19 28 16,23-19-26-16,-23 0-2 0,0 0-7 0,0 0-4 0,17 17 5 0,-17-17-10 15,18 0 9-15,39 21 1 0,-57-21-13 16,19 0 1-16,-1 0 7 0,-18 0-6 0,20 0 5 0,-1 0-3 16,4 0-4-16,-8-21 2 0,-15 21-2 0,39 0 0 0,-39 0-1 0,20-17 0 15,-2-2-3-15,-1 19-12 0,5 0-22 16,-22-20-20-16,18 20 23 0,-18 0-7 0,0 0-5 16,22 0-55-16,-22 0 19 0,0 0 48 0,0 0-20 0</inkml:trace>
  <inkml:trace contextRef="#ctx0" brushRef="#br0" timeOffset="-107392.49">24724 10269 209 0,'0'0'85'0,"0"0"-74"0,0 0-8 0,0 20-1 15,0-20 0-15,0 0 0 0,0 0 5 0,0 18-2 0,0-18 0 16,0 0 1-16,0 19 8 0,-17 1-8 0,17-2 3 0,0 20-6 0,0-38-1 16,-20 20 2-16,20 18-3 0,-20-20 1 0,-17 2-3 15,37 16-14-15,-38-36-19 0,19 20-46 16,-16-20 12-16,35 0 34 0,-22 0-23 0,4-20 20 0,18 20-15 0</inkml:trace>
  <inkml:trace contextRef="#ctx0" brushRef="#br0" timeOffset="-106902.46">25143 10078 91 0,'0'0'28'0,"0"0"-17"16,0 0-7-16,0 0 12 0,0-18 5 0,-20 18-3 16,20 0-5-16,0 0-7 0,0-20 4 0,0 20-5 15,0 0 6-15,0 0-5 0,0 0 11 0,0 0 1 0,0 0-10 16,0 0 22-16,0 0-15 16,0 20 1-16,0-20-8 0,0 18-2 0,0 2 0 0,0-20-1 0,0 20-1 0,0-2 1 15,0 0 2-15,0 3-4 0,0-3 0 0,0 1-2 0,0-19 0 16,0 19-1-16,0 1 3 0,0-2 1 0,0 2-2 0,0-20-1 0,0 18 4 15,20-18-2-15,-20 19 5 0,0-19-4 0,0 0-1 0,0 0 2 16,0 0-1-16,22 0 5 0,-22-19-5 0,0 1 1 0,0 18-3 16,15-20-1-16,-15 2 3 0,0-2 0 0,0-18-1 0,20 20 1 15,-20-21 2-15,0 21-2 0,0 18 0 0,0-20 4 16,0 20 1-16,0-20-1 0,0 20 2 16,0 20-2-16,0 0-3 0,20-2-2 0,-20 0 1 0,0 40 1 0,0-39-2 15,0 19-1-15,20-18 1 0,-20 17-2 0,0 39 3 0,0 20-5 0,0-60-3 16,0 42-1-16,0-42 6 0,-20 62 1 0,20-25 0 0,-20-34-1 15,-15 19 0-15,35-20 1 0,-42 19-1 0,22 1-1 16,-17-40 1-16,20 1-2 0,17 0-2 0,-20-19-1 0,-17 19-28 16,-3-19 3-16,40-19 12 0,-17 19-3 15,-3-19-24-15,0-18 0 0,20 16 23 0,-17 21 0 0,17-56-61 16,0 36 47-16,0 2-2 0,17-38-28 0,-17 35 39 0,20 2 7 0,0-20-40 16</inkml:trace>
  <inkml:trace contextRef="#ctx0" brushRef="#br0" timeOffset="-106425.55">25602 9661 84 0,'0'0'44'0,"0"0"-28"0,0 0-6 0,0 0 2 0,0 0 21 0,0 0-14 0,0 0 20 0,17-20-6 0,-17 20-19 0,17 0 10 0,-17 0-15 0,0 0 8 16,20 0-10-16,-20 0 7 0,20 0 1 0,-20 0-9 0,17 0 6 15,-17 0-6-15,20 0 9 0,0 0-1 0,-3 0-2 16,-17 20-6-16,0-20-1 0,23 20 2 0,-23-3-4 0,17-17 0 0,-17 39 0 15,0-39-1-15,0 17 0 0,0 5 0 0,0 14 3 0,0-16-4 0,0 0 0 0,0 17-1 16,0 1 4-16,0-18-2 0,0 37 1 0,0-39-2 16,-17 20 4-16,17-20-1 0,-23 22 0 0,6-4-2 15,-3-15 0-15,0-3 0 0,3-18-2 0,17 0 1 0,0 0 0 0,-20 0 0 16,0-39-1-16,20 21 1 0,0 18 1 0,0-38-1 0,-17 38 1 16,17-38 6-16,0 38-2 0,17-20-3 0,-17 20-1 15,20-18 4-15,-20 18-5 0,0-18 3 0,77 18 1 16,-37 0-6-16,34 36 6 15,-37-36-4-15,-37 0 0 0,37 20 0 0,-37-20-3 0,57 18 0 16,-17 2-1-16,-20 0-1 0,-3-20-6 0,-17 0-4 0,37 18-3 0,-37-18-2 16,97 18-222-16,-77-18 131 15,-3 0 27-15,0 0 13 0</inkml:trace>
  <inkml:trace contextRef="#ctx0" brushRef="#br0" timeOffset="-105433.58">21722 9453 38 0,'0'0'23'0,"0"0"-4"0,0 0-14 0,0 0-3 0,0 0 0 0,0 0 4 0,0 0-3 0,0 0 5 0,0 0 9 16,0 0-11-16,0 0 0 0,17 0 1 0,-17 0 2 0,0 0 9 0,20 0 5 15,-20 0-10-15,23 0-2 0,-6 0 2 16,0 0 4-16,-17 0-8 0,20 0 9 0,-20 0-10 15,20 0 7-15,-3 0-7 0,3-21 15 0,-3 21-12 16,3 0-1-16,-20 0 1 0,20 0-6 0,-20 0 3 0,0 0-3 16,23 0 2-16,-23 0-4 0,0 0 0 0,0 0 3 0,14 21-3 15,-14-3-3-15,0 20 3 0,0-20-2 0,0-18 0 16,0 39 0-16,0-1 0 0,0-1-1 0,0-17 0 16,-14 17 2-16,14-17-2 0,0 16 0 0,-23-14 0 0,23-3 1 0,-20 18 0 15,0 0 0-15,3-17 0 0,17-2-1 0,0-18 0 0,-20 20 0 16,3 0 0-16,17-20 0 0,-20 36-1 15,0-36 1-15,20 0 1 0,0 21 1 0,0-21-2 16,-17 0 0-16,17 0-1 0,0 0 2 0,0 0-1 0,0 0-2 16,0 0 2-16,0 0 1 0,0 0-1 0,0 0 1 0,-17 0 0 15,17-21 0-15,0 21-2 0,0 0 2 0,0 0-1 0,0 0 1 16,0 21 0-16,-23-21 1 0,23 18-2 0,0 0 3 0,0 2 2 16,-20 18 1-16,20-18-3 0,0 16 0 15,0 3 1-15,0-39-3 0,-17 38 2 0,17-18-1 0,0 18 0 16,0-1 0-16,17-17 0 0,-17-2-1 15,20-18 0-15,-20 0-2 0,23 19 2 0,-23-19 0 0,34 19 0 0,-14-19-5 16,17 0-11-16,-17 0-15 0,17 0-15 0,-17-19 15 16,17 19-44-16,23 0-65 0,-43-19 100 15,40 19-45-15</inkml:trace>
  <inkml:trace contextRef="#ctx0" brushRef="#br0" timeOffset="-104645.65">26112 9300 59 0,'0'0'0'0,"0"0"31"0,0 0-20 0,0 0-9 0,0 0-1 0,0 0 5 0,0 0-1 0,0 0 0 0,0 0 2 0,0 0 11 0,0 0-13 0,0 0 7 0,0 0-4 0,0 0 1 0,0 0 1 15,0 18 20-15,0-18-20 0,0 0 9 0,0 0-11 0,0 0 0 0,0 0-1 16,0 0 9-16,0 0-8 0,23 0 8 0,-23 0-2 0,0 0-9 15,0-18 0-15,0 18 6 0,14 0 0 0,-14 0-6 0,0 0 6 16,20 0-2-16,-20 0 1 0,0 0-6 0,0 0 7 16,20 0 13-16,-20 0-16 0,0 0-1 0,0 0 6 0,0 0-8 15,0 0 0-15,20 0 5 0,-20 18-5 0,0 2-3 0,0-20 2 16,17 19 1-16,-17-1-1 0,0 2-1 0,0-20-3 16,0 17 1-16,0 3-1 0,0-20 0 0,0 21 2 0,0-3-1 15,0 0 0-15,0 2 0 0,17-2-1 0,-17-18 1 0,0 20-1 16,0-1 1-16,0-19 0 0,0 17-1 0,20-17 0 0,-20 21 1 0,0-21 0 15,0 0 1-15,0 20-3 0,0-20 3 0,0 17-2 16,0-17 0-16,0 0 0 0,0 0 1 16,0 20 0-16,0-20 0 0,0 0-1 0,0 0 1 0,0 20-1 15,0-20 1-15,0 0 0 0,0 0-1 0,0 17 1 0,-20 3 0 16,20-1 0-16,0-2-2 0,0 24 3 0,0-41-1 0,0 0 1 16,-17 37 2-16,17-17-3 0,0 17 2 0,0-19 1 0,-17 2-2 15,17-20-1-15,0 56-2 0,0-56 3 0,0 21-1 0,0-3 1 16,0 20-1-16,0-20-1 0,0 2 1 0,0 0 2 0,0-2-2 15,0 21 1-15,0-21-1 0,0 1-1 0,0 20 1 16,0-39 0-16,0 75-3 0,0-55 2 0,0 36-10 16,-20-17-1-16,20-39 3 0,-20 37-16 15,0 2-37-15,6-39 33 0,-9 17-42 0,-17 3-59 16,6-20 39-16,34 0 54 0,-20 0-16 16,0 0 14-16</inkml:trace>
  <inkml:trace contextRef="#ctx0" brushRef="#br0" timeOffset="-94989.85">23298 4185 30 0,'0'0'12'0,"0"0"-6"0,0 0-5 0,0 0 2 0,0 0-3 0,-17 0 2 0,17 0 1 0,-20 0 3 0,20 0 0 16,-20 0-1-16,20 0-3 0,0 0 0 0,0-21 0 0,-17 3 5 15,17 18-4-15,-17 0 5 0,17-19 4 0,0 19 3 16,0 0-6-16,0 0 8 0,0 0-7 0,-23-19-1 0,23 19 0 16,0 0 10-16,0 0 0 0,0-18-10 0,0 18-1 0,0 0 6 15,0 0 0-15,0 0-7 0,0 0 9 0,0 0 0 16,0 0-2-16,0 0-7 0,0 0-1 0,0 18 0 0,0-18 1 0,0 0-2 15,0 0-1-15,0 19 0 0,0-19 0 0,0 0 5 0,0 19-1 0,0-19-5 16,23 0-1-16,-6 18 2 0,0 3 0 0,3-21-2 0,0 19-1 16,-20-1-1-16,37 1 4 0,0 19 0 0,-14-19-3 15,-6 20 0-15,0-20 0 0,3 18 0 0,0-17-1 0,-3-1 0 16,-17-1-1-16,20 1 2 0,-3 20 0 0,3-1-1 0,-20 0-1 16,20-1-3-16,-20-37 1 0,0 40-13 0,23-3-18 15,-23-18 8-15,0 0-40 0,0-19-9 0,0 0 38 0,0 0 6 0,0 0 5 16,0 0-53-16</inkml:trace>
  <inkml:trace contextRef="#ctx0" brushRef="#br0" timeOffset="-94787.33">23583 4279 82 0,'0'0'28'0,"0"0"-21"16,0 0-1-16,0 0 3 0,0 0 2 0,0 0-2 0,-14 0 18 16,14 0-12-16,0 0 0 0,0 0 0 0,-23 0 14 0,23 0-16 0,-40 0 16 15,40 0-22-15,0 0-2 0,-37 19 12 16,37 0-13-16,-17-19 0 0,17 20 1 0,-20-20-1 0,-34 38 14 15,31-20-12-15,6 2-2 0,-3-1-1 0,-17-1 0 16,17 1-2-16,20 2 0 0,-20-21-1 0,3 37 1 0,-23 20-1 16,23-38-1-16,-23 57 1 0,23-19 0 0,-3-20-2 0,0-18 0 15,20 21-3-15,-20 15-19 0,3 2-33 0,0-38 14 0,17 2-6 0,-20 35-44 16,20-38 52-16,-20 2-20 0</inkml:trace>
  <inkml:trace contextRef="#ctx0" brushRef="#br0" timeOffset="-37143.49">18056 10040 23 0,'0'0'0'0,"0"0"15"0,0 0 8 0,0 0-19 0,0 0-1 0,0 0 1 0,0 0 12 0,-20 0 25 15,20 0-29-15,0 0-6 16,0 0 0-16,0 0-1 0,0 0 6 0,0 0 0 0,0 0 26 15,0 0-31-15,0 0 7 16,0 0 5-16,0 0-14 0,20 0 12 16,-20 0-12-16,0 20 2 0,0-20-3 0,17 0 1 0,-17 0-1 15,17 0 3-15,-17 0-2 0,40 0 6 0,-17 0-6 0,-9 0-1 16,-14 0-2-16,40 0 1 0,-40 0 0 0,20 0 1 0,14 0 0 16,-14 0-3-16,0-20 1 0,17 20 4 0,-17 0-1 15,0 0 1-15,20-18 0 0,-6 18-4 0,-14-18 1 0,37-3 5 16,-40-15-4-16,43 16 2 0,-3-18 0 0,37-39 6 0,-71 60-8 15,11-2 1-15,40-39-1 0,-11 21 1 0,-9-20-1 16,-17 37 0-16,20-18 3 0,-37 19 0 0,37-39 0 0,-17 40-4 16,-23 0-2-16,20-3 1 0,-17 1 1 0,34-17 3 0,-34 19-4 0,3-1 0 15,51-59 4-15,-20 42-2 0,-34 16-2 0,37-17 3 16,-37 17-2-16,37-38 0 0,-20 58-3 0,-17-18-2 0,3 0 2 0,31-3 0 16,-34-15 2-16,54 16 2 0,-54-18-2 0,37 38 0 0,-40-20 1 15,6 3-2-15,51-2 2 0,-37 19 0 0,0-21 1 16,-14 4-3-16,31-2 1 0,3-2 2 15,-19 21-3-15,-38 0 1 0,42-17-2 0,-8 17 3 0,-34 0-1 16,57-20 1-16,-57 20-2 0,38-20 0 0,4 20 0 0,-42 0 0 0,35-17 0 16,-35 17 1-16,57-19-1 0,-40-2 0 0,23 21 1 0,-20-17 0 15,-3 17 0-15,3 0-1 0,0-20 1 0,-3 20-1 0,23-38 1 0,17 38 1 16,-20-19-3-16,-20-1 2 0,25 20 2 0,33-38-3 16,-75 38 0-16,37-19 0 0,0 19 1 0,5-17 0 15,-27 17-1-15,25-20 2 0,-40 20-3 0,37 0 0 0,-20 0 1 16,3 0 0-16,0-21 1 0,17 21-1 0,-37 0 1 0,40 0-1 0,-3-17 0 15,-37 17 0-15,17 0 0 0,23 0-1 0,-20 0 1 0,37-20-1 16,-17 20 2-16,-23-19 0 0,0 19-1 0,23-17 1 0,-3-4 0 16,0 21-1-16,-14 0-1 0,11-17 1 0,-14 17 1 0,37-19-1 0,-20 19 0 15,-17 0 0-15,37-21-1 0,-37 21 2 0,0-20-1 16,-3 20-1-16,40 0 0 0,-34 0 2 0,11 0-1 0,23-17 2 0,-40 17-2 16,43 0 0-16,-23 0-1 0,-17 0 1 0,74-20 2 15,-57 20 0-15,60 0 3 0,-60 0-5 0,0-17-1 0,40 17 0 16,-20 0 3-16,-17 0-1 0,14 0 0 0,23-19-1 15,-37 19-1-15,14 0 3 0,23 0-2 0,0 0-1 0,-3 0 1 16,-34 0 0-16,54 0 0 0,-57 0 0 0,0 0 0 0,3 0 0 16,37 0 1-16,-23 0-2 0,23 0-1 0,17 0 3 0,3 19-1 15,-60-19 1-15,77 0-1 0,-17 0 0 0,-22 17 2 0,24-17-1 16,-45 0-1-16,-16 0 1 0,95 0-1 16,-38-17 1-16,-38 17-1 0,-20 0 0 0,60-19 1 0,-1 19-1 15,-61 0 0-15,59 0 0 0,-54-21 0 0,17 21 1 0,-17 0-1 0,57-17 2 16,-63 17-3-16,40 0 1 0,-34-20-1 0,-3 20 1 0,3 0-1 0,0 0 1 15,-6 0 0-15,43-21 4 0,-17 2-2 0,-26 19-2 0,6 0 1 16,-3 0 1-16,20-17 1 0,-20 17-3 0,23-20 0 16,-26 3-1-16,-14 17 0 0,0 0-1 0,3-20-1 0,-9 20-10 0,6-20 3 15,0 20-5-15,-20 0-27 0,37-20 15 0,-37 3-95 0,17-4-83 16,-17 4 177-16,0 17-20 0</inkml:trace>
  <inkml:trace contextRef="#ctx0" brushRef="#br0" timeOffset="-36319.11">18435 9698 21 0,'0'0'38'0,"0"0"-21"0,0 0-4 0,-17 0 64 0,17 20-60 0,-23-1 30 16,-34 39 7-1,-20-1-17 1,60-40-32-16,17-17-2 0,-91 58 9 15,28-19-5-15,29-22-5 0,-40 4 1 16,51-3-2-16,-111 58 5 16,20 1 22-1,97-40-13 1,-3-37-11-16,40 39 9 16,34-21-9-16,-34-18-3 0,20 20 2 0,17-20-2 0,-40 0-1 15,20 18 0-15,-17-18 1 0,23 0-3 0,-9 0 1 0,23 19-2 16,-20-19-1-16,-17 0-4 0,37 0-20 0,-37 0 9 0,17 20-27 0,20-20-13 15,-37 0 25-15,17 0-43 0,-17 0 41 0,20 18-16 16,-40-18 31-16,34 0-19 0</inkml:trace>
  <inkml:trace contextRef="#ctx0" brushRef="#br0" timeOffset="-27876.87">27272 7682 46 0,'0'0'17'0,"0"0"-15"0,0 0 2 0,0 0 0 0,0-17 2 0,0 17-2 0,0 0 2 0,0 0 9 0,0 0-4 0,0 0 2 16,0-21 13-16,0 21-14 0,0 0-3 0,17-19 0 0,-17 19 0 0,0 0-3 15,0-17 8-15,0 17 0 0,0 0-7 0,0-20 0 0,20 20 1 0,-20-20 7 16,0 20-7-16,0 0 0 0,0-17 0 0,0 17 6 0,0-20-6 15,0 20 6-15,0-20-8 0,0 20 4 0,0 0-4 0,0 0-1 0,0-17 0 16,0 17-1-16,0 0 5 0,0 0-6 0,0 0-1 0,0 0 1 16,0 0-1-16,0 0 4 0,0 0-2 0,0 0-1 0,0 17-2 0,-20-17 3 15,20 20-1-15,-17 0-3 0,17-3 2 0,0-17-1 0,-20 40 1 16,0-23-3-16,3 2 1 0,17 2 1 0,-17-4 0 16,17 3 0-16,0 0-1 0,-23-20 0 0,23 37 0 0,-17-17 1 15,17-3-1-15,0-17 1 0,0 21 1 0,-20-2-2 0,20-1-2 16,0-18 2-16,0 19 1 0,0-19 0 0,0 21 3 0,20-4 0 15,-20-17-3-15,17 0 3 0,6 20 1 0,-23-20-3 0,17 0 2 16,0 0 0-16,3 0-3 0,-20 0 0 0,20-20 2 16,-3 20-2-16,-17 0 0 0,0 0-1 0,20 0 2 0,-20-17-1 15,20 17 2-15,-20 0-1 0,0 0 0 0,0 0-1 0,0 17 1 0,0-17-1 16,-20 20 1-16,20-1-1 0,-20 19 1 0,3-38-1 0,-3 37 0 16,0 3 0-16,-14-3 0 0,34-20 1 0,-40 23 0 15,20-3 0-15,0 3 1 0,20-3-1 0,-17-20 0 16,17 3-1-16,-20 1 1 0,20-2-3 0,0-19 1 0,0 17 0 15,0-17 0-15,20 21 1 0,-20-4 0 0,0-17-2 0,17 19 1 0,-17-19 0 16,20 0 0-16,-20 0-1 0,20 0-2 0,-3 0 1 0,-17 0-2 0,23 0-4 16,11 0-21-16,-14 0 7 0,-20 0 6 15,20 0-18-15,-3-19-6 0,3 19 19 0,-20-17-1 0,37 17-53 16,-37-21 17-16,23 21 6 0,-6 0 33 16,0 0-16-16,-17 0-9 0</inkml:trace>
  <inkml:trace contextRef="#ctx0" brushRef="#br0" timeOffset="-27344.57">27745 7817 53 0,'0'0'22'0,"0"0"-12"0,0 0 4 0,0 0 0 0,0 0-4 0,0 0 2 0,0 0 34 0,0 0-31 0,0 0 14 0,0 0-16 0,0 0 17 16,0 0-21-16,0 0-2 0,0 0 7 0,0 0 15 16,0 19-25-16,0-19-1 0,0 0 0 0,0 18 5 15,0 1 0-15,0 2-7 0,0-4 3 0,0 3 2 16,0-1 0-16,0-2 2 0,0 4-6 0,0 16 3 15,0-37-3-15,0 40 5 0,0-40-5 0,0 17 2 0,0-17-1 16,0 37 4-16,0-37 2 0,0 19-1 0,0-19-2 16,0 21 7-16,0-21-6 0,0 0 0 0,0 0 3 0,0 0-5 0,0-21-1 15,0 21 1-15,20-36 2 0,0 16-2 0,-20 3-3 0,20-3 0 0,-3-20 0 16,0 2 3-16,23 2-4 16,-20-1 2-16,-20 16-3 0,17-16 1 0,-17 37-3 0,40-40-7 15,-23 23-7-15,-17 17-7 16,23 0-13-16,-23 0-14 0,0 17 20 0,17-17-4 0,-17 21-3 0,0-21-3 15,0 37-41-15,0-37 45 0,0 19 5 0,0 2-56 0</inkml:trace>
  <inkml:trace contextRef="#ctx0" brushRef="#br0" timeOffset="-26870.46">28358 7511 108 0,'0'0'37'0,"0"0"-15"0,0 0-13 0,0 0 1 0,0-17 14 0,0 17-10 0,0 0 0 16,0-21 13-16,0 2 11 0,0 19-32 16,0 0-1-16,0-17 1 0,0 17 9 15,15 17 4 1,-15-17-17-16,0 0-1 0,39 57 11 15,-39-57-10-15,20 20 0 0,-20-20 1 0,0 20 3 16,0-3 1-16,18-17-3 0,-18 20 7 16,0 0-7-16,0-20-3 0,0 0 0 0,0 17 0 0,0-17 0 0,0 0-1 15,0 19 2-15,-57 19-1 16,57-38-1-16,-20 20 0 0,5 0-1 16,-7-20 0-16,2 18-4 15,2-18 4-15,18 0 1 0,0 0-2 0,0 0 1 16,0 0 0-16,18 0 2 0,2 0 0 15,2 19 1-15,-22-19-2 0,15 0 0 0,5 20 2 0,-20-3-1 16,19 4 3-16,1-2-3 0,-20-1-1 0,0 1 1 0,18 2-1 0,-18-4 1 16,17 22-1-16,-17-22 1 0,0 21 1 0,0-18-1 0,0 0-1 15,0-20 0-15,0 37 0 0,0-17 0 0,0-3 0 0,-17 2 0 0,-1 2 0 16,18-1 0-16,-20-20-1 0,20 17-1 0,-19 4-6 0,-1-2-2 0,5-2-24 0,15-17-20 16,-22 0 21-16,22 0-5 0,-20 20-48 0,20-20 48 15,0 0-9-15,-18-20 33 0,18 3-42 0</inkml:trace>
  <inkml:trace contextRef="#ctx0" brushRef="#br0" timeOffset="-26620.84">28621 8350 104 0,'0'0'55'0,"0"0"-37"0,0 0 8 0,0 0-13 0,0 0 0 0,0 17 2 0,0-17 3 0,0 0 0 0,0 0 1 0,0 0-2 0,0 0-3 0,0 0-1 0,0 0-2 0,-18 21 10 0,18-21-3 16,0 0-4-16,0 17 0 0,0-17-12 15,-19 0 0-15,19 19-2 0,0-19 3 0,-20 20-2 0,20-3-2 16,0-17 0-16,-20 21-21 0,5-1 4 0,15-20-7 0,-22 17-41 16,2 2-154-16,0-19 155 0</inkml:trace>
  <inkml:trace contextRef="#ctx0" brushRef="#br0" timeOffset="-26069.8">29171 7911 43 0,'0'0'0'15,"0"0"9"-15,0 0 10 0,0 0 2 0,0 0 13 0,0 0 2 16,0-17-3-16,0 17-18 0,0 0 13 0,0 0 25 16,0 0-30-16,0 17 1 0,0-17-1 0,0 20-12 15,0-1 8-15,0-2 7 0,0 4-18 16,0-21 0-16,0 37 5 0,0 3-4 0,0-40-5 0,0 37 3 0,0-20-5 15,0 23 4-15,0 18-1 0,0-58-3 16,20 56 0-16,-20-39 0 0,0 3-1 0,0 20 1 0,0-2-1 0,0-2-2 16,0-16 3-16,0 18 0 0,20-18 0 0,-20-3 1 15,0 23 3-15,20-40-2 0,-20 0 2 16,0 0-3-16,17-21 2 0,-17 2-2 0,17-39 0 16,3 41-1-16,0-39 1 0,3-1 1 0,-9-1-2 15,6 21-2-15,0-20 1 0,-20 37-1 0,20-37 2 0,-3 37-1 16,-17 3 0-16,17-23-1 0,6 20 1 0,-23 20-2 0,17 0 0 15,-17-17 0-15,0 17-2 0,20-21-20 0,-3 21 9 0,-17 0-23 0,0 21-15 16,20-21-12-16,-20 17 27 0,0-17-3 0,0 20-5 0,0-20-2 16,0 20-37-16,0-20 52 0,0 20-31 0</inkml:trace>
  <inkml:trace contextRef="#ctx0" brushRef="#br0" timeOffset="-25631">30126 7682 126 0,'0'0'0'0,"0"0"75"0,0 0-48 0,0 0-14 0,0 0-4 0,0 0 19 0,0-17 10 0,0 17-19 0,0 0-3 0,0 0-2 15,0 0 10-15,0 0-15 0,-23 0-3 0,23 0-1 0,0 0 3 0,0 0-1 16,-20 0-1-16,20 17-4 0,0-17 2 0,0 20-1 0,0-20 1 16,0 38 1-16,-20-19-2 0,20 18-1 0,0-37-1 0,0 40-2 15,0-40 2-15,0 37-1 0,-17-37 0 0,17 38 3 0,0-18-3 16,0 54-2-16,0-74 2 0,0 20 2 0,0 20-1 16,17-40-1-16,-17 17-1 0,0-17 1 0,20 20-1 0,0-3 4 0,-20-17-1 15,23 19-2-15,-9 2 1 0,-14-21 0 0,20 20-1 0,0-3 1 16,-20 4-1-16,20-21 0 0,-20 36 3 0,0-36-2 15,0 20-1-15,0-3-1 0,0 3 1 0,-20-20-1 0,20 21-3 16,-20-2-7-16,0-2 5 0,6-17-14 0,-9 0 8 0,3 0-6 0,0 0-23 16,3 0-14-16,-20 0-11 0,37-36 31 0,-20 36-1 15,20-21 5-15,-20-16-12 0,20 17 31 0,-14-16-6 0,14 15 9 16,-23-16-3-16,23-3-25 0</inkml:trace>
  <inkml:trace contextRef="#ctx0" brushRef="#br0" timeOffset="-25499.24">30046 7796 58 0,'17'0'47'0,"-17"0"-24"0,0-17 33 0,20-3-28 0,-20 20-1 0,0 0 25 16,20-19 11-16,3 19-29 0,-23 0-8 0,14 0-2 15,6 0 6-15,37 39 14 16,-40-39-41-16,23 0 3 0,-20 17 3 16,17-17-5-16,-17 0-1 0,-20 0-2 0,17 0 0 15,6 0 1-15,11 0-2 0,-14 0-2 0,-20 0 1 16,37 0-23-16,-37 0 10 0,20 0-27 0,0 0 15 0,-20 0-6 16,40-17-163-16,-23 17 84 0,-17 0 16 15</inkml:trace>
  <inkml:trace contextRef="#ctx0" brushRef="#br0" timeOffset="-25251.7">30539 8367 250 0,'0'0'48'0,"0"0"-19"0,0 0-26 16,0 21 1-16,0 15 15 0,0-36-9 0,0 20 2 16,-17-3 5-16,17 24-10 0,0-5 1 0,-20-36-5 0,20 38-2 15,-37 19 1-15,17 0-2 0,0-36-1 0,0 15-11 0,-17 21-25 16,37-57 5-16,-17 21-8 0,-3-2-9 0,0-2-60 0,3 4 25 16,-3-21 35-16</inkml:trace>
  <inkml:trace contextRef="#ctx0" brushRef="#br0" timeOffset="-24648.39">31377 8045 49 0,'0'0'8'0,"0"0"-3"0,0 0 2 15,0 0-4-15,0 0 4 0,0 0-1 0,0 0 0 0,0-20 2 16,0 20 1-16,-17 0 14 0,17 0-11 0,0 0 11 0,0 0-11 16,0 0 1-16,0 0-1 0,-23 0 15 0,23 0-15 0,0 20 13 0,0 0 1 15,0-20-13-15,-17 17 11 0,17-17-14 0,-20 37 9 0,20-37-11 16,0 19-1-16,0 2 0 0,-20-21-1 0,20 37 4 0,-17 3 8 16,-3-23-13-16,20 3-2 0,0-3 4 0,-20 3-4 0,20-20 0 15,0 21 0-15,-20-2 2 0,20-19-3 0,0 17 0 0,0-17 0 0,0 21 0 16,0-21-1-16,-14 17 2 0,14-17 1 0,0 0-3 0,0 19 2 0,0-19-1 15,0 0 1-15,0 0 2 0,0-19-2 0,14 2-1 0,-14-4 2 16,0-15-1-16,20 15-1 0,0 1-2 0,-20-17 2 16,20 1 2-16,-20 15-2 15,17 4-1-15,-17 17 0 0,0-20 3 0,20-1-2 0,-20 21 2 0,0 0-1 0,20-19 1 0,-20 19 3 16,17 0-1-16,-17 0-2 0,0 0-2 0,0 19 4 16,23-19-4-16,-23 41 2 0,0-24 2 0,17 23 2 0,-17 14-1 15,0 6 0-15,0-43-4 0,-17 60 0 0,-6 38 1 16,23-78-4-16,-17 20 2 0,17-20-2 0,-40 40 1 0,40-40-1 15,-37 41 4-15,37-42-2 0,-20-16 0 0,-14 38 7 0,-6-1-1 16,0-21-6-16,23 5-2 0,-20-4 1 16,-3-19-6-16,-17 21-52 0,23-39 17 15,34 0 17-15,-23 0-4 0,3 0-37 0,0-20 28 0,20 20-4 0,-17-37-45 16,17 17 37-16,0 3-35 0,0-4 57 0,0-17-4 0,37-1-21 16</inkml:trace>
  <inkml:trace contextRef="#ctx0" brushRef="#br0" timeOffset="-24067.92">31796 7665 145 0,'0'0'0'0,"0"0"74"0,0 0-58 0,0 0-3 0,0 0-3 0,0 0 13 0,0 0-5 0,0-21 21 0,0 21-21 0,0 0-2 0,17 0 9 0,-17 0-5 0,0 0-14 0,18 0 8 15,-18 0-8-15,0 0 0 0,22 0 4 0,-22 21-8 0,17-21 7 16,-17 17-5-16,0 3 0 0,20 0 2 0,-20 17-1 15,0-17-5-15,0 18 2 0,0 18-2 0,0-35 1 0,-20 52 3 16,3-52-4-16,-5 16 1 0,4-17-1 0,1 17 3 0,-3-17-2 16,-20 16 2-16,40-36-1 0,0 0 0 0,-14 21 2 0,-9-21 0 15,23 20-2-15,-20-20 1 0,3 0 2 0,17-20-3 0,-20 20 0 16,20-40-1-16,0 40 2 0,0-17-1 0,0 17 0 0,0-20-2 0,0-17 2 0,20-3 7 16,-3 23 0-16,3 17-4 0,3-21 3 15,-9 4-5-15,26 17 1 0,-40 0-2 0,37 0 2 16,-37 0-2-16,40 0 0 0,-3 17-1 0,-20 4 0 0,3 16-2 15,40 3-14-15,-60-40 3 0,35 17-25 0,41 39-313 32,-38-35 233-32,-38-21 59 0</inkml:trace>
  <inkml:trace contextRef="#ctx0" brushRef="#br1" timeOffset="-13447.38">27862 7340 48 0,'0'0'0'0,"0"0"13"0,-23 0-7 0,23 19-4 0,0-19 1 0,0 0 4 0,0 0-2 0,-17 21 10 0,17-21-5 0,0 0 11 0,0 0-11 0,0 17 0 0,-17-17 1 0,17 0 10 0,0 0-10 0,0 20 12 0,-20-20-12 15,20 0 8-15,0 0-9 0,0 0-1 0,-20 20 1 0,20-20 13 16,0 0-12-16,0 0 0 0,0 0 10 0,-20 17-12 0,20-17 6 15,0 0-5-15,0 0 0 0,-14 0 1 0,14 0-5 16,0 0-1-16,0 0 6 0,-23 0 1 0,23 0-9 0,0 0 11 16,0 0-9-16,0 0-1 0,-20 0 12 0,20 0-14 15,0 0 2-15,-20 0 1 0,20 40 0 0,0-40-1 0,0 17-1 16,0 23 6-16,0-3 0 0,0-17-7 0,20 37 2 0,0-20-5 16,-20 1 3-16,37 1-1 0,-17 55 3 0,20-17-2 0,17-2-2 15,-40-35 0-15,3-3 1 0,17 40-1 0,23-20 1 16,-43-40-3-16,20 40 4 0,0-17-3 0,-37-23 2 0,40 40-5 0,0-20-2 15,-23-16-8-15,1 16-1 0,1-37-21 0,1 19 12 16,-20-19-3-16,18 21-44 0,1-21-19 0,1 0 35 0,-20 0 3 0,18 0-25 16,-18 0 19-16</inkml:trace>
  <inkml:trace contextRef="#ctx0" brushRef="#br1" timeOffset="-12977.77">29171 7873 79 0,'0'0'42'0,"0"0"-23"0,0 0 1 0,0-19 16 0,0 19-19 0,0 0 0 0,0-18 0 0,-14 18 21 0,14-19-20 0,0 19-1 0,0-21 16 0,0 21-19 0,-23-17 11 0,23 17-11 0,0 0-2 0,0-20 0 0,0 20 8 15,0 0-10-15,0 0 1 0,0 0-2 0,0 0 7 0,37 20 0 16,-37-3-2-16,40 23-1 0,-20-40-5 0,34 75 2 0,23 2 3 16,-37-20-7-16,34 17 1 0,-37-34-4 0,3-3 0 0,-23 3 0 15,60 55 0-15,-57-59-2 0,17-15-1 0,23 52 1 0,-26-32 0 16,6-5 1-16,17 41-3 0,-20-59 0 0,0 39-5 0,23-36-9 16,-43 15-1-16,0-36-6 0,23 0-42 0,-3 0-26 0,-17 0-37 15,0 0 53-15,0-17-42 0,-20-2 48 0</inkml:trace>
  <inkml:trace contextRef="#ctx0" brushRef="#br1" timeOffset="-12170.84">28544 6713 15 0,'0'0'0'0,"0"0"8"0,0 0-4 0,0 0-2 0,20-19 2 0,-20 19 0 0,0 0-1 0,0 0-1 0,20 0 1 0,-20 0 0 0,0 0-2 15,19 0 1-15,-19-20-1 0,0 20-1 0,0 0 0 0,18 0 1 0,-18 0 0 16,0-17 1-16,0 17 0 0,0 0 0 0,17-20 3 0,-17 20-2 16,0 0 6-16,0-19-3 0,0 2 20 0,0 17-15 15,0 0 12-15,0-21-11 0,0 21 13 0,0 0 1 0,0 0-2 16,0 0-13-16,-17-20 10 0,17 20-12 0,0 0 11 0,0 0-11 16,0 0 0-16,-18 0 7 0,18 0-3 0,0 0-7 0,-19 0 0 15,19 0 0-15,0 20-1 0,-20 1 8 0,20-21-8 0,-20 17 7 0,20 2-3 16,-15-19-5-16,15 0 0 0,0 20 0 0,-22-20 0 0,2 17 7 15,20 3-8-15,-20-1 1 0,20-19-1 0,-17 0 2 0,17 19-2 16,0-19 0-16,-18 0-1 0,18 19-1 0,0-19 1 0,0 0 0 16,-20 21 1-16,20-21 0 0,0 17-3 0,0-17 3 0,0 19-1 15,0-19-2-15,0 0 1 0,20 20 1 0,-20-20-1 0,18 18 1 16,-18-18-1-16,0 0-1 0,17 0 2 0,-17 19-1 0,0-19 1 0,20 0 0 16,-20 0-2-16,0 0 1 0,20 0 1 0,-20 0 0 0,22 0-1 15,-22 0 1-15,0 0 0 0,15-19-1 0,-15-19-1 0,0 38 0 16,20-19 0-16,-20-19 0 0,0 19-1 0,0 0-1 0,0 19-2 15,0-39-7-15,0 22 3 0,0 17-1 0,0-39-10 0,0 39 9 16,0-17-2-16,0-4-19 0,0 21 10 0,0 0-2 0,0-20-27 0,0 20-5 16,0 0 25-16,0 0-4 0,0 20-31 0,20-20 40 0,-20 21 6 15,0-21 1-15,0 17-26 0</inkml:trace>
  <inkml:trace contextRef="#ctx0" brushRef="#br1" timeOffset="-11832.12">28849 6560 98 0,'0'0'24'0,"0"0"9"15,0-17-13-15,0 17-3 0,0-20 28 16,0 0-22-16,0 20-14 0,0 0-1 0,0-17-1 0,0 17 4 16,0-20-5-16,0 20 6 0,0 0-6 0,0-19 3 0,0 19-4 15,0 0 2-15,0 0-5 0,0 0 1 0,0 0 0 0,0 0 1 0,0 0 0 0,0 0 4 16,0 19-1-16,0-19-4 0,0 20-1 0,0-3 2 0,0 3-2 16,0 0 0-16,0-3 1 0,0 3-3 0,0 1 0 0,0-4 1 15,0 22 1-15,0-22-1 0,0-17-1 0,20 20 1 16,-20-1 0-16,0 0 1 0,0-19-1 0,0 0 3 0,17 0 1 15,-17 0-1-15,0 0-1 0,0 0 0 0,20 0 0 0,-20-19 0 16,0 0 4-16,0 19-3 0,0-20 0 0,0 3 4 0,0 17-3 0,0-20 5 16,0 1 1-16,0 2-6 0,0 17 1 0,0 0-4 0,0-21 5 15,0 21 2-15,0 21-5 0,20-21-3 16,-20 36 3-16,0-36-2 0,0 37 1 0,0-17-2 0,0 18 0 16,17 2-2-16,-17-40 2 0,0 36 0 0,0 2-2 15,23-19-4-15,-23 19 1 0,0-38-3 0,0 20-3 0,17 0-18 0,-17-3-10 16,0-17 16-16,17 0-2 0,-17 19-37 0,20-19-25 15,-20 0 32-15,0-19 4 0,20 19-22 0,-20-17 18 0</inkml:trace>
  <inkml:trace contextRef="#ctx0" brushRef="#br1" timeOffset="-11648.92">29496 6048 238 0,'0'0'0'0,"0"0"62"0,0 0-51 16,-20 18-2-16,20 2-3 0,0-20 4 15,0 38 17-15,-17 0 8 0,17 1-18 0,0-22-11 16,0 2-1-16,0 1-2 0,-23 38 3 0,23-41-5 0,0 23 0 0,0 35 0 16,0-19 1-16,0 21-2 0,0-39-1 0,0 18-2 15,0-17-1-15,0-1-4 0,0 19-24 0,0 0-21 0,0-19 19 16,-17-18-6-16,17 36-46 0,0-37 45 0,0 20 7 0,0-19-9 0,-17-3 17 16,17 3-9-16</inkml:trace>
  <inkml:trace contextRef="#ctx0" brushRef="#br1" timeOffset="-11491.78">29285 6674 52 0,'0'-17'61'0,"0"-3"12"15,0 20-39-15,0-36 20 0,-20 15-33 0,20 1 12 0,0 3-7 16,0 17-14-16,0-20-1 0,0 20-2 0,0-20 4 0,0 20-2 16,0 0 0-16,0 20-6 0,0-20 0 0,0 0 0 0,20 20 3 0,0-20-5 15,-20 17 2-15,23-17-4 0,-9 20 0 0,-14-20 0 0,20 21 0 0,-20-21 0 16,20 17-1-16,0-17-1 0,-3 19-6 0,-17-19-1 0,17 20-5 16,6-3-36-16,14-17-32 0,-37 20-34 0,17-1 59 0,3-19 12 15,0 0-39-15</inkml:trace>
  <inkml:trace contextRef="#ctx0" brushRef="#br1" timeOffset="-11251.98">29895 6694 65 0,'0'0'0'0,"0"0"8"0,0 0-3 0,0 0-1 0,0 0-1 0,0 0 4 15,0 0 9-15,0 0-6 0,0 0 1 0,0 0-3 0,0 0 4 0,0 19-2 16,0-19-6-16,0 0 1 0,17 0 5 0,-17 0-6 0,0 0-1 16,0 19-1-16,20-19-2 0,-20 0 0 0,0 0-1 0,0 19 0 15,0-19 0-15,0 0-3 0,0 0 1 0,0 0-1 0,0 0-2 16,23 21-19-16,-23-21-12 0,0 0 5 0,0 17 2 0,0-17-13 16</inkml:trace>
  <inkml:trace contextRef="#ctx0" brushRef="#br1" timeOffset="-10716.34">30539 6732 66 0,'0'0'35'0,"0"0"-23"0,0 0 5 16,0 0-8-16,0-19 15 0,0 19-7 0,0 0 2 0,0 0 17 15,0 0-19-15,0 0-3 0,0 0 10 0,0 0-15 0,0 0 0 0,0 0-2 16,0 0 1-16,0 0-1 0,0-19 1 0,0 19 6 0,0 0-7 0,0 0 8 16,0 0-7-16,0 0 7 0,0 0-2 0,0 0-2 0,0 0-6 15,0 0 4-15,0 0-5 0,0 0 1 0,0 0-1 0,-17 0-2 16,17 0 1-16,0 0-2 0,0 0 1 0,-20 0 0 0,0 38 3 16,20-38-5-16,0 40 1 0,0-40-1 15,-17 17 1-15,17 2 0 0,0 1-1 0,0-2 0 0,0-18 1 0,0 38-1 16,0-38 0-16,0 19 1 0,0 1 0 0,0 0-1 15,0-3 1-15,0-17 0 0,0 19-1 0,17-19 0 0,-17 0 0 0,0 0 2 16,20 0 0-16,-20 0-1 0,0-19 0 0,20 2 0 0,-20-3-1 16,0 0 0-16,17 1 2 0,-17 0-1 0,0-18-1 0,0-2 1 0,23 22 0 15,-23-4-1-15,0 21 1 0,0-38 1 0,0 19-1 0,0-1-1 16,0 3 1-16,0-3-2 0,0 1 2 0,-23 19-2 0,23-17-1 16,0 17-3-16,-17 0-2 0,17 0 1 0,0 0-14 0,0 17-11 15,0-17 12-15,-20 39-27 0,20-39 18 0,20 75-132 16,-20-75 80-16,17 19 49 0,6-19-21 15</inkml:trace>
  <inkml:trace contextRef="#ctx0" brushRef="#br1" timeOffset="-10337.71">31109 5821 52 0,'0'0'18'0,"0"0"-8"0,0 0-1 15,-17-20 9-15,17 20-7 0,0-20 16 0,0 20-13 0,0-19 18 0,-20 19-16 16,20 0 0-16,0 0 0 0,-17-19 10 0,17 19-16 0,0 0-1 0,0 0 0 16,-23 0 13-16,23 0-16 0,0 0 0 0,0 19 4 0,0 0-4 15,0 1-1-15,-17 0 5 0,17 16-1 0,0-36-4 0,0 78 7 16,-17-41-4-16,17-18-6 0,0 18 4 0,0-17-4 16,0 18 1-16,-20-19-1 0,20 19-1 0,0-1 0 0,0 40 1 0,0-39-1 15,-20-18-2-15,20 37 0 0,0-20 0 0,0 40 1 0,0-40-1 0,-20 20-4 16,20 0-13-16,-14 0-19 0,14-38 11 0,0 0-3 15,-23 21-35-15,23-23-5 0,0 2 14 0,-20-19 27 0,20 0 21 16,0 0 2-16,0 0 6 0,-20-36 2 0,20 15 0 16,0-17 12-16,0 19 0 0,-17-38 27 0,17 38-14 0,0 2 1 15,0-24 32-15,0 4-8 0,-17 17-32 0,17 3-3 0,0-3 13 16,0 1-15-16,-20 1 13 0,20-2-16 0,0 20-3 0,-20-20 5 16,20 20-10-16,0 0-1 0,0 0 2 0,0 0-1 0,0 0 4 0,0 20 0 15,0-20-5-15,20 20 3 0,-20-2-4 0,20 1-1 0,-20-19-1 16,34 20 0-16,-34-3-2 0,20-17-3 0,0 20-3 0,3 0-24 15,11-3-28-15,6 3-34 0,-6 1-40 0,6-21 14 16,-20 17 42-16</inkml:trace>
  <inkml:trace contextRef="#ctx0" brushRef="#br1" timeOffset="-9772.77">31987 6429 51 0,'0'0'24'0,"0"0"-14"0,0 0 18 0,0 0 7 0,0 0-15 0,0-20-1 0,0 20-1 0,-23-20 58 0,23 20-63 0,0 0 11 0,-17 0 37 15,17 20-26 1,0 0-29-16,0 17 13 16,17 0 0-1,-17-17-15-15,38 37 15 16,-18 0 4-1,-20-57-22-15,0 20 1 0,0-20 1 0,-20 37 2 16,20-37-3-16,-15 19-1 0,15-19-1 0,-23 19 0 0,6 0-2 0,-3-19-2 16,-37 21-129-1,40-42 97-15,17 21-2 0,-22-19-48 0,22 0 40 0,0 0-28 0,22-1 50 16,-5 3 8-16,3-3-43 0</inkml:trace>
  <inkml:trace contextRef="#ctx0" brushRef="#br1" timeOffset="-9359.51">32364 6560 66 0,'0'0'38'0,"0"0"-26"0,0 0-3 0,0 0 7 15,0 0-5-15,0 0 3 0,0 0 2 0,-15 0 68 16,15 0-62-16,-22 0-9 0,22 0-9 0,0 0-1 0,0 0 0 16,-20 0 4-16,20 0 5 0,0 0-3 15,-18 0 2-15,18 0-6 0,0 20 0 0,0-20-1 0,0 21 3 0,-19-21-5 16,19 17 3-16,0 2-3 0,0 1 2 0,0 17-1 0,0-37-1 16,0 19 0-16,0 0 0 0,0 0 2 0,0 2-3 0,0-4 1 0,0 2 2 15,0-19-1-15,0 38 0 0,19-19 0 0,-19-19 3 16,18 19 6-16,-18 0-8 0,0-19-1 0,20 0 5 15,2 0-6-15,-22 0 0 0,15-19 5 0,5 0-3 16,-20 0-3-16,20 19 0 0,-1-38 0 0,-19 19 2 16,18 2-3-16,-18-23 2 0,0 40-2 0,20-19 1 0,-20 0-2 15,0-1-1-15,0 20 0 0,0-37-4 0,0 37 0 0,0 0-1 0,0-19-15 16,0 19 9-16,0-17-3 0,0 17-23 0,0 0 16 0,0 0-35 0,0 0 24 16,0 17-45-16,0-17 41 0,-20 19-19 0,20 1-10 15</inkml:trace>
  <inkml:trace contextRef="#ctx0" brushRef="#br1" timeOffset="-8149.31">32706 6580 18 0,'0'0'16'0,"0"0"-11"0,0 0-1 0,0 0 2 0,0 0-4 0,0 0 0 0,0 0 0 0,0 0-1 0,0-20-1 0,0 20 1 0,0 0 0 0,0 0-1 0,0 0 1 0,0 0-1 16,0 0 0-16,-17 0 0 0,17 0 0 0,0 0 1 0,0 0-1 0,0 0 0 16,0 0 0-16,0-17 0 0,0 17 1 15,0 0-1-15,0-20 0 0,0 20 0 0,0 0 0 16,0 0 0-16,0 0 1 0,0-20-1 0,0 20 1 15,0 0-1-15,0 0 1 0,0 0-1 0,0 0 1 0,0-17 0 0,0 17 0 16,0 0 4-16,0 0 4 0,0 0-3 0,0 0-1 0,0 0 2 16,0 0 0-16,0 0 9 0,0 0-9 0,0 0 1 0,0 0 9 0,-20 0-9 15,20 0 9-15,0 0-8 0,0 0 7 0,0 0-8 0,-17 0 7 16,17 0-8-16,0 0 0 0,0 0-1 0,0 0 8 0,0 0-7 16,-23 17 6-16,23-17 6 0,-17 0-13 0,17 0-1 0,0 0 2 15,0 0-1-15,-18 0 0 0,18 20 3 0,-19-20 1 0,19 0-5 0,0 0 0 16,0 0 0-16,-20 20 4 0,20-20-3 0,0 0-1 0,-20 0 0 15,20 0 0-15,-15 17 4 0,15-17 0 0,0 0-5 0,-22 0 2 16,22 20-4-16,-20-20 1 0,20 21 0 0,0-21-1 0,0 0 0 0,0 0 0 16,-17 17 2-16,17-17 2 0,-20 19-3 0,20-19 0 0,0 20-1 15,0-20 2-15,0 17-1 0,0-17 0 0,0 0 0 0,0 20 2 16,0-20 0-16,0 19-2 0,0-19-1 0,0 0 3 0,0 19 0 16,0-19-3-16,0 0 1 0,0 19 1 0,0-19-1 0,0 21 1 15,20-21-2-15,-20 17 0 0,17 2-1 0,-17-19-1 16,0 0 1-16,20 0-1 0,-20 20 0 0,22-2 0 0,-22-18 1 0,15 0-1 15,-15 0 0-15,20 19 0 0,-20-19-1 0,0 0-3 0,20 0-12 16,-1 19 6-16,-19-19-4 0,0 0-21 0,18 0 13 0,-18 0-2 0,0 0-37 16,0 0 24-16,0 0-5 0,0-19-51 0,17 19 23 15,-17-19 32-15,0 19-10 0</inkml:trace>
  <inkml:trace contextRef="#ctx0" brushRef="#br1" timeOffset="-7800.76">32860 6713 44 0,'0'0'11'0,"0"0"-3"0,0 0-5 0,0 0 1 0,0 0 0 0,0 0 8 0,0 0 11 0,0-19 5 0,0 19-16 0,0 0 5 0,0 0-10 0,0-20 4 0,0 20 2 15,0 0-4-15,0 0 12 0,0 0 2 0,0-17 8 0,0 17-19 16,0 0 0-16,0 0 11 0,0 0-14 0,0-20 9 15,0 20-9-15,0 0-1 0,0 0 2 0,0 0-5 0,0 0-1 0,-20 0 0 0,20 0 4 16,-17 0-2-16,17 20-5 0,0-3 2 0,-23 3 0 16,23-1-2-16,0-19 1 0,0 38 3 0,0 0-1 15,-15-38-3-15,15 19 1 0,0 19 1 0,0-19 0 0,0 0 0 16,0 0-2-16,0 1 0 0,0-20-1 0,0 20 2 0,0-3 2 0,0-17-1 16,15 19 1-16,-15-19 0 0,0 19-2 0,23-19 4 0,-6 0 0 15,3-19-2-15,-20 0-3 0,0 19 1 0,17-17-2 0,3-23 3 16,0 2-1-16,-20 1 1 0,17 17-4 0,-17-16 0 15,23 36-1-15,-23-21 1 0,0-17-5 0,0 38 1 0,0-39-4 0,0 22-17 16,0-3-7-16,0 1 14 0,0 19-26 0,0-17 19 16,0 17-36-16,0 0-15 0,0 0 40 0,0 0-19 0,0 0 21 15,0 0-12-15</inkml:trace>
  <inkml:trace contextRef="#ctx0" brushRef="#br1" timeOffset="-7509.01">33105 6694 75 0,'0'0'34'0,"0"0"-23"15,0 0-2-15,0 0 10 0,0 0-7 0,0 0 20 0,0 0-17 0,0 19-1 16,0-19-3-16,0 38 18 0,20-38-18 15,-20 38-2-15,0-38-4 0,0 19 1 0,23 1 9 0,-23 17 3 16,0-18-2-16,0 20-2 0,14-2-2 0,-14 1-5 16,0 1-3-16,0-2-3 0,0-17 1 0,20 17 0 0,-20 20-2 15,0-37 1-15,0 17-2 0,0 1 1 0,0-19-1 0,0 1-1 16,0 17-6-16,-20 21-8 0,20-38 3 0,0-3-3 0,-14 23-28 0,-9-3-51 16,23-17 27-16,-20-3 26 0,20-17 21 15,-17 0-34-15</inkml:trace>
  <inkml:trace contextRef="#ctx0" brushRef="#br1" timeOffset="-7291.7">33276 6732 67 0,'0'0'23'0,"0"0"-2"15,0-19 19-15,20 0-6 0,-20 19-18 0,37-37 58 16,-37 17-56-16,0 20-1 0,20-19 13 0,-20 19-18 0,20 0-2 16,-20 0 7-16,20 0 1 0,-20 0-8 0,0 19 0 0,17-19-1 0,-17 20-1 15,0-3 5-15,0 60 2 0,0-77-11 16,0 38 1-16,0-19 2 0,0 1-4 0,0 17 0 0,-17 1 2 0,-23-18-2 15,40 17-1-15,-20-37-1 0,6 38 0 0,14-38 0 0,-23 19 0 0,3 21 0 16,3-40-3-16,-3 17-1 0,20-17-2 0,-17 20-4 0,-3-20-21 0,20 0 10 16,-20 0-5-16,20 0-2 0,-20 0-34 0,20-37-2 0,0 37 31 15,0-40-31-15,0 40 35 0,20-19-16 0,0-19 20 0,0 21 14 16,-20 17-3-16,17-20-27 0</inkml:trace>
  <inkml:trace contextRef="#ctx0" brushRef="#br1" timeOffset="-7013.37">33504 6808 77 0,'0'0'22'0,"0"0"16"0,0 0-8 0,0 0-6 0,0 0-13 0,0 0 0 15,0 20 0-15,0-20 0 0,0 0-2 0,0 0 8 0,0 18-5 0,0-18-7 16,20 0 0-16,-20 0 0 0,0 19 0 0,0-19 5 0,0 0-1 0,0 0-6 16,20 19 3-16,-3-19-4 0,-17 0 0 15,0 0-1-15,23 0 0 0,-23 0 1 0,14 0-1 0,-14 0 0 0,23 0-1 16,-23 0 0-16,0-19 1 0,0 19-1 0,17-37 1 0,-17 17 0 16,0 1 1-16,20 2 0 0,-20 17 0 0,0-21 2 0,0 2 0 15,0 0 2-15,0 0 5 0,-20 19-5 0,20 0 7 0,-17 0 4 16,-6 0 4-16,9 19 0 0,-9 19-1 15,6-17-11-15,17-4-3 0,-20 2-1 0,0 19 0 0,3-19-2 16,17 19 0-16,-20-18-1 0,20 0-1 0,0-3-1 0,-17 21 2 0,17-19-2 16,0 1 0-16,0 0 0 0,0-3 0 0,0-17 0 0,17 39-1 0,-17-21 1 0,0-18 0 15,20 20-3-15,-20-3 0 0,17-17 0 0,3 0-6 0,-20 20 1 16,20-20-19-16,-3 0-16 0,-17 0-13 0,23 0 22 0,-9 0-47 16,-14 0-15-16,23 0 57 0,-23 0 8 0,0 20-1 0</inkml:trace>
  <inkml:trace contextRef="#ctx0" brushRef="#br0" timeOffset="2094.67">32763 7473 91 0,'0'0'15'0,"0"0"-7"0,0 0-3 0,-17 0 2 0,17 0-3 0,0 21 9 0,-20-21 10 0,20 0-9 0,0 17 13 0,-20-17-15 0,20 20 13 0,-17 0-5 0,17-20-12 0,-20 17 6 16,20-17-8-16,-17 20 4 0,17-20-5 0,0 0-1 0,-23 0 3 0,23 20-5 15,0-20 1-15,0 0-2 0,0 0 2 0,-17 0 5 0,17 0-4 16,0 17 3-16,0-17-4 0,-18 19 1 0,18-19-2 0,0 21 1 15,0-21-2-15,-19 17 0 0,19 3 0 0,-20-20-1 0,20 0 1 16,0 20 0-16,0-2-2 0,0 1 0 0,-20 1 2 0,20-3 0 16,0-17-1-16,0 40 2 0,-15-22-2 0,15 1 0 15,0-19 0-15,0 21 1 0,0-21-1 0,0 17 0 16,0-17 1-16,0 0 0 0,0 0 1 0,15 0 0 0,-15 0-2 0,0 0 3 16,0 0-2-16,0 0 0 0,20 0 2 15,-20 0-2-15,0 0 1 0,0 0-1 0,0-17 0 0,0 17 4 0,-20 0 2 16,20 0-6-16,0 0 3 15,0 0-4-15,-15 17 1 0,15 3 0 16,0-1 0-16,-22-19 0 0,22 17 1 0,0-17 1 0,0 21-1 16,0-21 0-16,0 17-1 0,0 3 2 0,0-20 0 15,0 20-1-15,0 0 3 0,0-20-2 0,0 0-1 0,0 17 2 0,22-17-1 16,-22 20 3-16,0-3 0 0,0-17-3 0,15 19 1 0,-15 2-3 16,0-1 0-16,0-3 2 0,0 4-2 0,0-21 1 0,20 36 0 0,-20-16 1 15,0-3-1-15,0 3-1 0,0 1 0 0,20-2 3 16,-20 19-4-16,0-38 1 0,0 36 1 0,0-16 1 0,0-3-2 15,0 4 0-15,0-1 0 0,0-3 0 0,-20-17-1 0,20 19 0 16,-20 19-1-16,5-38-7 0,15 20-9 16,-22-20 6-16,22 0-18 0,0 0 12 0,-20 0-16 0,20 0 17 15,0 0-2-15,-17 0-30 0,17 0 18 0,0 0-40 0,0 0 35 0,-20 0-26 16,20 0-36-16</inkml:trace>
  <inkml:trace contextRef="#ctx0" brushRef="#br0" timeOffset="9716.54">22312 3881 74 0,'0'0'12'0,"0"0"-8"0,0 0-2 0,0 0 4 0,0 0 0 0,0 0 1 0,0 0 14 0,-20 0 3 0,20 0-12 0,0 0 13 0,0 0-14 0,-20 0 8 16,20 0-10-16,0 0-2 0,0 0 0 0,0 0-1 0,0 0 5 15,-20 0-2-15,20 0-2 0,0 0-3 0,0 0 5 0,0 0-5 16,0 18 4-16,0-18-5 0,0 0 1 0,40 19-2 0,-40 0-1 16,20 19 3-16,-3-38 0 0,3 0 0 0,0 39 0 0,-20-39 1 0,74 56 9 15,-54-36-8-15,0 17-1 0,-3-18 1 0,63 57 3 16,-63-57-4-16,0 19-1 0,23 0 0 0,-3 20 3 0,0-1-3 15,-17-20-2-15,3 21 1 0,11-21-2 0,-14 2 1 0,-20-2-1 0,20 2 1 16,-20-20-3-16,0 0 2 0,0 0-2 0,17 0 0 0,-17 18-3 0,0-16-5 16,0-21-1-16,17 19-2 0,-17-1-24 0,0-18 14 0,0 19-3 15,0-19-36-15,0 0 22 0,0 0-1 0,0 0-27 0,0-19 28 16,0 19-5-16</inkml:trace>
  <inkml:trace contextRef="#ctx0" brushRef="#br0" timeOffset="9926.9">22996 4070 74 0,'0'0'0'0,"0"0"9"0,0 0 3 0,0-19-5 0,0 19 1 0,0 0 11 16,0-18-6-16,0 18 1 0,0 0 20 0,0-19 2 0,-20 19-18 15,20-21-1-15,0 21-2 0,0 0 0 0,-20 0-2 0,20 0-1 0,-14 0 11 0,14 0-13 16,-23 0 0-16,3 0-1 0,20 0-1 0,-20 0 0 0,3 40 4 0,-20-3-1 16,-17 1-2-16,31-19-4 0,-17 18 0 0,-34 40 2 0,-3-1-3 15,20 0 0-15,-17 0-2 0,57-37-1 16,-23-1-1-16,-17 37 2 0,-3 21-4 0,43-58 0 0,-20-1-7 15,17 3 1-15,0-22-17 0,6 1 7 0,-9-1-30 0,3 21-52 16,20-21 61-16,0-18-1 0,0 19 1 0,0-19 4 0,0 0-46 16</inkml:trace>
  <inkml:trace contextRef="#ctx0" brushRef="#br0" timeOffset="21163.03">18888 7417 44 0,'0'0'0'0,"0"0"12"0,0 0-8 0,0 0-1 0,20 0-1 0,-20 0 5 0,43-20 26 0,-29 20-25 0,-14 0 1 0,20-17-1 15,-20 17-4-15,0 0 0 0,20 0 0 0,-20-21 4 0,0 21-5 16,20 0 6-16,-20-19 3 0,17 19-4 0,-17-18 10 0,0 18-8 0,17 0 1 16,-17-20 14-16,0 20-1 0,0-19-4 0,20 19-9 15,-20-17 9-15,0 17-10 0,0 0 0 0,0 0 10 0,0-21-6 16,0 21-6-16,0 0-5 0,-20 0 0 0,20 0 0 0,0 0-1 0,-34 0-2 15,34 0 1-15,-40 21 0 0,40-21 1 0,-34 36-1 16,-9 2 0-16,23-38 0 0,-14 40 1 0,-6-3-1 16,20 0 1-16,6-18-2 0,-9 2 2 0,-17 36-1 15,23-57-1-15,-3 37 1 0,3-17-2 0,17-20 1 0,-20 17-1 16,0 23 2-16,3-40 1 0,0 37-2 0,17-17 0 0,-23 17 0 0,3 0 0 16,3 3 0-16,-3-40 2 0,20 37-2 0,0-37 0 0,-17 38 0 15,17-18-1-15,0-1 1 0,-20-2 0 0,20 21 0 0,0-38 1 0,0 20 0 16,0 20-1-16,0-40 0 0,0 37 0 0,0-37 0 0,0 17 0 15,0-17 0-15,0 19 1 0,20 2-1 0,-20-1 0 0,0-20 1 0,0 17 0 16,0 4 0-16,0-21 1 0,0 19-1 0,0-2 1 0,0-17-1 16,0 0 0-16,0 20 0 0,0-3 3 0,-20 3-2 0,0 1-1 15,-14-2-1-15,34-2 0 0,-23-17 1 0,-14 21 0 0,0 15-1 16,-23 1 1-16,6 4-1 0,14-5 0 0,26-15 0 16,-9-4 0-16,-17 3-2 0,23 17 0 0,17-37-1 0,-17 40-12 0,-3-40 3 15,20 17-3-15,-20-17-5 0,20 21-5 0,-20-2-40 0,20-19 27 16,0 17-39-16,0 3 13 0,0-20 16 0,0 0-2 15</inkml:trace>
  <inkml:trace contextRef="#ctx0" brushRef="#br0" timeOffset="21444.14">18244 7988 99 0,'0'0'16'0,"0"0"-8"0,0 17-3 0,0 3 4 0,-17 0 7 0,17 17 3 0,0-17-9 0,-20-3 12 0,20 23-11 0,-20-20 0 0,20-3-1 0,-20 4-1 0,-17 35 4 0,17-19-8 0,0 3-1 0,3-2 0 0,-20 18 3 0,17-18-4 16,20-1 0-16,-34-18 1 0,11 39 4 0,3-21-4 0,20-17 0 15,-20 17-1-15,20-16 2 0,-17-2-1 0,17-2 0 0,-20 40 3 0,20-36-3 0,-17 36 4 16,17-38 0-16,0-2 3 0,0-17-2 16,17 20 7-16,-17-20-11 0,20 0 0 0,-3 0 4 0,3 0-6 0,23 0 0 15,-9 0-2-15,6-20 1 0,-6 20-2 0,29-36 1 0,-49 36 0 16,63-38-4-16,-60 19 2 0,60-2-8 0,-20 4-8 15,-34-3 4-15,-6 20-6 0,0 0-4 0,23-37-41 0,-23 37 24 16,-17-19-3-16,37 19 1 0,-37-21-29 0,20 21 3 0</inkml:trace>
  <inkml:trace contextRef="#ctx0" brushRef="#br0" timeOffset="22324.05">19877 6674 54 0,'0'0'0'0,"0"0"28"0,-20 0-23 0,20 0 1 0,0 0 10 0,0 0-5 0,0 0 19 0,-17 0-13 0,17 0 1 0,0 0-1 0,0 0 13 0,0 0-17 0,-17 0 8 0,17 0-12 0,0-17 7 16,0 17 2-16,-20 0-9 0,20 0-1 0,0 0-4 15,0 0 5-15,-20 0-7 0,20 0 1 0,0 0 4 16,0 17-4-16,-20 3 1 0,20-20-3 0,0 19 0 16,0 0 0-16,0-19 0 0,0 19 0 0,0 2 1 0,-14-4 1 0,14 2-2 0,0 1 2 15,0-2-2-15,0-18 0 0,0 19-1 0,0-19 1 0,0 19 2 16,0 0 0-16,0-19-1 0,0 0-1 0,0 0 3 0,0 0-1 15,0 0-1-15,14 0-2 0,-14 0 2 0,0-19-1 0,0 19-1 0,0-38 3 16,0 20-2-16,0 18 1 0,20-20-1 0,-20 1 0 0,0 2 0 0,0-4 2 16,20-17-1-16,-20-1 0 0,0 22 2 0,0-22 1 15,0 22 0-15,0 17 0 0,0-21 3 0,0 1 0 0,0 20-6 16,0 0 3-16,0 0-3 0,0 20-1 0,0 1 1 16,-20 15 3-16,20-16-1 0,0 17-1 0,0 1 1 0,-20 38 4 0,20 59 0 15,-14-41-4-15,14-37-4 0,0-20 2 0,0 0-1 16,-23 40-2-16,23-39 1 0,-20 59 3 0,0-40 0 0,3 0-2 15,17-20-1-15,-17 0 3 0,17 3-4 0,-20-40 0 16,0 36-5-16,20-36-2 0,0 0-19 0,-20 0 7 16,20 0-3-16,0 0-5 0,-14 0-45 0,14-19 29 0,0 2-7 0,0-3-47 15,-23-17 30-15,23 17 9 0</inkml:trace>
  <inkml:trace contextRef="#ctx0" brushRef="#br0" timeOffset="22939.05">20259 6601 49 0,'0'0'17'0,"0"0"-10"0,0 0-4 0,0 0-1 0,0 0 2 0,0-21 3 0,0 21-1 0,0 0-1 0,0-20 1 0,0 20-1 0,0 0 4 0,0-17-3 0,0 17-1 0,0-20-1 0,0 20-4 15,0-20 3-15,0 20-1 0,0 0 5 0,0 0-2 0,0 0 0 0,0 0 6 16,17-17 2-16,-17 17-5 0,0 0 1 0,0 0 0 0,20-20 9 0,-20 20 0 16,0-19-9-16,18 19 0 0,-18 0 6 0,20-18 2 15,-20 18-9-15,0 0 0 0,19-20 0 0,-19 20-1 0,0 0 10 0,23 0-9 16,-23 0 9-16,0 0-1 0,0 0-3 0,15 0 1 15,-15 0 2-15,0 0-13 0,0 20 3 0,0 17-2 16,0 0 2-16,0-17-5 0,0 0 0 0,0 55 3 16,-15-56-2-16,15 1-3 0,-42 36 2 0,22 3 1 15,-18-3-2-15,21-19 1 0,-3-18 0 0,20 0 1 0,-37 21-1 16,37-23 0-16,0-17 1 0,-17 19 1 0,-6 0-1 0,4 0 7 16,1-19-4-16,18 0-3 0,0 0-1 15,0-19 3-15,0 19-2 0,18-19-1 0,1 19-1 0,4-19 2 0,-6 2-1 16,20 17-1-16,0-20 0 0,1 0 0 15,1 20 1-15,-1 0-3 0,1 0 0 0,16 0-18 16,-15 0-7-16,-40 0 7 0,37 0-33 16,-17 0 20-16,-1 0-5 0,1 0-4 0,-2 20-49 0,-1-20 50 0,3 0 6 0,-20 0 7 15,20 0-8-15</inkml:trace>
  <inkml:trace contextRef="#ctx0" brushRef="#br0" timeOffset="23756.53">19327 6351 31 0,'0'0'14'0,"0"0"-5"0,0 0-7 0,0 0 4 0,0 0-3 0,-20 0 1 0,20 0 13 0,0 0-4 0,0 0-3 0,-17 0-6 16,17-19-1-16,0 19 4 0,0 0-3 0,0 0 0 0,0 0 6 0,-20 0-3 16,20 0 0-16,0 0 0 0,0 0 9 0,0 0-7 0,0 0 9 0,-20 0-8 15,20 0 0-15,0 0 6 0,0 0-3 0,0 0-6 16,0 0 11-16,0 0-12 0,0 0 1 0,0 0-1 0,0 0 15 15,0 0-14-15,0 0-2 0,0 0 3 0,20 0-3 0,-20 0-1 16,0 0-4-16,0 0 3 0,0 0-2 0,0 19 0 0,20-19-1 16,-20 0 1-16,0 21 0 0,0-4 1 0,0-17-1 0,0 20-1 0,0 0 0 15,0-2 2-15,0 1-2 0,0 1 0 0,0-3-1 0,-20 60 2 16,20-39-1-16,-20 1 1 0,3-39-1 16,0 37 0-16,17-18 0 0,0 0 0 0,-23 0-1 0,6 19 1 0,17-38 0 0,0 19 0 15,-20 19 3-15,20-19-3 0,0-19 1 16,0 19 1-16,0-19 1 0,-20 19 0 0,20-19 0 0,0 20 1 0,0-20 0 0,0 20-1 15,20-20 0-15,-20 17-1 0,0-17 1 0,20 0-2 16,-20 19 1-16,17-19-1 0,-17 19 0 0,23 0 4 16,-23-19-4-16,17 0-1 0,-17 0 1 0,0 20 0 0,17-20 2 0,3 37 1 15,-20-37-3-15,0 20 0 0,20-20 0 16,-20 19 0-16,17-1-1 0,-17 2 1 0,0-20-1 0,20 37 0 0,-3-37-2 16,3 20-8-16,-20-1 2 0,23-1-24 0,-6-18 11 0,-17 21-3 15,17-4-33-15,3-17 24 0,0 19-36 0,-3-19 7 0,-17 20 36 16,37-20-49-16</inkml:trace>
  <inkml:trace contextRef="#ctx0" brushRef="#br0" timeOffset="24344.35">20961 6237 156 0,'0'0'115'0,"0"0"-113"0,0 0 0 0,-20 0 4 0,20 0 1 0,0 0 6 0,0 0 19 0,0 0-7 0,0 0-16 0,-17 20 4 0,17-20-8 0,-20 0-1 16,20 20 4-16,0-20-5 0,-17 18 1 0,17 2 1 0,-20-20-3 16,20 17 0-16,0 2-1 0,-20-19 0 0,20 21-1 0,0-4 1 0,0 3 0 15,-17 0 1-15,17-20-2 0,0 18 1 0,0-18-1 0,0 19 0 16,0-19 0-16,0 20 0 0,0-20 1 0,0 17-1 0,0 3 1 0,0-20-1 16,0 20 0-16,0-20 1 0,17 17 0 0,-17-17 0 0,0 0-1 15,0 0 0-15,0 0 1 0,20 20 0 0,-20-20-1 0,0 0 2 0,0 0 2 16,0 21-3-16,0-21 0 15,0 0 1-15,0 17 0 0,0-17-1 0,0 19 1 16,0 1-1-16,0-20 0 0,0 17 1 0,0 22-1 16,0-20-1-16,0 0 5 0,0 2-3 0,0 15 1 0,0-36-1 15,0 20 0-15,0-20 1 0,0 18 2 0,0 1-3 0,0 0 4 16,0 20 1-16,0-19-6 0,0-3 2 16,0 2-2-16,0 0 0 0,0 0 0 0,-20 1 1 15,20 0-2-15,-17-20 0 0,17 17 1 0,0-17-2 0,0 20 1 16,-40-1 1-16,40-1-1 0,-17-18-1 0,-3 20-6 15,20-20-7-15,-20 17 6 0,20-17-13 0,0 20-9 16,-17-20-5-16,17 20 16 0,0-20-25 16,0 19 18-16,0-19-2 0,-20 18-4 0,20-18-1 0,0 21 1 0,0-4-24 0,0 2 16 15,0 1 22-15,0-2 0 0,0-18-14 0</inkml:trace>
  <inkml:trace contextRef="#ctx0" brushRef="#br0" timeOffset="29789.64">20961 3937 44 0,'0'0'20'0,"0"0"4"0,0 0-6 0,-20 0-8 0,20 19 14 0,0-19-9 0,-17 0-1 0,17 0 0 0,0 0-1 0,-20 0 8 0,20 19-11 0,0-19-1 0,-17 0 8 0,17 0-1 0,0 0-9 15,0 0-1-15,-20 18-1 0,20-18 2 0,0 0-2 0,0 21-2 16,0-21-1-16,0 19 2 0,0-19 0 0,0 0 6 0,20 18-6 0,-20 1 5 16,37-19-5-16,-20 20 4 0,-17-2-3 0,20 1-1 0,20 0 4 15,-3 20-1-15,0-2-3 0,-17-18-1 0,-3 1-1 16,3-2 0-16,22 40-1 0,13-20 1 0,-35 0-1 0,14-1 0 0,-14-18-1 16,0 20 1-16,17-1 0 0,-17 0 1 0,20-1-2 0,-23 21-1 15,20-20 1-15,-37-19-3 0,0 0-1 0,20-19-3 0,-20 18-5 0,20 1-29 16,-20 2-17-16,0-21 22 0,0 0-41 0,0 0 43 0,0 0-18 15,0-40-14-15</inkml:trace>
  <inkml:trace contextRef="#ctx0" brushRef="#br0" timeOffset="29967.48">21910 3710 116 0,'0'0'67'0,"20"-19"-49"0,-20-2 11 0,0 3 10 0,0 18-29 0,0 0-2 15,0 0 1-15,0 18 11 0,0-18-10 0,-20 40-1 0,3-3 8 0,-3-17-8 16,-54 75 8-16,-23 18-5 0,40-55-9 0,0-1 2 0,-37 57 3 15,-20 19-3-15,57-77-3 0,-37 59 2 0,39-59-3 16,13 1-1-16,-52 58 2 0,57-59-2 0,-3-16 0 0,-34 54-3 0,34-57 2 16,23 2-2-16,-23-1-1 0,3 0-3 0,0 19-22 0,-3-19-15 0,3 0-17 15,37-38 27-15,-18 38-37 0,-2-38 38 0,1 37-19 0,19-16-26 16</inkml:trace>
</inkml:ink>
</file>

<file path=ppt/ink/ink4.xml><?xml version="1.0" encoding="utf-8"?>
<inkml:ink xmlns:inkml="http://www.w3.org/2003/InkML">
  <inkml:definitions>
    <inkml:context xml:id="ctx0">
      <inkml:inkSource xml:id="inkSrc0">
        <inkml:traceFormat>
          <inkml:channel name="X" type="integer" max="32000" units="cm"/>
          <inkml:channel name="Y" type="integer" max="32000" units="cm"/>
          <inkml:channel name="F" type="integer" max="1024" units="dev"/>
          <inkml:channel name="T" type="integer" max="2.14748E9" units="dev"/>
        </inkml:traceFormat>
        <inkml:channelProperties>
          <inkml:channelProperty channel="X" name="resolution" value="440.95355" units="1/cm"/>
          <inkml:channelProperty channel="Y" name="resolution" value="1176.03821" units="1/cm"/>
          <inkml:channelProperty channel="F" name="resolution" value="0" units="1/dev"/>
          <inkml:channelProperty channel="T" name="resolution" value="1" units="1/dev"/>
        </inkml:channelProperties>
      </inkml:inkSource>
      <inkml:timestamp xml:id="ts0" timeString="2025-10-06T19:26:47.898"/>
    </inkml:context>
    <inkml:brush xml:id="br0">
      <inkml:brushProperty name="width" value="0.05292" units="cm"/>
      <inkml:brushProperty name="height" value="0.05292" units="cm"/>
    </inkml:brush>
  </inkml:definitions>
  <inkml:trace contextRef="#ctx0" brushRef="#br0">6180 10269 71 0,'0'0'40'0,"14"-18"22"0,6-2-32 0,-3 20 3 16,6 0 4-16,-6 20 23 31,-57-2-18-15,3-18-25-16,0 20-4 15,-20-20 5 1,-114 0 2 0,-37 0-4-1,91 0-13 1,23-20-1-16,-20 2 3 16,-57-2-1-1,-18 58 3 1,75-18-3-1,40-2-4-15,-62 21 1 16,21 17 3 0,21-36-1-16,-20 36 4 15,20-36-5-15,-23-1 3 16,23-19-3 0,-20 17 0-16,20-17 2 15,3-17-10 1,-6-2 7-16,-20-19 3 15,23 0-4-15,-3-1 1 16,80 39-1-16,-94-37 0 16,-6 17 7-16,-188-37-8 31,134 57 2-31,57 0 1 16,-37 0-9-16,37 38 12 15,97-19-5-15,-100 38 2 16,3 1 1-16,100-58-2 0,-123 76-1 15,3 0-16-15,20 0 18 16,-37-20 0-16,37-17 1 16,94-20-2-16,-35 17-5 15,-4 22 3-15,22-1-1 16,17 1 1-16,20 37-1 16,0-19-1-1,42-18 3-15,-7-2-1 16,4-37 1-1,-4-19-2-15,27-19 5 16,-10 0-2-16,45-39 0 16,-60 40-1-1,0 18 0-15,23-38 0 0,-60 38 0 0,57-19-1 16,-40 19 1-16,40 0 1 0,-34 0-2 16,-6 0 1-16,20 0-3 15,-17 0 1-15,-20 19 1 16,0 0-8-16,0-19 3 0,0 19-26 0,-20-19 21 15,20 18-30-15,-20 3 8 0,3-21-60 16,0 19-34-16,-6-19 95 0,3 0-46 16,20 0 39-16</inkml:trace>
  <inkml:trace contextRef="#ctx0" brushRef="#br0" timeOffset="509.41">1656 10840 89 0,'-23'0'22'0,"23"18"-4"0,23 40 49 0,11 74 14 16,43-55-33-1,-60-77-42-15,3 19 8 0,-20 0-7 0,23 0 3 0,-6-1-6 16,0 3 7-16,3-21-7 0,-20 19-1 0,20-19 6 16,-20 18-3-16,0-18-1 0,17 0 6 0,-17 0-7 0,0 19 5 0,0-19-6 15,0 0 0-15,0 0-1 0,-17 0 0 0,17 0 0 0,0 19 3 0,-20-19-2 16,0 19-1-16,-57 18 7 16,60-17-6-16,-3 0-2 0,-71 93 4 15,68-113-5-15,3 18 0 0,3 22 1 0,-3 35-4 16,20-37-1-16,0 1-2 0,0-20 3 0,20-1-7 15,-20 1-6-15,17-19 5 0,43 38-65 16,14-19-134-16,6-38 80 16</inkml:trace>
  <inkml:trace contextRef="#ctx0" brushRef="#br0" timeOffset="1218.46">6633 10040 51 0,'0'0'15'0,"0"0"-11"0,0 0 3 0,0 0-3 0,0 20 10 0,-17-20 8 0,17 0-8 0,0 0 2 0,0 0-1 0,0 18 13 0,0-18-16 0,0 0-1 16,0 20 10-16,0-20-11 0,0 0-2 0,0 20 8 0,0-20-9 15,0 18 1-15,0-18 7 0,0 18-9 0,17-18 1 0,-17 21-2 0,0-21 0 0,0 18 1 16,17-18-1-16,-17 19 4 0,0-19-7 0,20 39 2 0,-20-39-4 16,0 38 2-16,20-38-2 0,-20 37 1 0,0-37-1 0,0 38-2 0,17-38 0 15,-17 19-2-15,0 0-3 0,0-19-14 0,0 20 7 0,0-1-21 0,0 0-9 16,0-19 20-16,0 18-28 0,0-18 27 0,0 0-20 0,0 0 27 15,0 0 4-15,0-18 0 0,0-1-15 0</inkml:trace>
  <inkml:trace contextRef="#ctx0" brushRef="#br0" timeOffset="1456.48">6593 9776 44 0,'0'0'13'0,"0"0"8"0,0 0-12 0,0-39 11 0,0 39-9 16,0 0 2-16,0-19 2 0,0 19 1 0,0-20 1 0,0 20 0 0,23 0 16 0,-23 0-19 15,0 0-1-15,0 0 1 0,0 0-4 0,17 0 12 0,-17 20-3 0,17-20-11 16,-17 19 0-16,20-2 8 0,-20 5-9 0,20-3 0 0,-20-19-2 15,0 37 2-15,0-37-2 0,17 20 1 0,-17 17 1 0,0-37-4 0,0 18 1 0,0 22 2 16,0-21-3-16,0-2 2 0,0 4-2 0,-17-3-2 16,17 0 1-16,0 2-2 0,-20-20 1 0,20 18-1 0,-20 2 1 0,20-20-1 15,0 20-1-15,-17-20-4 0,17 18 1 0,-17-18 1 16,17 0-1-16,0 0-2 0,0 0-13 0,0-18 7 0,0 18-3 0,-23 0-2 0,23-20-24 16,0 20 18-16,0 0-1 0,0 0-1 0,0-20-1 0,23 20-31 15,-23 0 28-15,0 0 0 0,17 0 5 0,-17 0 3 0,17-18-20 0</inkml:trace>
  <inkml:trace contextRef="#ctx0" brushRef="#br0" timeOffset="1703.12">6858 10078 61 0,'0'0'19'0,"0"0"-15"16,0 0 3-16,0 0 4 0,0 0 8 0,0 20-7 0,0-20 14 15,0 0-14-15,-17 0 8 0,17 20-12 0,0-20 6 0,0 0-6 16,0 0-1-16,0 18 11 0,0-18-10 0,0 0 2 0,0 0-2 0,0 0 10 15,17 0 0-15,-17 0-9 0,0 0 7 0,0 0-8 16,23 0 7-16,-23-38-8 0,0 38-2 0,17-58 14 16,-17 40-16-16,0 0-1 0,0-3 0 0,17-15 1 0,-17-4 0 0,20 40-3 15,-20-18 1-15,0-2-2 0,0 3 0 0,20-3 1 0,-20 0-1 0,0 3-1 16,0 17-7-16,23-41-12 0,-23 41-12 0,0 0-12 16,0 0 17-16,14-17-2 0,-14 17-4 0,0 0-1 0,0 0-32 0,0 0 39 15,0 17 5-15,0-17-20 0</inkml:trace>
  <inkml:trace contextRef="#ctx0" brushRef="#br0" timeOffset="1854.02">7200 9889 132 0,'0'0'66'0,"0"0"-51"16,0 18-9-16,0 2 8 0,0-20-1 0,0 20 1 0,0-1 13 16,0-2-15-16,0 4-4 0,0 15 4 0,0 2-6 15,0-18-4-15,0-20-1 0,0 38 2 0,0-20-2 0,0 21-1 0,0-20-4 16,0 0-1-16,0 1-18 0,0-20-25 0,0 0-27 15,-17 0-3-15,17 0 47 0,0 0 4 0,0 0-14 0</inkml:trace>
  <inkml:trace contextRef="#ctx0" brushRef="#br0" timeOffset="2216.19">7243 9527 103 0,'0'20'35'0,"0"-20"-15"15,0 19 0-15,0-2-14 0,0 4 6 0,0-1-6 0,-23 151 57 16,23-154-59-16,0 40 4 15,0-19-4-15,0-18-4 0,0 0 0 0,0 73-25 16,0-35-123 0,40-58 94-1,-40-20 53-15,37-54 13 16,-37 53-8-16,0 4 2 0,20-2 10 0,-20-21 4 16,0 40-9-16,0 0 0 0,0-18 0 0,17 18 11 0,-17-20-10 15,0 20 1-15,0-17 29 0,0 17-30 0,20 0-1 0,-20-20 29 16,0 20-35-16,0 0 4 15,0 0 3-15,37 0 16 16,-37 0-24-16,0 20 0 0,0-20-3 16,0 0 4-16,0 0-2 0,23 17 0 0,-23-17 0 0,0 20 2 15,0-20-3-15,0 38 2 0,17-18-2 0,-17-1-1 16,17-2 0-16,-17 4 1 0,0-21 0 0,0 18 0 0,20 38-2 16,-20-56 0-16,0 20 0 0,0 0 1 0,0-2 0 0,20 0-2 15,-20-18-1-15,0 21-2 0,0-21 0 0,0 18 0 0,0-18-3 0,17 0-2 16,-17 0-4-16,0 19-26 0,0-19 12 0,0 0-2 0,0 0-35 0,0 0 32 15,0 0 2-15,0 0 2 0,0 0-16 0,0-19 28 0,20 19-27 0</inkml:trace>
  <inkml:trace contextRef="#ctx0" brushRef="#br0" timeOffset="2575.21">7619 9109 68 0,'0'0'41'0,"0"0"-24"0,0 0-10 0,0-20 2 0,0 20 17 0,-14 0 10 0,14 0-17 0,0 0 16 0,0 0-20 0,0 0 0 0,0 0-1 0,0 0-1 0,0 0 14 0,0 0-17 0,0 0 8 0,0 0-9 15,0 0 6-15,0 20-3 0,0-20-6 0,0 21 0 16,14-4 9-16,-14 3-4 0,0-2-8 0,0-18 1 0,0 19-2 0,20 19 3 16,-20-20-3-16,0 3 1 0,0-21-2 0,0 37 1 0,17 2 0 0,-17-21-1 15,23 60 1-15,-23-42-3 0,17 22 0 0,-17-22 0 0,17 22-2 16,-17 19-2-16,20-41-1 0,-20 5 0 0,0-4-2 0,0-17-4 0,20 17-4 16,-20 1-1-16,0-18-3 0,0-1-2 0,0 19-2 0,0-38-1 0,0 18-2 0,0 0 2 0,0-18-19 15,0 20 27-15,0-20-14 0,0 18 15 0,0-18-21 0,0 0-2 16,0-18 10-16,0-2-10 0</inkml:trace>
  <inkml:trace contextRef="#ctx0" brushRef="#br0" timeOffset="2755.69">7562 9527 54 0,'0'0'48'0,"0"0"-9"0,0 0 1 15,-20-18 1-15,20 18-22 0,0 0 18 0,0 0-19 16,0 0 0-16,0 0 15 0,0 0-19 0,0 0-1 0,20 0 8 0,0 18-6 16,-20-18-8-16,23 20-2 0,-23-20 0 0,34 19 2 0,-34-19-4 15,0 17 1-15,17-17-2 0,6 21-1 0,-6-21-1 0,0 20 0 0,-17-20 2 0,0 17 0 16,40-17 3-16,-17 20-3 0,-9-20-3 0,6 0 0 0,-3 20-1 15,-17-20 0-15,23 0-1 0,-6 0-3 0,-17 0-6 0,20 0-32 0,-3 0 12 16,-17 0-5-16,20 0-57 0,0 0-44 0,-3-20 108 16,3 20-23-16</inkml:trace>
  <inkml:trace contextRef="#ctx0" brushRef="#br0" timeOffset="3291.42">8780 8861 69 0,'0'0'19'0,"0"0"0"0,0 0-13 0,0 0-1 0,0 0 2 0,0-17 13 0,0 17 11 0,-20 0-1 0,20-19-2 0,0 19-14 0,-18 0 11 0,18 0-13 0,0 0-1 0,-20 0 0 15,20 0 8-15,-19 0-2 0,19 0-9 0,0 0 0 0,0 0 7 16,-18 19 0-16,18-2-10 0,0 4 1 0,0-2 8 0,0-2-5 16,0 3 1-16,-20-20-2 0,20 38-2 0,0-38-3 0,0 39 0 0,0-1 1 0,0-20-2 15,0 0 0-15,0 23 0 0,0-24 2 0,0 3-3 0,0-2 1 0,0 1-1 0,0 37 3 16,0 22 3-16,20-41-5 0,-2 41 2 15,-18-60-4-15,0 20 0 0,0-20 0 0,19 38 2 0,-19-35-2 16,0 16 0-16,20-17 0 0,-20 0-1 0,0 17 0 0,18-18 0 0,-18 39-4 0,0-41 0 16,0 3-1-16,0 0-2 0,20-3-3 0,-20 3-3 0,0-2-20 0,0 2 13 15,0-20-30-15,0 20 21 0,0-20-4 0,0 0-31 0,0 19 10 16,0-19 34-16,-20-19-18 0,20-1 10 0,-18-18 11 0,18 38 11 16,0-20-3-16,-20 3-14 0</inkml:trace>
  <inkml:trace contextRef="#ctx0" brushRef="#br0" timeOffset="3480.42">8648 9604 28 0,'0'0'13'0,"0"0"1"0,0 0-5 0,0 0 14 0,0 0 9 15,0 0-15-15,0 0 2 0,0 0 21 0,0 0-22 0,0 0 0 16,0 20 16-16,0-20-19 0,0 17 15 0,0-17-16 0,0 20 0 0,0-20-2 16,0 0-1-16,0 20 7 0,17-3-3 0,3 3-1 0,-20-1-9 15,18-19 5-15,1 17-6 0,-19-17 2 0,0 22-3 0,20-3 2 0,-2-19-5 16,2 17 3-16,-3-17-3 0,3 20 0 16,-20-20-3-16,0 0 0 0,22 0-14 0,-5 0 3 0,-17 0-6 0,0 0-8 15,18 0-7-15,-18-37-52 0,20 37 41 0,-20-41-37 0,19 5 27 0,-19-1 4 16</inkml:trace>
  <inkml:trace contextRef="#ctx0" brushRef="#br0" timeOffset="3866.64">9045 9032 76 0,'0'0'0'0,"0"0"40"0,0 0-29 15,0 0-5-15,0 0 11 0,0 0-4 0,0 0 2 0,0 0 16 16,0 0-16-16,0 0-2 0,0 0 10 0,0 0-2 0,0 0-10 16,-17 0 0-16,17 0 0 0,0 0 10 0,0 21-1 0,0-21-11 15,0 18 12-15,0-18-13 0,0 38 7 0,0-17-2 0,0-4-7 16,17 21 4-16,-17 1 0 0,0-21-8 0,20 58 7 16,-20-56-7-16,0 17-1 0,20 20 1 0,-20 0 0 0,17 1-2 0,-17-22 0 15,0 5 0-15,20-4-1 0,-20 20-6 0,0-38 1 0,0 20-4 16,17-20-3-16,-17 18-4 0,0-17-27 0,0-3 18 0,20 3-40 15,-20-2-12-15,0-18 39 0,0 0-29 0,0 0 25 0,0-18-4 16</inkml:trace>
  <inkml:trace contextRef="#ctx0" brushRef="#br0" timeOffset="4013.87">9122 8882 138 0,'0'0'69'0,"0"0"-48"0,0 0-16 0,0 19-2 0,0-2 0 16,0 3 13-16,0-1 5 0,0 0-12 0,0 1 9 0,0 16-8 15,0-36-3-15,0 39 5 0,0-1-3 0,0-17-6 0,0-4-2 16,0 3 1-16,0 94 2 0,0-114-8 16,0 57-12-16,0-20-20 0,0 0-32 0,0-37 26 15,0 41-39-15,0-5 49 0,0-36 4 0,-20 38-16 16</inkml:trace>
  <inkml:trace contextRef="#ctx0" brushRef="#br0" timeOffset="4192.18">8931 9698 62 0,'0'0'41'0,"0"0"-26"0,0 0-1 0,0 0 19 0,0 0 10 15,20 0-20-15,-20 0 0 0,0 0-2 0,0 0 17 0,17 0-23 16,-17 20 14-16,20-20-17 0,20 0 13 16,-23 0-18-16,-17 19 1 0,20-19-2 0,0 0 6 0,-3 0-7 0,3 0 3 15,-3 0-5-15,-17 17 1 0,20-17 0 0,37 0 3 0,-17 22-3 0,-40-22-3 16,37 0-4-16,-20 0 0 0,-17 0-3 0,0 19-6 16,20-19-5-16,0 0-34 0,2 0-23 0,-22 0 27 0,15 0-53 15,-15 0 15-15,0 0 20 0</inkml:trace>
</inkml:ink>
</file>

<file path=ppt/ink/ink5.xml><?xml version="1.0" encoding="utf-8"?>
<inkml:ink xmlns:inkml="http://www.w3.org/2003/InkML">
  <inkml:definitions>
    <inkml:context xml:id="ctx0">
      <inkml:inkSource xml:id="inkSrc0">
        <inkml:traceFormat>
          <inkml:channel name="X" type="integer" max="32000" units="cm"/>
          <inkml:channel name="Y" type="integer" max="32000" units="cm"/>
          <inkml:channel name="F" type="integer" max="1024" units="dev"/>
          <inkml:channel name="T" type="integer" max="2.14748E9" units="dev"/>
        </inkml:traceFormat>
        <inkml:channelProperties>
          <inkml:channelProperty channel="X" name="resolution" value="440.95355" units="1/cm"/>
          <inkml:channelProperty channel="Y" name="resolution" value="1176.03821" units="1/cm"/>
          <inkml:channelProperty channel="F" name="resolution" value="0" units="1/dev"/>
          <inkml:channelProperty channel="T" name="resolution" value="1" units="1/dev"/>
        </inkml:channelProperties>
      </inkml:inkSource>
      <inkml:timestamp xml:id="ts0" timeString="2025-10-06T19:30:24.583"/>
    </inkml:context>
    <inkml:brush xml:id="br0">
      <inkml:brushProperty name="width" value="0.05292" units="cm"/>
      <inkml:brushProperty name="height" value="0.05292" units="cm"/>
    </inkml:brush>
  </inkml:definitions>
  <inkml:trace contextRef="#ctx0" brushRef="#br0">14461 8253 34 0,'0'-17'18'0,"0"17"-10"0,0 0-5 0,0 0 2 0,0 0-3 0,0 0 3 0,0 0-1 0,0 0 2 0,0 0 2 16,0 0 1-16,0 0 3 0,0 0-5 15,0 0 7-15,0 0-7 0,0 0 7 0,0-19 2 0,0 19-8 16,0 0 0-16,0 0 7 0,0 0-7 0,0 0 0 0,0 0 0 0,0 0 9 0,0 0-8 16,0 0 0-16,0 0 5 0,0 0-7 0,0 0-2 0,0 0 2 15,0 0-1-15,0 0 7 0,0 0-7 0,0 0 0 0,0 0 5 0,0 0-7 16,0 0 1-16,0 0 1 0,0 0-3 0,0 19 1 0,0-2 1 0,0-17-1 16,0 20 5-16,0-3-5 0,0 3 0 0,0 1 3 15,0-2-5-15,0-19 1 0,0 38 1 0,0-21-2 0,0 22 1 0,0-1 1 16,0-38-3-16,0 20 1 0,0-3-2 0,0 2 1 0,0 19 2 15,0 1-2-15,20-1 1 0,-20-1-1 0,0-37 0 16,0 40-1-16,0-3 1 0,0-17 0 0,0-3-2 0,0 4 0 0,0-2 0 16,0-2-1-16,0 23-2 0,0-40 2 0,0 37-2 15,0-37 0-15,0 19-6 0,0 0 2 0,0-19-12 0,0 20 7 16,0-1-37-16,0-19 29 0,0 0-1 0,0 0-1 0,0 0-3 16,0 0-1-16,0 0 0 0,0 17 4 0,0-17-15 0,0 0 14 0,0 0 16 15,0-17 1-15,0 17-51 0</inkml:trace>
  <inkml:trace contextRef="#ctx0" brushRef="#br0" timeOffset="367.14">14065 8102 70 0,'0'0'8'0,"0"0"2"0,-20 0-2 0,20 0 1 0,0 0-4 0,-20 0 8 0,20 0-3 0,0 0 18 0,0 0-11 0,0 0-1 0,-20 0 16 0,20 0-19 0,0 0 8 0,0 0-7 15,0 0 0-15,0 0-6 0,0 0 8 0,0 0-1 16,20 0-6-16,-20 0 4 0,0 0-7 0,20 0 6 15,0 0 1-15,14 0-7 0,-34 0 0 0,20 0 4 0,23 0-6 16,-43 0 1-16,34 0-1 0,-14 0 2 0,17 0 2 0,-17 0-3 0,17 0-1 0,0 0 2 16,-17 0-4-16,40 0 2 0,-26 0-2 0,6 0-2 0,-3 0 1 15,-20 0 0-15,26 0-1 0,-9 0 1 0,6 0-1 16,-3 0-4-16,-20 0-6 0,3 0-2 0,0 17-28 0,3-17 12 16,-23 0-44-16,14 0 29 0,-14 0-52 0,0 0 55 0,20 19-12 15,-20-19-7-15</inkml:trace>
  <inkml:trace contextRef="#ctx0" brushRef="#br0" timeOffset="1156.31">13740 9624 8 0,'0'0'0'0,"0"0"7"0,0 0 3 0,0 0 5 0,0 0-9 0,0 0-1 0,0 0-1 0,0 0 0 0,0-20-1 0,0 20 1 0,17 0 0 0,-17 0 3 0,0 0-3 0,0-21 1 0,0 21 4 0,0 0-4 0,0 0 5 0,0 0 5 0,0-17-8 0,0 17 2 16,0 0 10-16,0 0-8 0,0 0 0 0,20 0 11 15,-20 0 33-15,0 0-31 0,0 0-16 16,0 0 0-16,-20 0 10 0,20 0-11 0,0 0 1 0,0 0-2 0,0 17 6 15,-17-17-7-15,17 21 5 0,-20-21-4 0,3 37 8 16,17-17-11-16,-20-20 0 0,-34 76 11 0,31-59-11 16,-14 24 1-16,17-4-3 0,-17 0 2 0,0 1 0 0,0 21 3 15,-3-21-4-15,20-20 0 0,-37 38 0 0,3 2 0 0,-6-1-1 16,23 1 2-16,17-40-2 0,0 2-1 0,3 17-1 0,-3-17 3 0,-17 17-1 16,17-18-1-16,3 1-1 0,-23 18-1 0,20-20-3 15,3 2-4-15,-3-1-7 0,20-19 4 0,-17 17-20 0,17-17 10 16,0 20-31-16,-20-20 21 0,20 0-38 0,0 0 5 0,0 0 21 15,0 0 28-15,20 0-45 0</inkml:trace>
  <inkml:trace contextRef="#ctx0" brushRef="#br0" timeOffset="1706.31">12237 11372 49 0,'0'0'11'0,"0"0"-9"0,0 0 1 0,0 0 0 0,0 0 0 0,0 0 5 0,0 0 4 0,0 0-5 0,0 0 2 0,0 0 0 0,0 0 1 0,0 0 10 16,0 0-11-16,0 0 0 0,0 0-1 0,0 0-1 0,0 0 8 0,0 0 0 15,0 0-6-15,0 0 7 0,0 0-1 0,0 0-8 16,0 0 10-16,0 0-9 0,20 0 9 0,-20 0-10 0,0 0-1 0,20 0 1 16,-3 0 4-16,-17 0-5 0,20 0 6 0,17 0-2 0,-37 0-6 15,43 0 3-15,-29 0-4 0,26 0 3 0,-20 20-4 0,15-20 1 0,-15 0-2 16,22 0 2-16,-8 19 0 0,-34-19-2 15,40 0-1-15,-40 0 0 0,17 0 1 0,21 18-2 0,-18-18 0 0,-20 0-1 16,19 0 1-16,-1 19-11 0,-18-19-11 0,20 0-41 16,-20 0-1-16,0 0 28 0,0 0-30 0,-20 0 26 0,2 0 13 15,18 0-21-15</inkml:trace>
  <inkml:trace contextRef="#ctx0" brushRef="#br0" timeOffset="1895.94">12485 11182 82 0,'0'0'21'0,"0"0"5"0,0 0-16 0,0 0-1 0,-17 0 12 0,17 18 6 15,0-18 2-15,0 21-13 0,0-21 0 0,0 19 12 16,0-19-15-16,0 18-3 0,0 1 11 0,0-19-13 0,0 0 0 0,0 19-2 16,0 0 0-16,0 0 1 0,0-1-4 0,0 2 1 0,0 0 0 0,0-1-2 15,0-1 4-15,0 1-4 0,0 38 4 0,0-57-5 16,-20 38-1-16,20-38 2 0,0 20-1 0,0 17 1 0,-20 1-5 0,20 0 0 16,-20-19-7-16,6 1 0 0,14-1-15 0,-23-1-10 15,23 1 15-15,-20 1-44 0,20-2 40 0,0-18-27 16,-19 19 28-16,19-19 4 0,-18 20-8 0,18-20 18 0,0 0-65 15</inkml:trace>
  <inkml:trace contextRef="#ctx0" brushRef="#br0" timeOffset="2920.59">14974 9795 78 0,'0'0'30'0,"0"0"0"0,0 0-21 0,0 0 2 0,0 0-8 0,0 0 8 0,-14 0-2 0,14 0 3 0,0 17 15 0,0-17 1 0,-23 0-3 0,23 0-15 0,0 20-2 0,0-20-1 0,0 0 6 0,0 0-5 15,-20 0 1-15,20 0-1 0,0 20 6 0,0-20-4 0,0 17-1 16,0-17-5-16,0 20 0 0,0-20-1 0,0 0 4 0,0 18 0 16,20-18-3-16,-20 20 3 0,0-20-3 0,23 20 1 15,-23-20-2-15,14 0-1 0,-14 19 1 0,20-19 0 0,0 17 1 16,-20 4-2-16,20-21-1 0,-20 36 4 0,17-16-4 0,-17-20 3 0,17 18-3 15,3 22 3-15,0-22-3 0,-20 0 2 0,37 40 2 0,20 19 0 0,-17-2 0 16,-3 2-1-16,-37-40-1 0,37 2 0 0,0 75-3 16,-17-76-1-16,3-20 0 0,31 114 7 0,-34-93-5 15,17 19-1-15,-37-40 0 0,37 20-1 0,6 1 0 0,-29-21 2 16,6 22-2-16,-20-40 2 0,40 37 0 0,-40-37 0 0,0 19-1 16,17-19-1-16,0 19 3 0,-17-19-1 0,40 0-1 15,-40 19 0-15,23-19-2 0,-23 0-1 0,14 0 0 16,-14 0-8-16,0 0 3 0,20 0-13 0,-20 0-11 0,0 0 11 15,0 0-33-15,0 0 22 0,0 0-44 0,0 0-6 0,0 0 47 16,0 0 10-16,0 0 6 0,-20 0-41 0</inkml:trace>
  <inkml:trace contextRef="#ctx0" brushRef="#br0" timeOffset="3764.74">15413 11715 30 0,'0'0'16'0,"0"0"-9"0,0 0-5 0,0 0 2 0,0 0-2 0,0 19 4 0,0-19-4 0,0 0 1 0,0 0 0 0,-17 18 7 0,17-18-5 0,0 0 0 0,0 0 6 0,0 0-5 0,0 0-1 0,0 0 2 16,0 19-1-16,0-19 2 0,0 0-1 0,0 0 11 0,0 0-9 0,0 0 0 0,0 0-1 15,0 0 0-15,0 0 6 0,0 0-7 0,0 20 6 16,0-20-6-16,0 0 6 0,0 0-6 0,0 0 1 0,0 0-1 0,0 0 8 0,0 0-9 16,0 0 0-16,0 0 6 0,0 0 1 0,17 0 1 0,-17 0-7 15,0 0 8-15,0 0-9 0,0 0 1 0,17 0 6 0,-17 0-7 16,0 0 3-16,20 0-2 0,0 0 1 0,-3 0 1 15,-17 0-5-15,0 0-1 0,37 0 0 0,-37 0-1 0,0 0 1 0,20 0 0 0,0 0-2 16,3 0 3-16,11 18-3 0,-34-18 2 0,74 0 3 16,-34 0-2-16,-3 19 0 0,-17-19-3 0,0 0 1 0,0 0-1 15,14 0 2-15,-34 0-2 0,20 20 0 0,20-20 1 0,-40 0-1 16,17 0 0-16,3 0-1 0,-3 0 0 0,3 0 0 0,-20 0 0 0,23 0-2 16,-6 0 2-16,0 0-9 0,-17 0-8 0,20 0-9 0,-20 0 11 15,0 0-3-15,0 0-28 0,0 0 18 0,0-20-44 0,0 20 30 16,0 0-3-16,0 0-27 0,0 0 48 0,0 0-13 0</inkml:trace>
  <inkml:trace contextRef="#ctx0" brushRef="#br0" timeOffset="4627.72">14367 10364 39 0,'0'0'11'0,"0"0"-9"0,0 0 2 0,17 0 0 0,-17 0-2 0,0-18 3 0,0 18-1 0,0 0-2 0,0-20 6 0,0 20-4 0,0 0 1 0,0 0 0 0,0-19 8 0,0 19 2 16,0 0 5-16,0-18-9 0,0 18 12 0,0 0-12 0,0 0 1 16,0 0 20-16,0-20-23 0,0 20 11 0,0 0 0 15,0 0-3-15,0 0-1 0,0 0-8 0,0 0-1 0,0 0 0 16,0 0 0-16,0 0 6 0,0 0-9 0,0 0 1 0,0 0 4 0,0 20 0 15,0-20-5-15,0 18 1 0,0 1-1 0,0 1 1 0,0-2 0 0,0 20 4 16,0 1-4-16,0-2-1 0,0-17-3 0,0 36 1 0,0-35-5 16,0 35 0-16,0-18 1 0,0 39 2 0,0 17 1 0,-17-57-1 15,17 58 1-15,0-56 0 0,0-2 0 0,-20 59 0 0,20-58 0 0,-17 76-1 16,17-76-1-16,-20 39-6 0,20-22-12 0,-20 22-13 16,20-39-15-16,-17 0-14 0,17-19-11 0,0 0 36 15,0 0 3-15,0-19 8 0,0 0 5 0,0 19 2 0,-20 1-36 0</inkml:trace>
  <inkml:trace contextRef="#ctx0" brushRef="#br0" timeOffset="5291.88">14347 12019 54 0,'0'0'0'16,"0"0"19"-16,0 0-16 0,-17 0-2 0,17 0 2 0,0 0-1 0,0 0 6 0,-20 19 6 0,20-19-6 0,0 0 12 0,0 0-9 0,0 0 0 0,-20 0 0 0,20 19 8 0,0-19-11 0,-17 0 17 16,-3 0-16-16,3 0 6 0,17 0-7 0,0 0-1 0,-20 19 8 15,0-19-2-15,0 0-7 0,6 0 4 0,-29 18 0 16,43-18-6-16,-20 0 0 0,3 0-1 0,0 19 2 0,17-19-2 16,-20 38 4-16,0-18-4 0,0-1 3 0,6 0 0 0,14 0-5 15,-23 0 0-15,23-1 1 0,0-18-1 0,-20 38 1 0,20 1-1 0,0-19-2 16,0-2 1-16,-20 19 1 0,20 2 1 0,0-21-2 0,0-18 0 15,20 39 2-15,0-20 1 0,-20 19-1 0,23-38-2 0,-9 18 2 16,6-18 1-16,20 20 2 0,-40-20-4 0,17 0 2 0,0 0 1 16,3 0 3-16,23-20 2 0,-29 2-2 0,26-20-6 0,-20 19 3 15,17-38-1-15,0 18 0 0,-37 2-1 0,20-21 2 16,17-55-6-16,-37 94 3 0,0-20 0 0,0 21 0 16,0-39 1-16,0 19-1 0,0-20 0 0,0 40 0 0,-20-2-2 15,3-17-6-15,-3 37 1 0,0 0-1 0,20-19-3 0,-17 19-1 0,-3 0-2 16,3 0-16-16,-3 0 12 0,20 0-1 0,-40 0-22 0,40 0 18 15,-14 0 0-15,-9 0-3 0,23 19-1 0,-20-19-1 0,0 18 1 0,20-18 2 0,-17 19-9 16,0 1 17-16,17-2-36 0</inkml:trace>
  <inkml:trace contextRef="#ctx0" brushRef="#br0" timeOffset="6190.41">12599 12474 60 0,'0'0'14'0,"-19"0"9"0,19 0-16 0,0-18 9 0,0 18 8 0,0 0 1 0,0 0-13 0,0 0 16 0,0 0-22 15,19 0 13-15,-19 0-3 0,0 0-2 16,0 18-9-16,18-18 0 0,4 39 13 0,-5-1-9 0,3-1 1 16,-2-17-5-16,21 57 6 0,-21-40-7 0,-18 0 0 15,37 2-1-15,5 56 3 0,-7 0 0 0,-35-56-3 0,40 75 5 16,-23-75-3-16,-17 16 0 0,37 78 6 0,-17-76-7 16,-20-18-2-16,22 55 4 0,13 1-2 0,-35 58-2 0,20-114-1 15,-20-3 5-15,20 59 4 0,-20 1-7 0,17-20-5 16,-17-1 3-16,0-36 1 0,20 18-2 0,-20 19 1 15,0 1-6-15,17-40-22 0,-17-18-10 16,20-1-14-16,-20-18 22 0,0 0-2 0,20 21-37 0,-20-21 36 16,0 0-21-16,22 0 16 0,-22 0-15 0</inkml:trace>
  <inkml:trace contextRef="#ctx0" brushRef="#br0" timeOffset="7013.89">14139 13387 89 0,'-20'0'25'0,"20"0"-15"0,0 0-6 0,0 0-1 0,0 0 11 0,0 0 30 0,-20 0-29 0,20 0 15 0,0 0-16 15,0 0-1-15,0 0 0 0,0 0 7 0,-17 0-11 0,17 19 6 0,0-19-1 16,0 0-8-16,0 0-1 0,-17 19 4 0,17-19 1 0,0 0-6 15,0 0 5-15,0 0 3 0,-20 19 5 0,20 1-14 16,0-20 0-16,0 38 1 0,0-19-3 0,-20 18 2 16,20 1-3-16,0-18 2 0,0-1-1 0,0 56 2 0,0-17-3 15,-20-20 1-15,20 1 2 0,-14 75 6 0,14-77-6 0,0 19 0 0,-23 22-6 16,3-21 6-16,20-21-7 0,0 3 4 0,-20 56-4 0,3-57 4 0,17 0 0 16,-20 38-4-16,20 1-8 0,-17-40 5 0,17 21-18 0,0-21 8 15,0-17-4-15,-20 38-36 0,20-22-19 0,0-36 35 0,0 20-30 16,0-20 49-16,0 17-13 0</inkml:trace>
  <inkml:trace contextRef="#ctx0" brushRef="#br0" timeOffset="7965.17">15661 13027 56 0,'0'0'17'0,"0"0"-10"0,0 0-4 16,0 0-2-16,0 0 3 0,0 0 5 0,0 0-3 0,0 0 7 0,0 0-6 0,0 0 8 0,0 0-8 0,0-19 2 0,0 19 7 0,0 0-6 0,0 0 6 0,0 0 3 15,0 0-8-15,0 0 9 0,0 0-9 0,0 0-3 0,0 0 11 16,0 0-6-16,0 0-7 0,0 0 7 0,0 0-5 0,0 0-1 16,0 19 2-16,0-19 7 0,0 18-8 0,-20 19 13 0,20 2-9 15,-20-1 2-15,20-17-9 0,-57 52 1 0,37-32-2 16,0 15-1-16,-17-19 2 0,-37 78 6 0,-60 131 6 15,97-188-15-15,-23 55 7 0,23-56-4 0,0 0 1 0,-20 40-3 0,40-40-4 16,-43 18 4-16,-17 58-2 0,60-112-2 16,0 15 0-16,-3-16 2 0,0 17-3 0,0-18-2 0,-17-1-16 0,37 22 4 0,-20-22-25 15,20-18 12-15,-20 19-5 0,20 1-48 0,0-20 34 0,0 0 2 16,0 0 3-16,0 0-15 0,0-20-8 0</inkml:trace>
  <inkml:trace contextRef="#ctx0" brushRef="#br0" timeOffset="8914.62">13874 15555 73 0,'0'0'46'0,"0"0"-43"0,0 0-2 0,0 0 1 0,-20 0-1 0,20 0 7 0,0 0 0 0,0 0 12 0,0 0-9 0,0 0 10 0,-20 0 2 0,20 0-13 0,0 0 0 0,0 0-1 0,0 0-2 0,0 0 0 15,0 0 8-15,0 0-3 0,0 0-5 0,0 0-1 0,0 0 3 0,0 0 4 16,0 0-5-16,0 0 2 0,0 0-4 0,0 0-4 0,0 0 4 16,0 0-1-16,0 0-2 0,0 20 2 0,0-20 4 0,0 0-4 0,0 19 5 15,0-1-7-15,0 2 0 0,0 16 0 0,0-36-1 0,0 41-1 16,0-24 1-16,0 20 4 0,0 3-4 0,0-23-1 0,0 41 0 0,0-39-1 16,-17 38 1-16,17 38 2 0,0-38-2 0,0-37-2 15,-17-1 1-15,17 39-5 0,0-41 2 0,0-17-4 0,0 40-1 16,0-40-2-16,-23 17-3 0,23 3-22 0,0-1 14 0,0-19-4 0,0 19-35 0,-20-19 24 15,20 20 1-15,0-20 4 0,0 0 3 0,0 0 8 0,0 19-8 0,-17-19 11 16,17 0-20-16</inkml:trace>
  <inkml:trace contextRef="#ctx0" brushRef="#br0" timeOffset="9220.45">13227 16468 77 0,'-20'-20'27'0,"20"20"-19"0,0 0-1 0,0 0 32 0,-15 0-23 15,15 0 14-15,0 0-17 0,0 0 1 0,0 0-2 0,0 0 11 16,0 0-14-16,15 0 8 0,-15 0-11 0,40 0 7 0,-3 0 3 0,-20 0-9 16,23 20 7-16,-3-20-8 0,60 0 19 15,-23 20-11-15,-54-20-6 0,57 0 4 0,-3 0-4 16,-17 0-3-16,20 0 0 0,-40 18-3 0,40-18 1 0,37 0 1 15,-57 0 0-15,-34 20-2 0,31-20-1 0,-17 0-1 16,-17 0 0-16,-3 0 0 0,-17 0 2 0,40 0-7 0,-3 0-6 16,-37 0 4-16,17 0-17 0,-17 0 10 0,20 0-25 0,-20 0-10 15,0 0-18-15,0 0-22 0,0 0 16 16,0 0 46-16</inkml:trace>
  <inkml:trace contextRef="#ctx0" brushRef="#br0" timeOffset="19081.73">21759 8388 44 0,'0'0'7'0,"0"0"-3"0,0 0 2 0,-20 0 0 0,20 0-1 0,0 0 1 0,0 0 9 0,0 0-5 0,0 0 2 0,-17 0 16 0,17 0-14 0,0 17 10 0,0-17-2 0,0 0-14 0,-20 0 7 0,20 0-2 16,0 19-8-16,0-19 5 0,-17 0-4 0,17 0 0 0,0 0 0 15,0 0 1-15,0 0 0 0,0 0 8 0,0 20-3 0,0-20 0 0,0 0-7 16,0 0 0-16,0 17 0 0,0-17-1 0,0 41 6 16,0-41-8-16,-20 17-1 0,20 2 1 0,0 2-1 0,0-4 0 0,0-17 1 15,0 20-1-15,0-1 1 0,0-19-2 0,0 18 3 0,0-18-2 16,0 20 2-16,0-20 4 0,0 0-1 0,0 0 0 0,0 0 5 0,20-20-6 16,-20 2 2-16,17-21 0 0,20 1 0 0,-17 2 0 15,-20 16-4-15,23-1-1 0,11-35 0 0,-34 39-1 0,20-4 0 0,17-36 3 16,-17 20-1-16,17 0-3 0,-37 37 0 0,20-40 1 15,3 23-1-15,-9-3 2 0,-14-1-3 0,40 21 2 0,-20-19 2 16,-20 19-3-16,17 0 2 0,-17 19-2 0,17 2 0 0,-17-1-1 16,0-20 1-16,20 17 0 0,-20 23 2 0,0-40-1 0,20 37-1 15,3 0-1-15,-23-16 1 0,0-2 0 0,14-2 1 0,-14 4-1 16,20-4 2-16,-20-17-1 0,20 0 6 0,-20 0 0 16,20 0 0-16,-20 0-4 0,17-17 0 0,0 17 1 0,3-21-1 15,-20 21-2-15,20 0 1 0,-20-17-1 0,20 17 0 0,-3-19 1 16,-17 19-2-16,20 0 0 0,-20 0-1 0,0 0 2 0,20 0 0 0,-20 0 1 15,0 0-1-15,0 0-1 0,0 0 0 0,0 19 1 0,0-2 0 16,0 21 0-16,0 1-2 0,0-22 0 0,0 24-6 0,-20-24-17 16,20 2 2-16,0 2-5 0,0-4-45 0,0 3-26 15,0-1-14-15,0-1 12 0,0-18 51 0</inkml:trace>
  <inkml:trace contextRef="#ctx0" brushRef="#br0" timeOffset="19399.5">22708 8159 89 0,'0'0'0'0,"0"0"80"0,0 0-69 0,0 0-4 0,0 20 9 0,-17-20 6 0,-3 17 7 0,20 4-14 0,0-21-3 0,-17 19 10 0,-3-2-9 0,20 3-10 0,-20-3 1 0,3 3 6 0,17 1-5 0,0-2-1 0,-17-2 3 16,-6 21-3-16,23-38-3 0,0 19 0 0,0 1 1 0,-17-20 0 16,17 38 1-16,0-18-3 0,0-20 2 0,0 17 5 0,17 2 6 15,6-19-4-15,-23 0-3 0,17 0-4 0,-17 0 6 0,17-19-6 16,-17 19-1-16,20-17 0 0,-20-3 4 0,20-18-1 0,-3 38-3 15,-17-20 1-15,20-16 2 0,-20 36-2 0,17-38 1 0,3-2 5 16,-20 3 1-16,0 17-5 0,0 3 8 0,0-2-3 0,0-2-4 16,0 21-2-16,0 0-1 0,0 0 0 0,0 0 2 0,0 0 1 15,0 0-3-15,0 0-1 0,0 0 3 0,0 40 3 0,0-40-6 16,0 37 0-16,0-20-2 0,0 24 2 0,0-5 0 16,0-36 0-16,20 57-3 0,-20-37 2 0,0 18 1 0,23-1-8 15,-9-18-3-15,-14 19-22 0,20 1-21 0,0-39 17 16,-20 18-6-16,0 2-7 0,20 0-64 0,-3-3 63 0,-17 4-12 0,17-21 2 15</inkml:trace>
  <inkml:trace contextRef="#ctx0" brushRef="#br0" timeOffset="19546.3">23147 8217 53 0,'0'0'0'0,"0"0"17"0,0 0 56 0,0 0-48 0,0-21 12 0,0 21-6 16,0 0-14-16,0 0 18 0,0 0-1 0,0 0-18 16,0 0-3-16,0 0 0 0,0 21 4 0,0-2-9 0,-20-2 3 0,20 3-5 15,0-3-2-15,0 24 0 0,-17-5-1 0,17-36-1 0,0 57-1 16,0-37 0-16,0 38-1 0,0-22-11 0,-20-15-6 15,20-4-42-15,0 22-39 0,0-21 41 0,0-18 5 16,0 20 11-16,0-20 9 0,0 20-22 0</inkml:trace>
  <inkml:trace contextRef="#ctx0" brushRef="#br0" timeOffset="19695.4">23298 7836 234 0,'0'0'42'0,"0"0"-15"0,0 0-16 0,0 0-6 0,0 0 0 0,-17 0 13 0,17 0-6 16,0 0 0-16,0 18-2 0,0 1-2 0,-20 19 1 0,20 1-3 0,-20-1-4 15,20-1-1-15,0 3 0 0,-17-3 0 0,17 20-1 0,-17-37-2 16,17-3-3-16,0 4-2 0,0-2-7 0,0 18-5 0,0 0-41 0,-23-37 19 16,23 40-58-16,0-2 23 0,0-21 52 0,0 2-33 0</inkml:trace>
  <inkml:trace contextRef="#ctx0" brushRef="#br0" timeOffset="19912.09">23432 8444 186 0,'0'17'68'0,"0"-17"-29"0,0 0-9 0,-20 21-24 0,20-21 6 0,0 20-3 15,0-20 3-15,0 17 14 0,0 2-14 0,-17 2-3 0,17-4 4 0,0-17-10 16,0 20 1-16,0-20-1 0,0 19 4 0,0-19-3 0,0 0 2 16,0 0-3-16,17-39 1 0,3 22-1 0,-20-23-2 15,20 40 0-15,-3-37 2 0,3-1-2 0,-3 18 0 0,23-37 3 16,-3 40-1-16,-37 17-4 0,20 0 0 16,-20 0 2-16,20 17 0 0,-20 21 0 0,20 1 0 15,-20 36 0-15,17-18-1 0,-17-18 0 0,0 57-1 0,0-60-1 16,0 4-1-16,0-2-3 0,0 19-23 0,0-38 6 0,17 18-41 0,-17 1 22 15,0-38-61-15,23 20 4 0,-23-1 40 0,0-19 14 16</inkml:trace>
  <inkml:trace contextRef="#ctx0" brushRef="#br0" timeOffset="20387.71">24441 7796 130 0,'0'0'39'0,"0"0"4"0,-20 0-21 0,20 0-4 0,0 0-7 0,-19 0 20 0,-1 0 1 0,20 0-20 0,0 0-1 0,-15 21 6 0,-8-2-3 0,4-1-1 0,-1 22-2 16,2-3-5-16,-1-1-4 0,1 2 2 0,18-18-2 16,-20 20 0-16,1-3-1 0,19 20 1 0,-18 1-1 0,1-22-2 0,17 21 1 15,0-17-1-15,0-23 3 0,0 4-2 0,0 35-3 0,0 2-12 16,0-22-39-16,17 2 2 0,1-18 20 0,-18-20-4 16,0 19-4-16,19-19-32 0,1 18 44 0,-2-18-7 0,-18 0-22 15</inkml:trace>
  <inkml:trace contextRef="#ctx0" brushRef="#br0" timeOffset="20601.57">24667 7854 188 0,'0'0'0'0,"0"0"82"0,0 0-63 0,-20 0-16 0,20 0 2 0,0 0 0 0,0 0 3 16,0 0 16-16,0 0-12 0,0 0 0 0,0 0-2 0,0 19 7 0,0 2-10 15,0-21-1-15,0 17 1 0,0 3-1 0,0 16 6 0,0-15-3 0,0 16-5 16,0 20 0-16,0-20 1 0,0 3-5 15,0-3 2-15,0 3-1 0,0-3 0 0,0 21-1 0,0-22 1 0,0 21 0 16,0-20-1-16,0 4-2 0,-17 16 3 0,17-20-1 0,-18 20-3 16,18-37-1-16,-20-3-4 0,20 4-2 0,-19-2-24 0,-1-2-16 0,5 3-25 15,15-20 27-15,0-20-45 0,-22 3 35 0,22-2 38 16,0-2-27-16</inkml:trace>
  <inkml:trace contextRef="#ctx0" brushRef="#br0" timeOffset="20928.86">25066 7702 171 0,'0'-20'70'16,"0"20"-49"-16,0 0-14 0,0 0 4 0,0 0-6 0,0 0 5 15,-17 20 18-15,17-20-14 0,0 0 0 0,0 20 9 0,0-20-12 0,-20 18-5 16,20 1-2-16,0-19 0 0,0 20-1 0,0-3 1 0,0 23-1 0,-20-22-1 16,20 1 1-16,0 2-3 0,0-4 2 0,-17 22-2 0,17-22 1 15,0 21 0-15,0-38 0 0,0 40-1 0,0-20 1 16,0-3-1-16,0 20 1 0,0-18-2 0,0-19 2 0,0 21-1 15,0-21 0-15,0 20 1 0,0-20-2 0,0 0 1 0,0 17 1 0,0-17 1 16,17 0-2-16,-17 0 2 0,0 0-1 0,0 0 0 0,0-17 0 0,20 17 1 16,-20-41-1-16,0 41-2 0,0-19 2 0,0 19 2 0,0-17-4 0,20-20 2 15,-20 37-2-15,0-20 4 0,0 0-1 0,0 0-1 0,0 3 0 0,0 17-1 16,0 0 1-16,0-21-1 0,0 21 4 0,0 0-1 16,0 21 2-16,0-4-2 0,0 23 5 0,0-20-6 0,0 53 2 15,-20-32-4-15,20-3 3 0,0 35-2 0,0 4-1 0,-20-39 1 16,20 1-1-16,0 36 0 0,0-18-2 0,0 0-7 0,0-37-2 15,0 0-3-15,0-3-6 0,0 4-3 0,0 35-130 16,0-36 48-16,0-3 30 0,0 4 11 0</inkml:trace>
  <inkml:trace contextRef="#ctx0" brushRef="#br0" timeOffset="21628.31">22369 14796 155 0,'0'0'0'0,"0"0"37"0,0 17-37 0,0-17 0 0,0 0 0 0,-20 19-1 0,20 1 3 0,0-20 3 0,0 17-3 0,0 4-1 0,0-1 1 15,0-20-1-15,0 17 0 0,0 2 4 0,0 19 5 0,0-19 3 16,0-19-5-16,0 37 8 0,0-37-8 0,20 0 2 0,-20 41 10 0,0-41-12 16,17 17-4-16,-17 2 5 0,23-19-6 0,-23 21 4 0,17-4 0 15,-17-17-3-15,17 19 3 0,3-19-4 0,-20 0-2 0,20 20 3 0,-20-20-1 16,17 0 1-16,3 0 5 0,0 0-2 0,-20 0-5 15,0 0 1-15,17 0 1 0,-17 0 1 0,0 0 5 0,0 0-6 0,0 0-1 16,0 0 1-16,0 0-1 0,0 0-2 0,0 0 4 0,0 0-4 16,0 19-1-16,0-19 3 0,0 0-2 0,0 0 2 0,0 19-2 15,-17-19 0-15,17 20-2 0,0-20 1 0,-20 17-1 0,20 3 2 16,-20-20 2-16,20 20-2 0,0-20-1 0,-17 17-2 0,17-17 3 16,0 20 4-16,0 1-4 0,0-21 1 0,0 36 5 0,0-16-6 15,0-3 6-15,0-17-4 0,0 0-3 0,0 21 3 0,0-4-3 16,17 2 4-16,-17 1-4 0,0 18 6 15,20-18 1-15,-20-1-4 0,0-19-1 0,0 38 1 0,0-38-1 0,0 36 1 0,0-14-3 16,0-22 2-16,-20 36 1 0,20-16-1 0,-17 17-1 16,-3-37-1-16,-17 56 1 0,-3-56 1 0,3 39-1 0,0 0-3 15,17-21 3-15,-20 1-1 0,23 1 0 0,-20 18-3 0,-3-18-9 16,3 16-7-16,17-36 7 0,0 21-18 0,20-4 13 16,-17-17-3-16,0 20-29 0,17-1 16 0,0-19-3 0,0 0-4 0,0 17-46 15,0-17 48-15,0 21 8 0,0-21 8 0,0 0-32 0</inkml:trace>
  <inkml:trace contextRef="#ctx0" brushRef="#br0" timeOffset="23107.64">24136 11523 49 0,'0'0'14'0,"0"0"-7"0,0 0-4 0,0 0 8 0,0 0 0 0,-20 0 3 0,20 0 5 0,0-18-8 0,0 18 1 0,0 0 11 0,0 0-4 0,0 0-9 0,-20-19 9 0,20 19-1 0,0 0-10 16,0 0 10-16,0 0-11 0,0 0 0 0,0 0-1 0,0 0 5 16,-17 0-7-16,17 0 2 0,0 0-2 0,0 0 1 0,0 19 15 15,-20-1-12-15,20 2-2 0,0 0 1 0,0-2 1 16,0 1-4-16,0 0 0 0,-20 0 2 0,20 19-4 0,0-19 3 0,0 20 3 15,-17-21-4-15,17 1 3 0,0 1-3 16,0-2-1-16,0-18 0 0,0 0 1 0,0 39 2 0,0-39-3 0,0 0 0 16,0 18 1-16,0-18-2 0,0 20 0 0,0-20 4 0,17 0-2 0,-17 0-1 15,0 0 0-15,0 0-1 0,20 0 1 0,-20-20 0 0,0 20-2 0,0-18 4 16,20 18-2-16,-20-20-2 0,0-17 8 16,0 37-5-16,17-20 4 0,-17 1-4 0,0 19 0 0,0 0 4 15,0-18-2-15,0 18-3 0,0 0 0 0,0 0 4 0,0 0-4 16,0 0 0-16,0 0 0 0,0 0 1 0,0 18 3 0,0-18-5 0,0 39 3 15,0-21-1-15,20 1-3 0,-20 1 0 0,0-2-1 16,20 2 1-16,-20-1 0 0,0-1-1 0,40 1 1 0,-40 1-2 0,17-2 1 16,1 21-6-16,1-20-9 0,1-19 3 15,-20 19-6-15,18-19-1 0,-18 0-3 0,19 19-31 0,-19-19 21 0,18 0-5 0,2 0-58 16,-1 0-15-16,4 0 32 0,-23-19 44 0</inkml:trace>
  <inkml:trace contextRef="#ctx0" brushRef="#br0" timeOffset="23569.08">24612 10840 160 0,'0'0'50'0,"0"0"-21"0,0 0-15 0,0 0-1 0,0 0-9 0,0 0 1 0,-20-21 10 0,20 21-3 0,0 0 15 0,0 0-14 0,0 0 4 0,-19 0-11 0,19 0 1 0,0 0 3 0,0 0-6 0,0 0 0 15,0 0-1-15,0 21 2 0,0-3 1 0,0 1 3 16,0 2-2-16,19 15 0 0,-19 2-1 0,0-18-4 16,0-1 0-16,20 39 1 0,-20-21 0 0,18 39-2 0,-18-58-1 15,0 59 2-15,17-39-2 0,-17 19 0 0,20 37 0 0,-20-55 2 16,20 37-2-16,-20-38 0 0,0 19 0 0,0-18 2 0,0-20-1 15,20-1-1-15,-20 21-1 0,0-21 2 0,0-18-1 0,0 19 2 0,0 1-1 16,17-2 1-16,-17-18-1 0,0 0 1 0,0 0 6 0,0 20 0 16,0-40-2-16,20 20-5 0,-20 0 0 0,0-38 2 0,0 19 0 15,20-19-3-15,-20 38 2 0,0-37 0 0,17 18 2 0,-17-1-2 16,22 1 3-16,-22 0-1 0,0 0-2 0,18 0-1 0,-18 19 1 16,0 0 0-16,0-19 0 0,17 19 3 0,-17 0 5 15,0 19-4-15,0-19-2 0,0 19 2 0,0 0-2 0,-17-19-1 16,17 0 0-16,-40 38 0 0,23-38-1 0,17 20-1 0,-40-20 0 0,40 19 1 15,-17-1-2-15,-3-18 0 0,0 19-2 0,0 1-6 0,3-20-16 16,17 18 5-16,-18-18-32 0,18 0 22 0,0 0-3 0,0 0-3 0,0 0-53 16,0 0-18-16,18-18 57 0,19-21-75 0</inkml:trace>
  <inkml:trace contextRef="#ctx0" brushRef="#br0" timeOffset="24000.46">25465 11411 156 0,'0'0'0'0,"0"0"73"0,0 0-55 0,0 0 10 0,-20 0 3 0,20-19-13 0,0 19-1 0,0 0 0 0,0 0 13 0,-17-20-10 0,17 0-5 0,0 20-9 0,-17 0 4 0,17 0-5 15,-20-18 1-15,20 18 7 0,-20 0-1 0,0-19-8 0,20 19-1 16,-37 0 15-16,37 0-14 0,-20 0 1 16,20 0 0-16,-20 19-1 0,20-1-2 0,0 2 0 0,0 0-1 15,-17 17-1-15,17-18 0 0,0-1 0 0,0 21 1 0,0 19 0 16,0-40-1-16,0 1 1 0,0 0 0 0,17 19-1 0,-17 0 1 15,0-18 0-15,20-1-4 0,-20-1 3 0,20 1 1 16,-20 1 1-16,0-2-1 0,23-18 0 0,-23 19 1 0,0 1 0 16,0-20-1-16,-23 0 0 0,23 0 1 0,0 0-1 0,-20 18 2 0,-17-18-4 15,0 0-2-15,17 20-11 0,-15-20-21 0,-7 0-19 16,22 0 20-16,20 0-6 0,-37 19-61 0,37-19 41 16,-17 0-47-16,-3 18 71 0,20-18-22 0</inkml:trace>
  <inkml:trace contextRef="#ctx0" brushRef="#br0" timeOffset="28860.86">26474 10725 87 0,'0'0'15'0,"-20"0"1"0,20 0-7 0,0 0-4 0,-20 0 7 0,20 0 3 0,-17 0 3 0,0 0 2 0,17 0-10 0,0 0 0 0,-23 0 10 0,6 0-10 0,-3 21 8 0,20-21-9 16,0 0-2-16,-20 0 0 0,3 0 7 0,17 0-7 0,-20 18 7 0,20-18-6 15,-20 0 1-15,20 0 0 0,-20 0 0 0,20 19 8 0,-17-1-4 0,0-18-7 16,-3 18 4-16,20-18-6 0,-20 39 3 0,20-20-3 0,-20 2-1 16,6 15 5-16,14-16-4 0,-43 37 3 0,6 1-3 15,20-21-2-15,-3 1-2 0,-20 58 3 0,26-2 0 0,-29-17 0 16,43 17 0-16,-20-56-1 0,20 0 0 0,0 0 0 0,-17 0 1 16,17 39 0-16,0-2 1 0,0-56-2 0,0 58 1 0,0-40 0 15,0 40 0-15,0-39-2 0,0-19 1 0,17 18 0 0,-17 21 3 0,0-20-4 16,20 18 3-16,0-36-5 0,3 17 1 0,-9-17 0 0,6 18 1 15,20-19 0-15,-23-1-2 0,0-18 1 0,3 19-1 16,0-19 1-16,-20 0 0 0,23 20-3 0,11-20-7 0,-34 0 0 0,20 0-18 16,17-20-12-16,-20 20 15 0,-17-19-4 0,40-18-42 0,-20 37 31 15,-20-18 0-15,37-22-31 0,-17 21 42 0,-3 1 5 0,23-20-56 0</inkml:trace>
  <inkml:trace contextRef="#ctx0" brushRef="#br0" timeOffset="29907.42">26890 11563 63 0,'0'0'22'0,"0"0"-12"0,0 0-6 0,0 0-1 0,0-20 1 0,0 20 8 0,-20 0 7 0,20 0-8 0,0 0 13 0,0 0-14 0,0 0 1 0,0 0-2 0,0 0 11 16,-17 0-11-16,17 0 0 0,0 0-1 0,0 20-2 0,0-20 8 0,0 0-7 15,0 0 9-15,0 0-9 0,0 18 1 0,0-18 9 0,0 19-8 16,0-19-2-16,0 19 4 0,0 19-1 0,0 0 8 16,0 1-14-16,0-21-2 0,0 21 5 15,0-21-2-15,0 1-3 0,0 1 2 0,0-2 2 0,0-18-2 16,0 0 1-16,0 20 0 0,17-20 3 0,3 0-1 0,-20 0-3 16,0-20 2-16,43 2 1 0,-43 18-5 0,14-39 2 0,-14 21-2 0,20-2-1 15,0-17 2-15,-20 37-2 0,20-39 1 0,-3 39-1 0,0-57 3 0,3 19 1 16,20 38-4-16,-40-37 2 0,17-3 0 0,23 22 2 15,-23-21 1-15,6 39-4 0,-23 0 1 0,34-18 3 0,-34 18-4 16,20 0 0-16,0 0 1 0,-20 0-1 0,17 18 2 0,3 21-2 0,-20-39 1 16,20 38 0-16,-20-18-2 0,17 17 2 0,6 20 1 0,-23 1-1 15,17-39-2-15,-17-1 1 0,0 39 1 0,17-38-2 0,-17 1-2 16,0 37 1-16,0-57 0 0,20 37 1 0,-20-17-2 0,0-2-1 16,0 1 0-16,20 1-7 0,-20-1 1 0,0-19 0 0,0 19-3 0,0 0-18 0,0-19 11 15,17 0-2-15,-17 18-25 0,0-18-13 0,0 0 21 0,20 0-53 16,0 0 0-16,-20 0 55 0,0 0 5 0,0 0-24 0</inkml:trace>
  <inkml:trace contextRef="#ctx0" brushRef="#br0" timeOffset="30300.42">27537 10934 151 0,'0'0'0'0,"0"0"75"0,0 0-58 0,0 0-12 0,0 0 1 0,0 0 7 0,0 0-3 0,0 0 2 0,0 0 0 0,0 0 8 0,0 0-12 0,0 20 5 0,0-20-7 0,0 0 1 0,0 0 6 0,23 0-1 15,-23 18-1-15,14-18 1 0,6 0 0 0,-20 0-6 16,40 20 6-16,-40-20-6 0,17 0 0 0,20 19 7 0,-17-19-2 15,-20 18-6-15,37-18 4 0,-17 19-5 0,20 2 3 0,-23-3-3 16,23 1 5-16,-23 19-5 0,3-38 0 0,-3 19-1 0,23 39 0 0,-23-39-1 16,23 75 3-16,-3 1 1 0,-17-58-4 0,-20 20 0 0,17 39 1 15,3 0-1-15,-20-2 1 0,0-37-2 0,0 39 0 16,-20-39-2-16,3 37-2 0,-3-56 5 0,0 58-1 0,3-58 2 16,0-1-3-16,-23 58 3 0,0 1-3 0,3-39 1 0,-20 0-2 15,40-19 0-15,-3 0-3 0,-20 0-6 0,3-20 0 16,37 2-1-16,-20-20-4 0,-17 19-21 0,37-19 14 0,-17 19-28 0,-3-19 21 15,20 0-3-15,-20 0-46 0,20 0 36 0,-20-19 1 0,20 0-27 0,-14-1 22 16,14 2-12-16</inkml:trace>
  <inkml:trace contextRef="#ctx0" brushRef="#br0" timeOffset="30813.25">28467 11448 274 0,'0'0'53'0,"0"0"-24"0,0 0-22 0,0-19-4 0,0 19 0 0,0 0 0 0,0 0 10 0,0 0 0 0,-17 0-7 0,17 0-4 0,0 0 0 16,0 0 0-16,0 0-1 0,0 0-1 0,0 19 0 0,0-19-2 15,0 0-3-15,17 38-60 16,-17-38 38-16,0 19-44 0,20-19 29 0,-20 18-37 0,0 2 48 16,0-20 4-16,0 20-35 0</inkml:trace>
  <inkml:trace contextRef="#ctx0" brushRef="#br0" timeOffset="30950.99">28487 12608 290 0,'0'0'0'0,"-20"19"100"0,20-19-91 0,-35 38-3 15,15-18-6-15,-19 17 2 0,39-37-1 0,-37 19-1 0,17-1 0 0,-18 2 1 16,-19 18-8-16,3 1-19 0,32-39 4 0,4 37-8 0,-2-37-7 0,20 19-8 16,-37 19-51-16,17-38 52 0,0 20 10 0,20-20-34 0</inkml:trace>
  <inkml:trace contextRef="#ctx0" brushRef="#br0" timeOffset="45413.45">2545 8653 31 0,'0'0'10'0,"0"0"-2"0,0 0-2 0,0 0-2 0,0 0 6 0,0 0-3 0,0 0 8 0,-17 0-8 0,17 0 6 0,0 0-8 0,0 0 0 0,0 0 1 0,0 0 5 0,0 0-4 16,0-20-1-16,0 20 9 0,0 0-6 0,0 0-1 0,-20 0 9 0,20 0-8 15,0 0 0-15,0 0 11 0,0-18-3 0,0 18-1 0,0 0-8 16,0 0-1-16,0 0 0 0,0 0 6 0,0 0 1 0,0 0-9 16,0 0 2-16,0 0 5 0,0 0-1 0,0 18-2 0,0-18-5 15,0 20 5-15,-20 0 2 0,20-3-3 0,0 4-4 0,0-2 6 16,0-2-5-16,0 23 6 0,0-2-2 0,0-19-6 0,0-2 0 15,0 4-1-15,0-2 4 0,0 18 0 0,20 21 5 0,-20-22-8 16,0 3 2-16,20-1-1 0,-3 57 2 0,-17 1 0 0,20-58-4 0,-20-1 2 16,17 20-3-16,3-18 2 0,-20 17-1 0,0-17 0 0,23 56 1 0,-23-58 0 15,17 19 0-15,0 22-1 0,-17-41-2 0,0 1 1 0,20 2-1 0,-20-21 3 0,0 75-3 16,0-56-3-16,0-38 2 0,0 38-1 0,0-38 1 0,0 18-2 16,20 3-4-16,-20-3-8 0,0 1 2 0,0-19-2 0,0 0-26 15,0 19 16-15,0-19-4 0,0 0-43 0,0-19 31 0,0 19 0 16,0 0 4-16,0-37-27 0,-20 16 18 0,20-15 11 0</inkml:trace>
  <inkml:trace contextRef="#ctx0" brushRef="#br0" timeOffset="45667.75">2659 8747 51 0,'0'0'0'0,"0"0"27"0,0 0-18 16,0 0-6-16,0 0 2 0,0 0 6 0,0 0-2 0,0 0 12 15,0-17-8-15,20 17-1 0,-20 0 16 0,20 0-14 0,-20 0 1 0,0 0-1 16,17 0 14-16,3 0-15 0,-20 0 10 0,17 0-5 0,-17 17-9 16,20 3 8-16,-20-20-10 0,20 20 0 0,-20-3 6 0,23 23-3 15,-23-40-7-15,14 38 3 0,-14-38-4 0,0 36 2 0,0-36 2 0,0 39 7 16,-14 0-6-16,14-20-6 0,-43 19 1 0,23-2 2 16,3 5-1-16,-20-4-3 0,-3-19-2 15,23 1 2-15,0 1 1 0,-6-2-5 0,3-18-6 0,3 18 2 16,17-18-4-16,-20 0-21 0,3 0 10 0,17 0-2 0,0 0-3 0,-20 0-5 15,20 0-27-15,0-18 34 0,0 18-13 0,0-18 21 0,0-2-12 16,20 1 6-16,-20 19-30 0</inkml:trace>
  <inkml:trace contextRef="#ctx0" brushRef="#br0" timeOffset="46267.67">3001 8045 43 0,'0'0'17'0,"0"0"-7"0,0 0-6 0,0 0-2 0,0 0 4 0,0 0 0 15,0 0 10-15,0 0 3 0,0 0 0 0,0 0-1 16,0 0-9-16,0 0 1 0,0 0 0 0,0 0 1 0,0 0-1 0,0 0 1 16,0 0 7-16,0 0-9 0,0 0 7 0,0 0 0 15,0 0-9-15,0 20 9 0,0-20-10 0,0 17 1 0,0-17-1 0,0 20 7 0,0 16 0 16,0-15-4-16,0 16-4 0,0-16 4 0,0 35 1 16,0-19 1-16,0-16-7 0,0 36 4 0,0-21-2 15,0-16-3-15,0 38 2 0,0-41-2 0,0 23-1 0,0-23-1 16,0 40 2-16,0-17-3 0,0-23 2 0,20 40-1 0,-20-37 0 0,0 0 1 15,0 18 1-15,0 19-4 0,17-21 2 0,-17-36 0 16,0 20 0-16,23-1 3 0,-23 0-1 0,17-19 2 0,-17 20-2 16,20-20-7-16,-20 19 5 0,17-19-2 0,-17 0 6 15,20-19-3-15,-20 19-1 0,0 0 1 0,20-39 3 0,-20 39-2 0,0-19-2 16,0-1-1-16,37-37 2 0,-37 21 0 0,0 15-3 16,0-16 3-16,0 0 0 0,0 18 1 0,0 19 0 15,0-38 0-15,0 38-1 0,0-20 5 0,0 0-1 0,0 20-4 16,0 0-1-16,0 0 1 0,0 0 0 0,0 0 2 0,0 20 6 15,0 0-8-15,17-3 4 0,-17 23-2 0,0-40-2 0,0 37 3 16,0-17-3-16,0 18-1 0,20 19 2 0,-20-38 1 0,23 37 4 16,-23-37-5-16,17 20-1 0,-17-22-1 0,0 4-3 0,17 15 1 15,-17 5 0-15,20-41 0 0,-20 17-4 0,20 3-7 0,-20-2-14 16,0-18 7-16,0 19 1 0,0-19-5 0,17 0-62 16,3 0 6-16,-20 0 31 0,0 0 0 0,17-19-40 0,-17 1 30 15,20-2 9-15</inkml:trace>
  <inkml:trace contextRef="#ctx0" brushRef="#br0" timeOffset="47059.04">3115 7854 52 0,'0'0'7'0,"0"0"2"0,0 0-5 0,0 0 1 0,0 0 11 0,0 0-5 0,0 0 14 0,0 0-10 0,0 0 18 0,-17 0 29 0,17 0-34 16,0 0-5-16,0 0-13 0,0 0-2 0,0 0 8 0,0 0 0 16,0 0-8-16,0 0 9 0,0 19-1 0,0-19-9 15,-20 21 1-15,20-21 2 0,0 0-2 0,0 17 0 0,0 3-1 0,0-20-1 0,0 19-1 0,0 19 8 16,0 93 19-1,0-91-24-15,0-3-4 0,0-16 0 0,20-2 1 0,-20 35 3 16,0-13-3-16,0 16 1 0,0-40-2 0,0 22 1 0,17 36 4 0,-17-18-3 16,0 0-3-16,0 21 3 0,20-59 0 15,-20 55-1-15,0-34-4 0,0-23-1 0,20 60 11 0,-20-58-4 16,17 56 4-16,-17-54-9 0,0 35 1 0,20 2-2 0,-3-21-2 16,3 19 3-16,-20-56 2 0,23 21-3 0,-6 36-3 15,-17-57 2-15,17 19 4 0,-17-1-2 0,0-18-4 0,20 20-6 16,-20-20 2-16,0 0-2 0,0 0-1 0,0 0-5 0,0 0-20 15,0 0 12-15,0-20-27 0,0 2-40 0,0-1 50 16,0-1-6-16,-20-17-97 0,20 16 106 0,0-15-13 0,0-3 29 16,0 21-23-16</inkml:trace>
  <inkml:trace contextRef="#ctx0" brushRef="#br0" timeOffset="47499.34">3497 8787 33 0,'0'0'9'0,"0"0"4"0,0 0-5 0,0 0 13 0,0 0-9 15,0 0 0-15,0-20 43 0,-20 0-24 0,20 20-16 16,0-17 12-16,0 17 2 0,-20-19-15 0,20 19 0 0,0 0-2 15,0 0-1-15,0-21 7 0,-17 21-10 0,17-17 0 0,0 17 1 0,-17 0 0 16,17 0 11-16,-23 0-4 0,23-20-12 0,0 20 6 0,-20 0-6 16,20 20 3-16,0-20 0 0,-17 57 5 15,17-20-5-15,0-17-4 0,0-3-2 0,0 23-1 0,0-2 0 16,0-19 4-16,37 37 6 0,-37-37-4 0,40 37-2 0,-23-17-1 16,-17-21-2-16,20 40 3 0,0-38 0 0,-3-20-2 15,3 18 0-15,-20 1-1 0,17-19 3 0,3 0 0 16,-20-19-2-16,20 1 0 0,3-19 3 15,-23 16-12-15,0 1 4 0,0-16 0 0,0 15 4 0,14-15 4 16,-14 16-4-16,0 1 0 0,0 0 2 16,0 19 1-16,0 0-4 15,0 19 9-15,0 20-1 0,0-39-9 0,0 36 1 0,0 3-1 16,0-1-4-16,0-17 0 0,0 16-3 0,20-19-4 0,-20 21-26 16,0-3-21-16,0-15 22 0,0-21-4 0,17 37-54 0,-17-37 48 15,0 20 5-15,0-20 7 0,23 0 7 0,-23 0 5 0,0 0-36 0</inkml:trace>
  <inkml:trace contextRef="#ctx0" brushRef="#br0" timeOffset="47725.97">3933 8787 136 0,'0'0'44'0,"0"0"16"0,-20 0-49 16,20 0 13-16,0 17 8 0,0-17-17 0,-17 21-1 0,17-2 8 0,0-19-13 16,0 17 1-16,-20 4 8 0,20-2-5 0,0-2-1 0,0 3-3 0,0-1 5 15,0 0-8-15,-17 20 6 0,17-22-2 0,0 22-5 16,0-1 0-16,0 20 2 0,0-40-5 0,0 1-1 15,17 19 4-15,-17-20-3 0,20 60 0 0,-20-41-1 16,0-17 1-16,0-3-1 0,0 3-1 0,0 1-3 0,0-3 2 16,0-18 1-16,0 38-3 0,-20-38-3 0,20 18-5 0,0 2-27 15,-17-20-17-15,-6 0-20 0,-14 0-70 0,0-38 34 16,37 38 55-16</inkml:trace>
  <inkml:trace contextRef="#ctx0" brushRef="#br0" timeOffset="48284.61">4997 7950 44 0,'0'0'0'0,"0"0"28"0,0 0-9 0,0 0-2 0,0 0 8 0,0 0-9 0,0 0 1 0,0 0-1 0,0 0 0 0,0 0-1 0,0 0-1 0,0 0 16 0,0 0-14 0,0 0-2 16,0 0-1-16,0 0 0 0,0 0 9 0,0 17-11 0,0-17 0 0,-20 0 20 15,20 21-14-15,-17-4-1 0,17-17-9 0,-20 20 6 16,2 0 0-16,18 0-6 0,0-20 1 0,-39 37 4 0,21-1-1 15,1 5-3-15,-25-24 1 0,42 4-3 0,-18 15-3 16,-1-16 2-16,1-3-1 0,-21 60 5 0,1 17-2 0,21-53-2 0,17-5 0 16,-40 79 10-16,40-38-10 0,0-40-5 0,0 40 4 15,0-39-2-15,0-2 2 0,0 3 2 0,18 0 0 0,-18-3 0 0,22 41-2 0,-5-39-3 16,3 39-2-16,17-20 4 0,-17 0-2 0,17-20-1 16,-37-17 0-16,38-3 2 0,-16 24-1 0,13-5 1 0,-15-16-3 0,37 18-1 15,-40-38 3-15,25 36-6 0,13 5-12 0,-18-41-14 16,-17 17 10-16,17 3-28 0,5-20-10 0,-7 20-17 15,5-20-26-15,-6 0-61 0,-14 0 74 0</inkml:trace>
  <inkml:trace contextRef="#ctx0" brushRef="#br0" timeOffset="49543.02">5647 8482 40 0,'0'0'13'0,"0"0"-11"0,0 0 1 0,0 0 0 0,17-21 0 0,-17 21 1 0,0 0 2 0,0 0 17 0,17 0-14 0,-17 0 0 0,0 0 9 15,20 0-10-15,-20 0 0 0,20 0 10 0,-20 0-8 0,17 0 1 0,3 0 14 16,-3 0-2-16,26 0-12 0,-26 0 6 0,-17 0-9 0,17 0-2 16,23 0 7-16,-40 21-8 0,37-21 6 0,0 0 0 0,-17 0-2 15,17 0-5-15,0 20 5 0,-37-20-5 0,40 17 5 16,-3-17-1-16,-17 0-5 0,17 19 1 0,-17-19-2 0,-20 21-1 16,40-21 3-16,-23 17-2 0,-17-17-2 0,20 0 0 0,-3 20-4 15,-17-20 0-15,20 19-13 0,-20-19-14 0,0 0 11 16,0 0-4-16,0 0-3 0,0 18-38 0,0-18 33 0,-20 0-24 0,20 0 33 15,-17 0-15-15,-3 0 2 0</inkml:trace>
  <inkml:trace contextRef="#ctx0" brushRef="#br0" timeOffset="49751.65">6043 8388 91 0,'0'0'17'0,"0"0"-6"0,0 0-5 0,0 17-2 0,0-17 15 0,-20 0-5 16,20 0 2-16,0 0 21 0,0 19-18 0,0-19 15 0,-14 0-7 15,14 37 8-15,0-37-29 0,0 21 5 16,0-1 1-16,0-3-2 0,0 2-4 0,0 2-3 16,-23-4 4-16,23 3-4 0,0-1 0 0,0 19 5 0,0-1-6 15,0-37-1-15,0 21-1 0,0 15 1 0,0-16-2 16,0 0-2-16,0-3 2 0,0 4-7 0,0-2 0 0,0-2-21 16,0 4 8-16,0-2-32 0,23-19 22 0,-23 37-66 15,14-37 46-15,-14 19 11 0,20 0 25 0,-20-19-24 0</inkml:trace>
  <inkml:trace contextRef="#ctx0" brushRef="#br0" timeOffset="50069.6">6744 8938 120 0,'0'0'24'16,"0"0"-4"-16,0 0-16 0,0 0 0 0,0 0 3 0,0 0 2 0,0 0 3 0,0 19 15 0,0 0 1 15,0 1-8-15,0-1-13 0,-17-2 2 0,17 4-5 16,0-21-2-16,-37 36 3 0,37-16-4 0,-20 1 0 0,-17 16 1 15,20-19-2-15,-6 1 0 0,3 1 0 0,3-2-4 0,-3 0-2 16,-37 3-27-16,40-2-5 0,0-1 16 0,17 2-27 16,-23-20 25-16,3 0-22 0,20 19-38 15</inkml:trace>
  <inkml:trace contextRef="#ctx0" brushRef="#br0" timeOffset="50490.64">7200 8615 79 0,'0'0'43'0,"0"0"-40"0,-17 0-1 0,17 0 9 0,0 0 1 16,0 0 44-16,0 0-20 0,0 0-23 0,0 0 17 15,0 18-5-15,0-18-18 0,0 0 11 16,17 0-13-16,26 40 4 0,-26-40-6 16,20 17-2-16,-17 4 0 0,-20-21-2 0,37 0 0 0,-37 0-1 15,17 19 0-15,-17-19 0 0,20 0-13 0,3 17 0 0,-6-17-63 16,0 0 44-16,-17 20-35 0,20-20-10 0,-20 0 23 16</inkml:trace>
  <inkml:trace contextRef="#ctx0" brushRef="#br0" timeOffset="50637.82">7334 8367 150 0,'0'0'67'0,"0"21"-24"0,-17-4-28 0,17 22 33 16,0-22-32-16,0-17-2 0,-20 58 12 0,20-18-7 0,0-23-11 15,0 22-2-15,-20 76 7 0,20-20-11 0,0-38 0 16,0-21-1-16,0 3 5 0,0 0-3 0,0 18 2 0,0-1-9 16,0-18-5-16,0 0 0 0,0-19-18 0,0 1-8 0,0 16-31 15,0-36 37-15,0 0-74 0,0 0 69 16,0 0 3-16,20 0-20 0,-20 0 5 0</inkml:trace>
  <inkml:trace contextRef="#ctx0" brushRef="#br0" timeOffset="50997.19">7656 8045 130 0,'23'0'37'0,"-23"0"-34"16,0 0 3-16,17 0 12 0,-17 0-6 0,17 0 11 15,-17 0-2-15,20 0-10 0,0 0 23 0,3 20-11 16,-23-3-14-16,34 3 6 0,-34 16-3 0,17-36-8 0,6 41 5 15,-23-3-5-15,37 18 4 0,-20-19-2 0,-17 3-3 16,20 15 3-16,-20-16-4 0,20-22 1 0,-20 24-1 0,0 33 3 0,0-17-1 16,0-17 3-16,-20 17 4 0,20-20-6 0,-37 21 1 15,0 18-1-15,-3-39-2 0,20 1 0 0,-17 18 5 0,17-17-5 0,-17 20 1 16,-3-22-5-16,23-19-3 0,-3 1-3 0,6 1-4 0,-49-2-24 0,46-18 12 16,-20 18-32-16,17 3-14 0,0-21 30 0,3 0-39 15,0-21 43-15,17 3-16 0,-23 0-6 0</inkml:trace>
  <inkml:trace contextRef="#ctx0" brushRef="#br0" timeOffset="51630.97">8403 8596 108 0,'0'0'0'0,"0"0"53"0,0 0-42 0,0 0 12 0,0-20-8 0,0 20 1 0,0 0 9 0,0 0-15 0,0 0 4 0,0-17-4 15,0 17-3-15,14 0 5 0,-14-21-6 0,0 21 4 0,20 0 1 16,-20 0-6-16,20 0 1 0,0 0 4 0,15 0-4 0,-16 0-2 16,1 0 3-16,37 21 3 0,-39-4-8 0,41 22 3 15,-41-39-4-15,-18 18 0 0,39 2-1 0,-1 0-1 16,-1-3 0-16,-37 4 1 0,57 15-9 0,-37-16-12 16,17 0-81-16,-17-3 65 0,-3-17-40 0,-17 0 43 15,20 0-72-15</inkml:trace>
  <inkml:trace contextRef="#ctx0" brushRef="#br0" timeOffset="51918.1">9045 8367 159 0,'0'0'0'0,"20"57"115"16,0 21-42 0,34 16-34-1,23-37-11 1,0-37-1-1,-60-20-24-15,3 17 6 0,-20-17-3 16,20 0 5-16,2 0-9 0,-22 40 9 16,-96 74-10-1,76-97-3-15,0 4 1 0,0-2 0 16,-37 18 2-16,37-18-1 0,3 0-2 0,-60 37-20 16,0 1-27-16,60-57 36 15,-40 58-111-15,37-38 93 0,2 37-152 16,18-39 126-1</inkml:trace>
  <inkml:trace contextRef="#ctx0" brushRef="#br0" timeOffset="62942.68">10393 8559 102 0,'0'0'19'0,"-17"0"-14"0,-3 17 40 0,3-17-18 15,-3 0-16-15,20 0-1 0,0 0 7 0,-20 0-8 0,3 0 7 0,-3 0 36 16,3 0-44-16,17 0 6 0,0 0-6 0,-23 0-1 0,23 0 1 0,0 0 0 0,-17 0 5 16,17 0-7-16,0 0-1 0,0 0 3 0,-20 0-5 0,20 0 0 15,0 20-1-15,0-1 7 0,0-1-4 0,-14 2 0 0,14 0-3 16,0-3 0-16,0 4 0 0,0 15 2 0,0 21 0 0,0-36-2 16,14 55-1-16,-14-20 7 0,0 19 3 15,20-18-8-15,-20-37-4 0,0 18 2 0,17 19 2 0,-17-37-2 0,0 16-1 16,23-15 0-16,-6 36 0 0,-17-38-1 0,20 19-3 0,-20-21 2 15,0 3-9-15,0 1 2 0,0-21-7 0,0 18-26 0,0-18 15 0,0 0-3 16,0 0-5-16,0 0-48 0,0 0 2 0,-20-39 50 0,20 39 9 0,-17-37-11 16,-6-1-8-16</inkml:trace>
  <inkml:trace contextRef="#ctx0" brushRef="#br0" timeOffset="63121.56">9920 8633 62 0,'0'0'0'0,"0"0"19"0,0 0 18 0,-20 0-19 0,20 0-2 0,-17-18 8 0,-3 18 7 15,20 0-13-15,-20 0 0 0,20 0-3 0,-17 0 11 0,17 0-15 0,0 0 1 16,0 0-2-16,0 0 13 0,0 0-11 0,37 0 18 15,-37 18-22-15,37-18 9 0,-17 0-1 0,37 20 0 0,-20-20-8 16,-17 0-2-16,37 0 6 0,-40 0-6 0,60-20 4 0,-40 20-7 16,3 0-1-16,37-37 0 0,20 17 2 0,-6-18-4 0,-54 19 1 15,40 2 1-15,-37-3-1 0,34 20-3 0,3-38 2 0,-20 38-8 16,-20-20 0-16,6 20-19 0,-9 0 11 0,-34 0-4 16,40 0-1-16,-23 20-33 0,3-20 19 0,-3 17-57 0,3 4 43 0,0-1-39 15,-3-3 12-15</inkml:trace>
  <inkml:trace contextRef="#ctx0" brushRef="#br0" timeOffset="64049.44">2924 10877 70 0,'0'0'26'0,"0"0"-24"0,-17 0 3 0,17 21 24 0,0-21-21 0,0 0 0 0,0 18 9 0,0-18-7 0,0 18 10 0,0-18-10 0,0 20 12 0,0-20-12 0,0 18 11 15,0-18-1-15,0 20-10 0,0-20 0 0,0 19 12 0,0-19-13 16,0 18 8-16,0-18-10 0,0 0-1 0,17 40 4 0,-17-40-5 16,0 37-1-16,0-18 4 0,20 38-1 0,0 153 7 15,-20-173-13-15,37 210 5 16,-37-171-5-16,0 77-8 16,0-135 1-16,-14 39-98 15,14-38 75-15,-43-19-192 16,23-37 173-1</inkml:trace>
  <inkml:trace contextRef="#ctx0" brushRef="#br0" timeOffset="64250.47">2987 10840 74 0,'0'0'24'0,"0"0"-20"0,0 0 3 0,0 0 11 0,0 0-6 0,0 0 3 0,14 0 22 15,-14 0-17-15,0 0 0 0,0 0-3 0,0 18-2 0,20-18 9 16,-20 19-14-16,0-19 0 0,0 21 0 0,17-3 9 0,-17 0-9 0,0-18-1 15,23 38 11-15,-23-18-13 0,0-1 0 0,0-1-2 0,0 22 4 0,0-22-6 16,0 20 2-16,0-19-2 0,0 19-2 0,0 1 2 0,0-20-2 16,0-1 0-16,-23 39 0 0,23-38-2 0,0-1 0 0,-17 2 1 15,17 19-5-15,-20-39 1 0,20 37-13 0,0-19 5 0,-14 2-25 16,14-1 12-16,-23-1-42 0,23-18 28 0,-20 20-108 16,20 0 81-16</inkml:trace>
  <inkml:trace contextRef="#ctx0" brushRef="#br0" timeOffset="64523.48">3571 10877 78 0,'0'0'11'0,"0"0"-5"0,0 0 6 0,0 0-8 0,0 0 9 0,0 0-3 16,-20 0 1-16,20 0 3 0,0 0 1 0,0 0-1 0,-17 21 41 15,17 15-20 1,17 2-23-1,3-38-7 1,-20 0-4-16,0 0-1 0,20 0 2 0,-20 0-2 16,0 0 2-16,0 0-1 0,0 0-1 0,23-18 1 0,-23 18-1 15,0 0 2-15,0-20-2 0,0 20 0 0,0 0-1 0,0-18 1 0,0 18 0 16,0 0 0-16,0-18-1 0,0 18-2 0,0-21 2 16,0 21-2-16,0 0 0 0,0 0-7 0,0 0 3 0,0 0-13 0,0 0-9 15,0 0 10-15,0 21 0 0,0-21-23 0,0 18 21 0,0-18-2 0,0 38-24 16,0-38-8-16</inkml:trace>
  <inkml:trace contextRef="#ctx0" brushRef="#br0" timeOffset="64897.02">3514 10231 39 0,'0'0'0'0,"0"20"22"0,0-20-18 0,0 0 4 16,0 0-3-16,0 0 1 0,0 0 0 0,0 0 10 0,0 18 3 0,0-18 4 15,0 0-10-15,0 0-1 0,0 20 13 0,0-20-3 0,0 18-12 16,0-18-1-16,0 0 0 0,0 39 29 0,0-21-16 15,0 1-10-15,0 0-1 0,0-19-1 0,0 20-3 0,0 18 5 0,20-20-6 16,-20 2 0-16,0-1 0 0,0-19 2 0,0 58 3 0,0-40-7 0,0 1-2 16,0 17 0-16,0 21 6 0,0 39 0 0,0 19 0 15,0-20-4-15,0-58-3 0,0 40 2 0,0-58-3 16,0 19 2-16,0 1-1 0,0-2-2 0,-20 20 4 0,20-20-3 0,0 3 0 16,0 16-5-16,-17-56 2 0,17 38-10 0,0-19-10 0,0-1-17 15,0-18 13-15,-20 20-49 0,20-20 30 0,0 0-2 0,0 0-30 16,0 0-5-16</inkml:trace>
  <inkml:trace contextRef="#ctx0" brushRef="#br0" timeOffset="65349.89">3799 10819 69 0,'0'0'15'0,"0"21"-12"0,-14-21 0 0,14 0 4 0,0 18-2 0,0-18 2 0,0 0 10 15,-23 19-7-15,23-19 1 0,0 21 8 0,0-21-9 0,0 0 7 16,-20 18-4-16,20-18-3 0,0 18-5 0,0-18 3 0,0 20-3 16,0-20 4-16,0 18 1 0,0-18-1 0,0 20-3 15,0-20 0-15,0 19 7 0,0-19-7 0,0 18 6 0,0 1-1 0,0 2-8 16,0-21 0-16,0 18 0 0,0-18 0 0,0 19 2 0,20 0 1 0,-20-19-3 16,0 19 1-16,0 0 3 0,0-19-3 0,0 19-1 0,23-19 0 0,-23 18 4 15,14-18-4-15,-14 21-1 0,0-21 0 0,0 19 3 0,0-1-2 16,20-18-1-16,-20 0 0 0,0 0 3 0,17 19-3 0,-17-19-1 0,0 0 0 0,23 0 2 15,-23 0-2-15,0 0 1 0,17 0-1 0,-17 0 2 0,0 0-1 16,0-19 0-16,0 19-1 0,20-18 1 0,-20-1-2 0,0-2 1 16,0 3-1-16,0-20 0 0,0 19 3 0,0 0 1 15,0 19-3-15,0-37 3 0,0 16 2 0,0 2-2 0,0 19-1 16,0-18 0-16,0-1 6 0,0 19-6 0,0 0 1 16,0 0-1-16,0 0 4 0,0 0 0 0,0 19-4 0,17-19 2 15,-17 37-2-15,0-37-1 0,0 0 1 0,0 39-1 0,0-20 3 0,0 0-4 16,0-19 1-16,20 38 0 0,-20-19-2 15,0 20 5-15,0-20-4 0,0-1 0 0,0 1 0 0,0-19-2 0,20 38 1 0,-20-38 1 0,0 37-6 16,0-17 5-16,17 0-7 0,-17-20-1 16,0 19-2-16,20-19-16 0,-20 18 7 0,0-18 0 0,0 0-30 0,17 0-11 15,-17 0 24-15,0 0-2 0,20-18-1 0,3-1-34 0,-23 19 45 16,17-40-10-16,-17 22 18 0,17-1-18 0</inkml:trace>
  <inkml:trace contextRef="#ctx0" brushRef="#br0" timeOffset="65564.24">4295 10954 47 0,'0'0'0'0,"0"0"30"0,0 0-19 0,0 0 11 15,0 0-11-15,0 0 1 0,0 18 87 16,0-18-82-16,0 0-1 0,-20 20 28 0,20-1-21 16,-20-19-6-16,20 0-9 0,0 18-2 0,-17-18 5 0,17 0-8 15,-17 19 3-15,17 2 0 0,-23-21 0 0,23 0-1 0,-20 37 13 16,20 39 4-16,0-58-19 16,0 40 3-16,0-20-5 0,0-19 0 0,0 0 0 15,0 39 2-15,0-21-1 0,0 0-1 0,0-17-1 16,0-1 0-16,0 19 0 0,0-38 1 0,-17 20-1 0,17-2-1 0,-20 1-6 15,20 0-8-15,-17-19 4 0,-3 0-2 0,20 0-2 0,-37 0-21 16,20 0-9-16,17 0 18 0,-23-19-1 0,3 19-4 0,3-37-32 0,17 17 35 16,-20 0-19-16,20 20 29 0,-17-37-50 0</inkml:trace>
  <inkml:trace contextRef="#ctx0" brushRef="#br0" timeOffset="66018.78">5036 10098 104 0,'0'0'0'0,"0"0"39"0,-17 0-30 0,17 0 15 0,0 0 11 0,-22 20 21 0,22-20-39 0,0 18-1 0,-20 0 15 0,20 3-20 0,-17-3 6 0,-21 20 0 0,19 20 1 0,-1-40-11 0,-15 39 7 15,13 1 4-15,2-39-9 0,2 18-1 0,-19 39 1 0,37-55-7 16,-39 52 3-16,1 4 1 0,38-1 3 0,-17-37-5 15,-5 37 2-15,22-58-3 0,0 20-1 0,0 38 4 0,0-18 1 16,0-20-5-16,0 18 3 0,0-16-3 0,0 16 1 0,0 20-2 16,22-56 1-16,-5 54-1 0,-17-35 0 0,38-1-1 15,-19-18 1-15,1 17 0 0,-20-37-1 0,18 38 0 0,1-38 0 0,-19 38 0 16,38 1-4-16,-16-20-2 0,-5-19 1 0,-17 18-10 16,38-18-10-16,-19 0-9 0,19 0-35 0,-21 0 43 15,-17 0-3-15,20 0-3 0,2 0-3 0,-5-37-45 0,1 17 8 16,39-37-24-16</inkml:trace>
  <inkml:trace contextRef="#ctx0" brushRef="#br0" timeOffset="66545.89">5302 10934 61 0,'0'0'0'0,"0"0"13"0,0 0-9 0,0 0 5 0,0 0-3 0,0 0 11 0,0 20 6 0,0-20-10 0,0 0 0 0,0 0-1 0,0 0 11 0,0 0-12 0,0 18-2 0,0-18 0 0,0 0 7 0,0 0-8 0,0 0 0 0,0 20 9 0,0-20-8 0,0 0 12 0,0 0-11 0,17 0 0 16,-17 0-2-16,0 0 8 0,0 0-10 0,20 0 0 0,-20 0 1 0,20 0 1 15,-20 0-4-15,0 0 0 0,22 0 0 0,-7 19 1 0,-15-19-4 0,0 0 1 16,20 0-1-16,-3 0 0 0,-17 0-1 0,23 0 2 0,-23 0-3 16,17 18 2-16,-17-18-3 0,20 0-4 0,-3 0 2 0,-17 0-13 15,0 0 1-15,20 0-5 0,-20 0-40 0,0 0-17 0,0 0 39 16,0 0 4-16,0 0 6 0,0 0 4 0,0 0-39 0</inkml:trace>
  <inkml:trace contextRef="#ctx0" brushRef="#br0" timeOffset="66715.92">5433 10612 116 0,'0'0'31'0,"0"0"8"0,0 19-9 0,0-2 0 16,0 4 5-16,0-3-1 0,0 20-8 0,0-17-14 0,0-3-3 15,0 1-1-15,0 17 4 0,0-15-7 0,0-3-2 0,0 22 1 0,0-22-1 16,0 20 1-16,0 0-1 0,0 39 1 0,0-40-3 15,0-18 0-15,0 0-1 0,0 19 0 0,0 1-2 0,0-2-4 16,0-37 1-16,0 19-1 0,0-19 0 0,0 19-12 0,0-19 4 16,0 0-21-16,0 0 13 0,0 0-32 0,23 0-9 0,-23 0 4 15,0 0 34-15,0 0 4 0,17 0-53 0</inkml:trace>
  <inkml:trace contextRef="#ctx0" brushRef="#br0" timeOffset="67065.45">6060 11411 75 0,'-17'0'38'0,"17"0"-19"0,0 0-4 0,0 0-4 0,0 0 65 16,17 0-63-16,-17 0-1 0,0 0 7 0,0 18-10 16,0 1 4-16,0-1-7 0,0-18-1 0,0 20 1 0,0-1 0 0,0-1-4 15,0 22 2-15,0-22-2 0,-17 20 2 0,-3 0-2 16,6 20 1-16,-9-58-2 0,-17 76-7 0,40-76-1 15,-17 18-19-15,-20 1-23 0,37 1 17 0,-20-20-3 0,0 0-32 16,3 0 41-16,0 0-16 0,17-20-9 0</inkml:trace>
  <inkml:trace contextRef="#ctx0" brushRef="#br0" timeOffset="67750.02">6536 11029 42 0,'0'0'13'0,"0"0"-8"0,0 0 10 0,0 0-1 0,20 0-5 0,-20 0 1 0,0 0 13 0,0 0-11 0,0 0 1 0,17-18 25 16,-17 18-26-16,20 0-2 0,3 0 9 0,-23 0-2 0,17 0-10 15,0 0 0-15,-17 0 1 0,20 0-1 0,0 0 11 0,-3 0-2 0,3 0-8 16,-20 0-2-16,37 0 5 0,-37 0-7 0,20 0 1 0,17 0-1 16,0 0 2-16,-14 0-4 0,-6 0-1 0,-17 0 1 15,17 0-2-15,3 18 1 0,23-18 1 0,-43 0-2 0,14 0 0 16,-14 0 0-16,37 19-3 0,-37-19-2 0,23 0 0 16,-23 0-2-16,0 0-2 0,17 0-4 0,-17 21-24 0,20-21-13 0,-20 0-45 15,0 0 65-15,0 0-20 0,0 0-13 0</inkml:trace>
  <inkml:trace contextRef="#ctx0" brushRef="#br0" timeOffset="68212.48">7163 10364 52 0,'0'0'0'0,"0"0"20"0,0 0-16 0,0 0 1 15,0 0 0-15,0-18 9 0,0 18-5 0,0 0 1 0,0 0 13 0,0-20 2 16,0 20 3-16,0-19-4 0,0 19-14 0,0 0 9 15,0 0-12-15,0-18 9 0,0 18-8 0,0 0 10 16,20 0-8-16,-20 0 7 0,17 0-1 0,-17 0-7 0,20 0 4 16,3 0-3-16,11 0 0 0,-14 0-4 0,-20 0-2 0,20 18-1 0,-20-18 1 15,37 19 0-15,-37 1-1 0,17-20 0 0,26 37 4 0,-43-18-2 0,34 1-1 16,43 133 4-16,-60-80-8 0,23-34 2 16,-40-1 0-16,23 38 2 0,-23-37-3 0,0 37 2 0,0-38-1 15,0 0 1-15,-23 39 1 0,23-40-2 0,-20-18-1 0,0 56 1 0,-17 2 0 16,-20 18 1-16,40-56-2 0,-23 36-1 0,3-38 0 15,0-17-1-15,17 0-2 0,-17-2-10 0,-3 1-9 16,40 0 8-16,-20-19-3 0,3 19-22 0,-3-19 17 0,3 0-1 16,17 0-5-16,-20 0-4 0,20 0-3 0,-20 0-3 0,3 0-31 0,17 0 22 15,0 0 31-15,0-19-30 0</inkml:trace>
  <inkml:trace contextRef="#ctx0" brushRef="#br0" timeOffset="68765.23">8115 10916 108 0,'0'0'27'0,"0"0"-11"0,0 18 8 0,0-18-18 0,0 0 0 0,0 0 1 0,-20 0 14 0,20 0-9 0,0 20 15 0,0-20-16 0,0 0 13 0,0 18-12 0,0-18 2 0,0 0 1 16,0 0-6-16,0 0-1 0,0 0 8 0,0 0-3 0,0 0-2 16,0 0-5-16,20 0 2 0,-3 0-1 15,3 0-5-15,-3 0 1 0,3 0-2 0,20 20 0 16,-23-20 0-16,-17 0-1 0,57 19-6 0,-57-19 2 0,20 0-12 0,17 18 3 16,-37-18-23-16,43 19-18 0,-43-19 18 0,0 0-5 15,14 0-40-15,6 21 19 0,-20-21-5 0</inkml:trace>
  <inkml:trace contextRef="#ctx0" brushRef="#br0" timeOffset="68981.66">8457 10705 157 0,'0'0'76'0,"0"0"-59"0,0 20 6 16,0-20-17-16,0 21 9 0,0-3-5 0,0 1 2 0,0-1 13 0,0 0-14 16,0-18-2-16,0 39 4 0,0-39-8 0,20 19 1 0,-20 2 0 0,0-21-2 15,17 18 2-15,1 0 4 0,1 40 6 0,1-39-9 16,-20-1-4-16,23 1-1 0,-23-19 1 0,15 21 2 0,-15-3-2 15,19 1-2-15,-19 0 7 0,0 0-7 16,0-19 1-16,0 19-1 0,0 0 0 0,-19-1-1 0,19 3-1 0,-15-21 2 16,15 37-1-16,-23-37 1 0,3 19 0 0,1 0-1 0,-16 0-1 0,35 18-1 15,-20-37 1-15,0 20-1 0,0 0 0 0,-17-1-10 0,37-1 1 0,-57 19-38 16,37-17 28-16,3-1-32 0,17-19 21 0,-20 18-48 0,20 2-5 16,0-20 49-16,0 20-43 0</inkml:trace>
  <inkml:trace contextRef="#ctx0" brushRef="#br0" timeOffset="69809.44">9843 10612 69 0,'0'0'0'0,"0"0"16"0,0-19-6 0,-17 19 4 0,17 0-4 0,0 0 0 0,0 0 14 0,0 0-12 0,-17-18 12 0,17 18-10 0,0 0 14 0,0 0-17 0,0 0 9 0,0 0-11 0,0 0-1 0,0 0 7 16,0 0-9-16,0 0 1 0,0 0 0 0,0 0 7 0,0 0 4 15,0 0-7-15,0 18 10 0,0-18-12 0,0 38 3 0,0 0-1 16,17-2 1-16,-17 5-4 0,17 32 1 16,3-34-5-16,0-20 0 0,-20 58 1 0,17-59-3 0,-17 79-1 15,20-60-1-15,-3 39 2 0,-17-18 1 0,20 17-1 0,-20-38-2 16,0 22 0-16,0-22-1 0,0 1 0 0,0-1 1 0,0 21-12 15,0-39-9-15,0 0-12 0,0-19 12 16,-20 0-33-16,20 0 21 0,0 0-4 0,-17 0-45 0,17 0 46 16,0 0 4-16,-20 0 8 0,3-38-8 0,17 20-11 0</inkml:trace>
  <inkml:trace contextRef="#ctx0" brushRef="#br0" timeOffset="70078.59">9521 10725 68 0,'0'0'18'0,"0"0"-12"0,0 0 4 0,-20 0-6 15,20 0 0-15,0-20 8 0,-17 20 8 0,-3-18 3 0,3 0-2 16,17 18-12-16,-23 0 8 0,6-21 7 0,17 21-13 16,-20-17 15-16,5-2 22 0,-7 19-19 15,22 0-14-15,0-19-10 0,0 19 2 0,0 0 5 0,-20 0-4 16,20 0-4-16,0 0 7 0,0 0-6 0,20 0 4 0,2 0 1 16,-7 0-4-16,22 0 5 0,-37 0-4 0,40 0-2 0,-3 19 4 15,3-19-7-15,-3 19-1 0,57-2-1 0,-17 4 2 0,-40-21 0 16,40 18 1-16,37 0-3 0,-91-18 1 0,31 0-1 15,0 0-1-15,-34 0 0 0,23 20-2 0,-43-20 0 0,34 0-8 16,-17 0 2-16,6 0-1 0,-23 0-1 0,37 0-19 0,-37 0 12 16,17 0-25-16,-17-20 17 0,0 20-3 0,20 0-6 0,0 0-42 0,-20 0 39 15,17 0-26-15,-17 0 34 0,20 0-16 0</inkml:trace>
  <inkml:trace contextRef="#ctx0" brushRef="#br0" timeOffset="89697.55">3038 13578 369 0,'0'38'0'0,"23"19"1"15,-23-20-3-15,0-17 2 0,0 18 0 0,17 0 1 0,-17-19-2 0,0 37-3 16,0-35 0-16,0-21 0 0,0 17-9 0,0-17 4 15,0 20-6-15,0-20-3 0,0 0-6 0,-17 0-36 0,17 0 25 0,0-20-1 16,0 3-24-16,0-4 28 0,-23-15-22 0</inkml:trace>
  <inkml:trace contextRef="#ctx0" brushRef="#br0" timeOffset="89911.7">2944 12931 79 0,'0'0'6'0,"0"0"-3"0,0 0-3 0,0 0 1 0,0 0-1 0,20 0 2 0,-20 0 8 15,0 0-2-15,0 0 3 0,23 0 3 0,-23 0 1 0,0 0 15 0,0 0-16 16,0 0-2-16,0 0-1 0,14 0 0 0,-14 0-2 0,0 0 10 0,20 0-3 0,-3 0-9 16,-17 0 6-16,23 0-1 0,-23 0 0 0,0 19-7 15,17-19-2-15,-17 0 0 0,0 20 2 0,0-20-3 0,0 18-1 16,0 2-1-16,0-20 1 0,0 19 0 0,0-1 0 0,0-18-1 0,0 19 2 16,0-19-2-16,-17 38-1 0,-6-38-1 0,23 19 1 15,-17 1-5-15,17-20 2 0,-20 18-10 0,20-18-6 0,-14 0-10 16,14 0 10-16,0 21-3 0,0-21-26 0,0 0 26 15,0 0-20-15,0 0 16 0,0 0 10 0,14 0-42 16</inkml:trace>
  <inkml:trace contextRef="#ctx0" brushRef="#br0" timeOffset="90759.51">2944 12912 78 0,'0'0'0'0,"0"0"17"0,0 0-14 0,0 0 7 0,0 0 10 0,0 0 15 0,0 0-15 0,0 19 16 0,0-19-20 0,0 0 9 0,0 0-12 0,0 19-1 0,0-19 0 0,0 20-1 0,0-20 0 0,20 0-2 0,-20 18 0 0,0-18-3 0,0 20 3 0,0-20-1 0,0 19 10 15,0-1-11-15,0-18-1 0,0 37 7 0,0-37-5 0,0 39 6 0,23-39-8 16,-23 20-3-16,0-2 5 0,0 20-5 0,0-38 1 0,0 19-2 0,0 18 5 15,0-37-3-15,0 41 0 0,0-24-1 0,14 22 2 0,-14 17 0 16,0-37-3-16,20 0-1 0,-3 58-1 0,-17-59 0 0,0 39 0 16,23-18 1-16,-23-21 0 0,0 39 1 0,0 1-1 15,0-39-1-15,0 0-1 0,0 20 1 0,17 18 6 0,-17-40-10 16,0 23 5-16,0-23 7 0,0-17-12 0,0 20-1 0,0-20-4 16,0 0-7-16,0 0-1 0,0 20-32 0,0-20-10 0,0 0 23 15,0-20-5-15,0 0-45 0,-17 3 11 0,17-3 50 0,0 0 9 0,0-18-8 16,0 19-12-16</inkml:trace>
  <inkml:trace contextRef="#ctx0" brushRef="#br0" timeOffset="91016.59">2924 12836 88 0,'0'0'0'0,"-17"0"26"0,17 0-14 16,0-19 9-16,0 19 3 0,0 0-8 0,0-19 0 0,0 19 2 16,0 0 0-16,0-19-1 0,17 19-1 0,-17 0-1 0,20-20 32 15,-20 20-34-15,20 0 24 0,3 20-16 0,-23-20-4 16,14 19-3-16,-14-19-8 0,20 19 1 0,-20 0-1 0,17-19 1 0,-17 38 1 15,23 0-4-15,-6 0-3 0,-17-18 1 0,0 55 4 16,20-38-5-16,-20 2 1 0,0-1-2 0,0-17 1 16,0 15 1-16,-20 1 0 0,3 21-2 0,-6-19-2 0,6-2 2 15,-17-37-2-15,11 38-8 0,23-38-1 16,-20 0-3-16,0 0-46 0,3 0 8 0,0 0 24 16,-6-38-34-16,23 19-38 0,0-19 67 0,0 2-31 15,23 15 46-15,-23 21-17 0</inkml:trace>
  <inkml:trace contextRef="#ctx0" brushRef="#br0" timeOffset="91304.31">3326 12417 112 0,'0'0'0'0,"0"0"29"0,0 0-16 0,0-18 6 16,0 18-9-16,0 0 3 0,0 0 0 0,0 0 12 0,0 0-15 0,0 0-1 16,0 0 9-16,0 0-10 0,0 0 9 0,0 18-9 0,0-18-1 15,0 19-1-15,0-19 0 0,0 20 0 0,0-20 1 0,17 38 8 0,3-19-4 0,-20 19 0 16,0-19-6-16,0 19-2 0,0-19 1 0,0 19 1 16,0 19-1-16,0-20-3 0,0 40 1 0,0-39-1 0,0 0-1 0,0 38-2 15,0-37-1-15,0 36-1 0,0-56-1 0,0 40-13 16,0-42 0-16,17 2-5 0,-17 18-40 0,0-17-23 0,0-20 41 15,0 38-20-15,20-38-1 0</inkml:trace>
  <inkml:trace contextRef="#ctx0" brushRef="#br0" timeOffset="91655.18">3688 12836 97 0,'0'0'45'0,"0"0"-39"0,0 0-2 0,0-19 3 0,0 19 11 0,0 0 14 16,0 0-15-16,-23 0 13 0,23 0-5 0,0 0-14 0,0 0 4 15,0 0-1-15,-17 0 2 0,-3 19-2 0,20-19-8 16,0 20 4-16,-14-20-6 0,14 18 6 0,0 1-7 16,0-19-2-16,-23 38 2 0,23 1 1 0,0-39-2 0,0 38-2 15,0-19 0-15,0 18 1 0,23-19 0 0,-23 2-3 16,0-1 1-16,14 1 2 0,-14-2 0 0,20-18-2 16,-20 0 4-16,17 0-3 0,-17 0 0 15,0-38 2-15,0 38-2 0,23-19 0 0,-23-1-1 0,0 2 1 0,17-1 1 16,-17-18 1-16,17 37-1 0,-17-20 1 0,0 2 4 0,0 18-2 15,0-20 0-15,20 1 7 0,-20 19-5 0,0 0 6 16,20 0-4-16,-20 19-4 0,0 1 3 0,0-2-4 0,0 2-1 16,0-1-1-16,23 18 2 0,-23-19-1 0,0 21-1 0,14-1-1 15,-14-17 0-15,20-4 0 0,-20 2 0 0,17 18 1 0,6 4-3 16,-6 15-2-16,-17-38 2 0,0 1-2 0,20-19 0 16,-20 19-11-16,17 0 3 0,-17-19-20 0,0 0 12 0,20 19-3 15,-20-19-5-15,0 0-5 0,20-19-53 0,-20 19 37 0,17-19-35 0,-17-19 19 16</inkml:trace>
  <inkml:trace contextRef="#ctx0" brushRef="#br0" timeOffset="92197.99">4617 12209 121 0,'0'-19'57'0,"0"19"-43"0,0-19 16 0,-20-1-12 0,20 20 22 0,0-18-5 0,0 18-21 0,-14 0 8 0,14 0-12 0,0 0-2 0,0 0-1 0,-23 0 31 15,3 0-30-15,20 0-1 0,-19 18 0 0,-207 496 89 47,206-438-88-47,0 19-2 0,20-57-2 0,0 58-1 0,-17-2-1 16,17-17 1-16,17-38-4 0,-17-3 3 0,0 1 0 0,0 4-1 0,40-5 2 16,-40-16-2-16,17 36-3 0,3-18 0 0,-3-18 2 0,3-20 1 15,0 38-3-15,17-1-1 0,-17-37 0 0,-20 0 0 0,18 19-16 16,4-19 4-16,-5 20-36 0,1-20-9 0,-18 0 23 0,39 0-3 0,-39 0-6 15,23 0-7-15,11-20-61 0,-34 1 70 0,40 1-29 0</inkml:trace>
  <inkml:trace contextRef="#ctx0" brushRef="#br0" timeOffset="93717.57">5416 12265 47 0,'0'0'11'0,"0"0"-8"0,0 0 4 0,0 0-2 0,0 0 0 0,-20 0 6 0,20 0 3 0,0 0-5 0,0 0 10 0,0 0-8 0,-15 0 10 0,15 0 1 0,-22 0-12 0,22 20-2 0,0-20 0 15,-20 0-1-15,0 0 6 0,20 18-7 0,0-18 0 0,-17 19 7 0,0-19-8 16,17 0 1-16,0 20 1 0,-23-20-1 0,23 20 0 0,-17-20-1 0,17 18 0 0,0-18-2 16,-20 37 4-16,5-18-2 0,-7 1-2 0,22-2 0 0,0 2-1 15,-20-1 2-15,0 0-3 0,20 19 3 0,-17 0-1 0,-3-19-1 16,20 19 1-16,0-18-1 0,-17 17 2 0,-3-18-2 0,20 19 1 15,0 0-1-15,0 1 0 0,0-21 1 0,0 1 0 0,0 0-2 16,20-19 0-16,-20 19 2 0,0 0-2 0,37 1 1 0,-37-20 1 0,17 18-2 0,45 21 8 16,-47-21-5-16,5-18-1 0,20 19 6 0,-40-19-5 15,54 0 6-15,-34 0-4 0,2 0-1 0,13-19 0 0,22 1 7 16,-20-39-4-16,3-1-4 0,-40 39-2 0,37 0 0 16,-20-38 3-16,3-1-2 0,-20 21-1 0,23 0-1 0,-23 17-1 15,0-18 4-15,0 38-5 0,-23-39 4 0,23 2-1 0,-20 37 0 16,3-57 0-16,-3 37-1 0,3 20-1 0,17 0-1 15,-40-18 1-15,40 18 0 0,-37 0-1 0,20 0-1 0,-23 0-1 16,5 38-8-16,13-38 7 0,2 0-1 0,20 19-2 16,-37 19-28-16,20-19 2 0,17-1 17 0,-23 2-20 15,23-1 16-15,0-19-4 0,0 38-31 0,0-18 24 0,0-2-4 0,0 1-32 16,40 38-23-16</inkml:trace>
  <inkml:trace contextRef="#ctx0" brushRef="#br0" timeOffset="93977.87">5946 13064 152 0,'0'0'39'0,"0"0"-15"0,0 0-17 0,0 0-6 0,0 0 1 0,0 18 9 0,0 2 6 0,0-1-7 0,0-19-2 0,0 20 0 0,0 19 5 0,-17-22-8 0,17 2-1 0,0 0 0 0,0-19-3 0,-37 95 4 0,17-57-2 16,0-19-2-16,20 19 0 0,-17-19-1 0,0 1 0 0,17-2-1 0,-43 21-6 15,43-39-1-15,-17 37-22 0,-3-37 8 0,20 20-5 0,-17-20-7 0,17 0-3 16,-20 18 0-16,20-18-16 0,-20 0 37 0,20 0-28 0</inkml:trace>
  <inkml:trace contextRef="#ctx0" brushRef="#br0" timeOffset="94393.36">6479 12646 70 0,'0'0'44'0,"0"0"-25"0,0 0 5 0,-17 0 10 0,17 0 1 0,0 0-22 15,0 19 1-15,0-19-4 0,0 0-1 0,0 0 8 0,0 0-7 0,0 0-3 16,0 20 7-16,0-20-5 0,0 18-3 0,17-18 6 0,-17 0-7 16,20 19 2-16,-20-19-3 0,37 19 2 0,-37-19-1 0,37 18 0 15,-37-18-4-15,0 0-1 0,20 0 1 0,3 20 0 0,-23-20-3 0,17 0 2 16,0 0-1-16,3 0 0 0,-20 0 0 0,20 19-19 0,-3-19-15 16,-17 0 14-16,0 0-3 0,0 0-6 0,0 0-42 0,0 0 33 15,-17 0-22-15,17-19 44 0,-20-1 3 0,20 20 9 0,0 0-2 0,-20-37-25 16</inkml:trace>
  <inkml:trace contextRef="#ctx0" brushRef="#br0" timeOffset="94536.01">6519 12551 32 0,'0'0'26'0,"0"0"-16"0,0 0 3 0,-20 0 2 0,20 19 42 16,0-1-18-16,0 2-22 0,0-1 12 0,0 0-15 0,0 0-2 15,0 19 9-15,0-19-12 0,0 18-3 0,0 2 9 0,0-1-2 16,0-18-7-16,20-2 0 0,-20 39 2 0,0-38-5 0,17 1-2 0,-17 18 2 16,0-19-1-16,20-1 0 0,-20 1-2 0,0-1 0 0,0 21-3 0,17-19-1 15,-17 19 1-15,0-39-17 0,0 17 0 0,20 2-45 0,-20-19-27 16,0 0 47-16,0 0-16 0,0 0 15 0</inkml:trace>
  <inkml:trace contextRef="#ctx0" brushRef="#br0" timeOffset="94797.55">6935 12113 99 0,'0'0'45'0,"0"0"-5"0,0 0-30 15,0 0 7-15,0 20-6 0,0-20 3 0,0 38 43 16,0-38-46-16,0 19-3 0,0-19 0 0,20 19-1 0,-20-19 0 16,0 0 0-16,23 19 4 0,-9 0-3 0,-14-1-5 0,20 2 8 15,20 17-1-15,-40-37-9 0,0 40 2 0,37-3 1 0,-37-19 0 16,17 1-4-16,-17 19 2 0,40 20-2 0,-23 56 4 0,-17-75-3 16,20 35-1-16,-20-35 1 0,0-1-1 0,-20 0 2 0,20 0-1 0,-17 0-3 15,-3 39 4-15,-17-2-1 0,37-36-1 0,-20 0 0 0,-37 16-1 16,37-37 1-16,6 2-1 0,-9 1 1 0,-17 15-5 0,40-36 0 0,-17 20-6 15,0-20-31-15,-6 0 10 0,6 0-49 0,-17-20-53 16,11 1 106-16,3-19-2 0,0 38-8 0</inkml:trace>
  <inkml:trace contextRef="#ctx0" brushRef="#br0" timeOffset="95391.16">8212 12912 62 0,'0'0'17'0,"-23"0"3"0,23 0-8 0,-20 0-5 0,3 0 10 0,17 19 6 0,-20-19-10 0,3 0 13 16,-23 19 34-16,23-19 9 15,54-19 9 1,-17 19-69-16,17-19 8 0,-20 19-10 0,3 0-1 0,3-19-2 0,11 19 1 16,6 0 1-16,14 0-1 0,-34 0-3 0,23 0-1 0,-29 0 1 15,26 0 0-15,-20 0 0 0,15 19-1 0,-16 0-2 0,1-19 0 0,37 39 1 16,-17-21-2-16,-23 2-4 0,21-1-7 0,-38-1-8 16,0-18 6-16,19 19-2 0,-19-19-5 0,0 0-31 0,20 18 21 15,-20-18-6-15,0 0-6 0,0 0-51 0,0 0 59 0,0-18-41 16</inkml:trace>
  <inkml:trace contextRef="#ctx0" brushRef="#br0" timeOffset="95642.3">8760 12532 110 0,'0'0'34'0,"0"0"-11"0,0 0-7 16,0 0-9-16,0 0 1 0,0 0 4 0,0 0 38 16,0 19-34-16,0-19 13 0,0 19-8 0,20-1-13 0,-20-18 2 15,0 20 11-15,0-1-13 0,0 0-1 0,0-19 0 0,17 39 7 0,-17-21-1 16,20 1 1-16,-20 0-9 0,22 19 5 0,-22-19-7 15,0 0 6-15,17 20-4 0,-17-39 0 0,0 37 3 0,0-18-6 0,0 0 2 16,0 20 3-16,0-1-3 0,0-19-5 0,0 36 3 0,0-35-3 16,-17-1 2-16,17 1 0 0,-22 19 0 0,2-22 0 0,3 21-2 15,-21 0 2-15,-1 19 2 0,21-37-2 0,-19 17-3 0,-3 1-1 16,-17 19-10-16,37-37-2 0,1-1 1 0,19-1 5 16,-18-18-2-16,18 19-3 0,0-19-2 0,-17 20-1 0,17-20-43 15,0 18 13-15,0-18-3 0,0 0 22 0,17 0-38 0,1 20 34 16,-18-20 6-16,39 0-10 0,-16 0-3 0</inkml:trace>
  <inkml:trace contextRef="#ctx0" brushRef="#br0" timeOffset="96556.5">9558 12685 41 0,'0'0'0'0,"0"0"19"0,0 0-17 0,0 0-1 0,0 0-1 0,0 0 2 0,0 0-1 0,0 0 5 0,0 0 2 0,0 0-3 0,0-20 7 0,0 20-5 0,0 0 2 0,0 0 0 16,0 0 0-16,0 0 2 0,0 0 0 0,0 0-1 0,0-19-1 0,0 19-1 0,0 0 9 0,0 0-7 15,0 0-1-15,0-19 9 0,0 19-9 0,0 0 0 0,0 0-1 16,0-19 7-16,20 19-2 0,-20 0-6 0,0-20 6 0,0 20-7 16,0 0 4-16,0 0-5 0,0 0 0 0,17-18 0 0,-17 18 7 0,0 0 0 15,0 0 3-15,0 0-5 0,20 0-5 16,-20 0 6-16,0 0-7 0,0 0 1 0,0 0 0 0,0 0-2 0,0 0 5 16,0 0-7-16,0 0 5 0,0 0-4 0,23 0 3 0,-23 0-1 0,0 0-1 15,0 0 1-15,0 18-1 0,0-18 1 0,0 0 0 0,0 20 2 0,0-20-2 0,0 19-2 16,17 0 3-16,-17 0-2 0,0-19 2 0,0 20-3 15,17-2-1-15,-17-18-1 0,0 19-2 0,0 0 5 0,0-1-2 0,0 2-1 0,0-20 1 16,20 38-2-16,-20-19 2 0,0 19 1 0,0-38-1 0,0 19 0 16,0-19-1-16,0 19 0 0,0-19 0 0,0 19 0 0,0 0 1 0,0 1-1 15,0-20-1-15,0 18 0 0,0-18 2 0,0 20-2 0,-20-1 0 16,20-19 1-16,0 0-1 0,0 18 1 0,0-18-2 0,0 19 0 0,-17-19-1 16,17 0-1-16,0 0-1 0,0 18-5 0,0-18-2 0,0 0 7 15,0 20-7-15,0-20 7 0,0 0-2 0,0 19-3 0,0-19 7 0,-17 0 1 16,17 20 1-16,0-20 1 0,0 0-1 0,0 18-2 0,0-18 1 0,0 0 0 15,0 21 1-15,0-21 0 0,0 0 1 0,0 0 1 0,0 0 0 0,0 17-2 16,0-17 1-16,0 0 1 0,0 0 0 0,0 0-1 0,0 19-1 16,0-19 1-16,0 0 0 0,0 0 2 0,0 0-3 0,0 0 1 0,0 19 0 15,0-19 1-15,0 0 0 0,0 18-3 0,0-18 2 0,0 0 0 16,0 20-1-16,0-20 2 0,0 0 0 0,0 0-2 16,0 21 1-16,0-21 0 0,0 0 0 0,0 0 0 0,0 0-1 15,0 17 0-15,0-17 0 0,0 0 1 0,0 0-1 0,0 0-7 0,0 19-9 16,0-19 3-16,0 0-21 0,0 0-5 0,0 0-2 15,-23 20-52-15,23-20 48 0,0 0 26 16,0 18-9-16,0-18 20 0,0 0 1 0,0 0-3 0,0 0-19 0</inkml:trace>
  <inkml:trace contextRef="#ctx0" brushRef="#br0" timeOffset="97164.78">9578 12685 26 0,'0'0'14'0,"0"0"-9"0,0 0 1 0,0 0-3 0,0 0 5 0,0 0-4 0,0 0 6 0,0 0-5 0,0 0 0 0,0 0 0 0,0 0 8 0,0 0-4 0,0 0 1 0,0 0 12 16,0 0-11-16,0 0 7 0,0 0-8 0,0 0 9 0,0 0 25 16,0 18-24-16,0-18-1 0,0 0-10 15,0 0 9-15,0 19-2 0,0-19 0 0,0 19-9 16,17-1 14-16,-17 2-9 0,0-1-8 0,0 0 8 0,0 0-8 15,0 1 1-15,0-20-1 0,0 18 0 0,20 20 4 0,-20-19-5 16,0 0-2-16,0 1 5 0,0-2-3 0,0 2 2 0,0-1-2 0,0-1 0 16,23 1-3-16,-23-1 2 0,0 2 0 0,0-1-1 0,0 1 2 0,0-2 0 0,0 3-3 0,0-4 2 15,0 21 1-15,0-20-1 0,0 2-3 0,0 18 1 0,0 1 4 16,0-39-2-16,0 37-1 0,0-37-1 0,0 38 1 0,0-19 0 16,0 19 2-16,0-18-3 0,17-1 1 0,-17-1-3 0,0-18 0 15,0 19 1-15,0 1-1 0,0-20-3 0,0 0-4 0,0 0-5 0,-17 0-5 16,17 0-28-16,0 0 20 0,0 0-2 0,-23-39-35 0,23 39 26 0,0-18-2 15,-20-21-37-15,20 39 50 0,-17-38 0 0,17 0 18 0,-20 38-1 16,20-38-21-16</inkml:trace>
  <inkml:trace contextRef="#ctx0" brushRef="#br0" timeOffset="97421.22">9310 13064 77 0,'0'0'18'0,"0"0"-1"0,-17 0 8 16,17 0-11-16,-17 0 1 0,17 0 20 0,-20 0-17 0,20-19 18 0,-20 19-18 15,20 0 14-15,-20 0-9 0,20 0-4 0,0-18 3 16,20 18-11-16,-20 0 10 0,40 0-3 0,-40 0-10 16,34 0 1-16,-14 0-6 0,22 0 3 0,-7 0 3 0,5 0-2 15,-3 18-3-15,-20-18 0 0,23 0 1 0,-3 19-3 16,0-19-1-16,-14 0 0 0,-6 0 0 0,0 0 0 0,23 18-3 0,-3-18 4 16,-37 0-4-16,17 0 2 0,26 0-7 0,-43 20-3 0,34-20-41 15,-14 0 4-15,-20 0-13 0,0 0 23 16,20 0-51-16,-20-20 41 0,0 20-22 0,0-18 7 0</inkml:trace>
  <inkml:trace contextRef="#ctx0" brushRef="#br0" timeOffset="98515.24">4050 12798 52 0,'0'0'18'0,"0"0"-13"0,0-19 10 0,-23 19-7 0,23 0 3 0,0 0 13 0,0 0 0 0,0 0-4 0,0 0-12 0,0 0-1 0,0-20 0 0,0 20 7 0,-20 0-6 16,20 0 0-16,0 0 1 0,0 0 18 0,0 0-19 0,0 0 3 16,0 0 2-16,-17 0-7 0,17 0 6 0,0 0-2 0,0 0-6 15,0 0 0-15,-20 0-1 0,20 0-1 0,0 0 4 16,0 0-1-16,0 0-3 0,-17 20 6 0,17-20-5 0,0 0 1 0,0 0-2 0,0 19 1 16,0 0-1-16,-20 0 1 0,20 1 1 0,0-2 0 15,0 1 0-15,0 0-2 0,0-19 2 0,0 19-2 0,0 0 2 0,20-19-5 16,-20 20 4-16,17 18 4 0,-17-19-2 0,20-19-3 15,-20 18 4-15,17-18-3 0,-17 19 0 0,0-19 1 0,20 18-1 0,3 2 4 0,-6-1-3 16,-17-19-3-16,0 0 4 0,17 20-2 0,3-2 2 0,0 3-1 0,-3-4-3 16,-17 2 1-16,0-19-2 0,0 19 4 0,20-19-3 0,-20 18-1 0,0-18 1 15,0 20-2-15,0-20 1 0,-20 38 2 0,20-38-3 0,0 19 1 0,-17 1-1 16,-3-20 0-16,0 18-3 0,3 1-8 0,0-19 4 0,-6 19-2 0,23-19-5 16,-57 19-34-16,20-19 14 0,37 0 16 0,-20 0-23 15,3 0-8-15,-3 0 19 0,3 19-31 0,17-19 13 0,0 0 21 16,-23 0 18-16,23 0-1 0,0 20-25 0</inkml:trace>
  <inkml:trace contextRef="#ctx0" brushRef="#br0" timeOffset="120394.34">27369 3101 54 0,'0'0'19'0,"0"0"-7"0,0 0 16 0,-23 0 82 0,23 19-90 0,-17 0 24 16,17-19-35-16,0 18 5 0,0-18-1 0,-20 18-2 15,20-18 1-15,0 0-6 0,0 0 1 0,-20 21 3 0,20-21-5 16,0 0 0-16,0 0 6 0,-17 0 17 15,17 0-15-15,0-21-1 0,-20 21-1 0,20 0-2 16,-20 0-1-16,-14 21 15 16,11-1-19-16,-34 131 5 15,40-75-7-15,-3 95 1 16,20-152-3-16,20 115 2 16,-20-97-2-16,17-37 1 0,3 18 1 0,-20-18-2 15,20 0 0-15,-20 0 0 0,74-75 3 16,-74 38-2-16,97-116 0 15,-97 77 0-15,17 57 0 0,-17-19 0 0,23-19 0 0,-23 18-1 16,17 21 1-16,-17-39 0 0,0 38 0 0,0-19-1 0,0 38 0 16,17-39 2-16,-17 39-1 0,0-18 1 0,0 18-1 0,0 0 1 15,0 18 4-15,0 21-1 0,0 18-3 16,0 0-1-16,0 19 1 0,0 0-1 0,0-39-1 16,20 21 0-16,-20-19 0 0,37 17 0 0,-37-38-2 0,40 79-19 15,-40-79 5-15,17 1-4 0,3 18-34 0,3-37 20 0,-23 21-6 16,14-21-60-16,6 0 39 0,-20 0-49 0,20 0 70 0,0 0-16 0</inkml:trace>
  <inkml:trace contextRef="#ctx0" brushRef="#br0" timeOffset="120822.21">27899 2453 103 0,'0'0'39'0,"0"0"-20"0,0 0-3 0,0-17 0 0,0 17-1 0,0-19 14 0,0 19-15 0,0 0 1 0,0-21 11 0,0 2-15 0,17 19 1 0,-17-18 10 0,0 18-11 0,0-20 8 16,20 20-10-16,-20 0 9 0,0 0-9 0,0 0 10 0,0 0-10 16,0 0 0-16,20 0 2 0,-20 20-2 0,0-2 0 0,0 22 8 0,0-4-5 0,0 3-8 15,0-21 0-15,0 40 0 0,0 19 3 0,0-21-4 0,0-18 0 16,-20 57 3-16,20 1-5 0,0-2-1 0,0-55 2 0,0 55 0 15,0-17-2-15,0-21 2 0,0-36-1 0,0-2 0 16,0 1 0-16,0-19 1 0,0 20-1 0,20-20 0 0,-20 0-1 16,0 0 2-16,0 0 0 0,0 0 0 0,17 0-3 0,6-20 4 0,-23 1-1 0,17 19-1 15,0-18 1-15,3-21-2 0,0 21 1 0,-3-1 1 16,3 1 1-16,18-2-1 0,-16 20 0 0,-22 0 0 0,17-21 4 16,1 21 0-16,-18 21-2 0,19 17 1 0,-19-38-3 0,0 19 1 15,0 38 3-15,0-39-4 0,-19 21 1 0,1-1-1 0,-21 0 1 16,21 0-2-16,-2 0 0 0,-17 19 0 0,-3 0 1 0,23-38-3 0,-23-1-1 15,23 22-1-15,-23-40-1 0,23 0-11 0,-3 18 4 16,3-18-21-16,-6-18-11 0,23-1 17 0,-17-2 1 0,17 3-34 16,0-20-7-16,0 20-5 0,17-21-9 0,6 39 38 0,-23-38 4 15,37 38 10-15,-37-20 6 0,17 2-25 0</inkml:trace>
  <inkml:trace contextRef="#ctx0" brushRef="#br0" timeOffset="121117.29">28529 3290 87 0,'0'0'42'0,"0"0"-11"0,0 0 17 0,0 0-26 0,0 0-1 16,0 0 19-16,0 0-20 0,0-19 0 0,0 19 16 0,0 0-21 0,0 0 12 15,0 0-6-15,0 0-11 0,0 0-2 0,0 0-1 0,0 0 1 16,0 0 0-16,-22 0-2 0,22 0 1 0,0 0 3 0,-20 0-6 0,20 0 3 0,0 0-2 16,-20 0 1-16,20 19-4 0,0 1 0 0,-17-20 0 0,17 18 0 15,0 1 2-15,0 1-4 0,-18 18 3 0,18-19-2 0,0 0 1 0,0 0-1 16,0 18 3-16,0-37-3 0,0 40 0 0,0-3-1 0,0 1-1 15,0-19 0-15,0 0 2 0,18-1 2 0,-18 3-1 0,0-2 1 16,0-1 3-16,0 1-3 0,0-19 0 0,0 20 3 0,0-2-1 0,0 1-1 16,0-1-3-16,0-18 2 0,0 19-3 0,0-19 1 0,0 21 1 15,-18-2-2-15,-2-1 0 0,1 1-1 0,19-19 0 0,-35 19-9 0,35 0-1 16,-42-19-2-16,24 19-28 0,-2-19 17 0,1 0-40 0,1 0 29 16,-2 0-51-16,1-19-24 0,19 19 10 0,-18-19 69 0,18 0-24 15</inkml:trace>
  <inkml:trace contextRef="#ctx0" brushRef="#br0" timeOffset="121823.6">29476 2682 98 0,'0'0'30'0,"0"0"16"0,0 0-28 0,0 0 12 0,0 0-1 0,0 0-13 0,-17-19 14 0,17 19-2 0,-23-18 27 0,23 18-50 0,0 0 9 15,-17 0 3-15,17 0-7 0,0 0 7 0,0 0-9 0,0 0 1 0,-17 0-1 16,17 0 9-16,-20 0-9 0,20 0 2 0,-20 18 10 0,20-18-12 16,-20 19-2-16,6 0 5 0,-9 0-5 0,3 20 4 0,0-21-5 15,-14 39 6-15,14-18-6 0,-20-1 0 0,26 0 1 0,-46 56-1 0,3 2 2 16,37-39-4-16,-17 37 4 0,20-37-5 0,-6 1 1 0,6-20-1 16,-23 58 2-16,23-2-2 0,-3 1-1 0,0-19 0 15,20 1 1-15,0-40-2 0,20 20 0 0,-20-18 0 0,0-20 1 16,37 38 3-16,-37-39-2 0,20 1-1 0,-20 0 0 0,37-1-1 0,-14 22-2 15,11-22 1-15,-14-18 1 0,0 19-6 0,-20-19 3 0,37 0-6 16,-37 0-1-16,37 20-18 0,-17-20 11 0,17 0-24 0,-37 0 13 16,40 0-3-16,-20-20-49 0,-3 20 32 0,0 0-71 0,23 0 52 15,-40-19 12-15,37 19-21 0</inkml:trace>
  <inkml:trace contextRef="#ctx0" brushRef="#br0" timeOffset="124001.52">29513 3443 77 0,'0'0'51'0,"0"0"-16"0,0 0-16 0,0 0 0 0,-17 0 1 0,17 0-1 0,0 19 17 0,0-19-5 0,0 0-17 0,0 0 10 0,0 19-13 0,0-19 0 0,0 0 12 0,0 18-14 0,17-18 10 16,-17 20 6-16,0-20-16 0,20 20 5 0,-20-20-5 15,0 0-1-15,20 0-1 0,-20 0 5 0,17 0-6 0,-17 18 0 0,0-18 7 16,23 0-8-16,-23 0 0 0,0 0-2 0,17 0 3 0,-17 0 0 0,17 0-1 16,-17 0-2-16,20 0-2 0,-20 0-1 0,0 0 1 0,0 0-1 15,20 0 1-15,-20 0-2 0,0 0-1 0,0 0 0 0,17 0-12 0,-17 0 2 16,0 0-5-16,0 0-2 0,0 19-31 0,20-19 21 0,-20 0-42 16,0 0 28-16,0 20-5 0,0-20-61 0,0 18 27 0,0-18 18 15</inkml:trace>
  <inkml:trace contextRef="#ctx0" brushRef="#br0" timeOffset="124309.9">30063 4033 114 0,'0'0'43'0,"0"0"-8"0,0 0 4 16,0 0-9-16,0 0 3 0,0 0-14 0,0 0 20 15,0 0-21-15,0 0 0 0,0 0-2 0,0 0-4 0,0 0 8 16,0 18-13-16,0 1 8 0,0-19-9 0,0 20 0 0,0-2-2 0,0 1 3 0,0 0-3 16,0-1 2-16,0 3-4 0,0-2-1 0,-17 18 1 0,17-37-1 15,-17 38 0-15,-3-38-1 0,0 38-3 0,0-38-2 16,-17 39-47-16,17-20-2 0,20-19 22 0,-17 0-49 15,-3 0-19-15,20 0 53 0,0 0 10 0,0 0-10 0,0 0 7 16</inkml:trace>
  <inkml:trace contextRef="#ctx0" brushRef="#br0" timeOffset="124654.53">30405 3804 3 0,'0'0'4'0,"0"0"-3"0,0 0-1 0,0 0 1 0,0 0-2 0,0 0 0 0,0 0-6 0</inkml:trace>
  <inkml:trace contextRef="#ctx0" brushRef="#br0" timeOffset="125684.04">30200 2873 65 0,'0'0'0'0,"0"0"19"0,0 0-2 0,-20 0 2 16,20 0 2-16,0 0-9 0,0-20 3 0,0 20 1 0,-20 0 2 0,20 0 19 16,0 0-20-16,0-19-1 0,-20 19 20 0,20 0-17 15,0 0-11-15,0 0 1 0,-14 0 8 0,14 0-8 0,0 0 0 0,0 0 0 16,0 19-1-16,0-19 8 0,0 0-3 0,0 20-7 0,0-20 3 15,14 19-3-15,-14 0 3 0,20 0-2 0,0 0-3 16,-20 19 4-16,20-1-1 0,14 2-2 0,-34-20-2 0,0 19 0 0,40 17 3 16,-40-34-3-16,37 111 5 15,-37-93-6-15,20 37 3 0,-20 0-1 0,0 1 2 16,0-3 1-16,-20 3 0 0,3-39-4 0,-3 39 3 0,3-40-5 0,-60 97 5 16,37-77-2-16,3 17-2 0,17-53-1 15,-34 35 0-15,14-36-2 0,40-2-1 0,-34-18-2 0,34 0-1 16,-43 19-8-16,43-19 5 0,-37 19-25 0,0-19-16 15,37-19 27-15,-20 0-33 0,20 19-11 0,0-18 31 16,0 18-2-16,20-39-41 0,-3 21 43 0,-17 18 6 0,40-19-6 0,-23-2 22 16,-17 3-31-16</inkml:trace>
  <inkml:trace contextRef="#ctx0" brushRef="#br0" timeOffset="126140.05">30861 3576 185 0,'0'0'92'0,"0"0"-59"0,-17 0-19 0,17 0 18 0,0 0-17 0,0 0 15 0,0 0-5 0,0 0-14 0,0 0 9 0,0 0-11 0,0 0 4 0,0 20-7 0,17-20 4 0,-17 0-5 16,20 18-1-16,-20-18 3 0,20 0-5 0,-20 19 1 0,23-19 0 0,-9 0-3 16,6 19 2-16,-20-19-2 0,20 0 2 0,-20 18-2 0,20-18 2 0,-3 0-1 15,23 21-3-15,-40-21 1 0,17 19-1 0,3-19-3 16,-20 0-10-16,17 0-21 0,3 18 17 0,-20-18-62 16,20 0 44-16,-20 0-6 0,0 0-9 0,0-18-58 0,17-1-13 15</inkml:trace>
  <inkml:trace contextRef="#ctx0" brushRef="#br0" timeOffset="126365.49">31092 3424 218 0,'0'0'86'0,"0"0"-71"0,0 0 24 16,0 0-16-16,0 19 2 0,0-19-6 0,0 0-10 16,0 0-1-16,0 19 0 0,17-19 1 0,-17 19-5 15,20-19 3-15,17 18-4 0,-14-18 1 0,-9 20 2 0,6-20-4 16,0 0 1-16,0 20-1 0,17-20 4 0,-17 18 0 15,-3-18-4-15,6 19 3 0,-6-19-2 0,0 0 3 0,-17 20-3 0,20-20 0 16,-20 18 0-16,20-18 0 0,-20 19 4 0,0 0-5 0,0-19 1 0,0 18 4 16,-20 22 1-16,20-22-7 0,-20 21 1 0,3-21 0 15,0 19 0-15,-6 3-2 0,-14-3-3 0,17 1 1 16,-17 0-5-16,17 1-3 0,-14-20-5 0,11 38-31 0,-14-20-17 0,0 0-19 16,37-16 30-16,-20 55-171 0,3-76 162 15</inkml:trace>
  <inkml:trace contextRef="#ctx0" brushRef="#br0" timeOffset="127020.33">32270 3596 75 0,'0'0'0'0,"0"0"42"0,0 0-29 0,0 0 13 0,0 0-10 0,0 0 20 0,0 0-2 0,0 0-18 0,0-20 29 0,0 20-17 0,0 0-2 0,19 0-15 0,-1 0 9 16,-18 0-10-16,0 0 0 0,20 0 9 0,2 0-10 0,-22 0-1 15,35 20 6-15,-15-20-4 0,-1 0-5 0,19 0 4 0,-38 0-7 16,17 18 3-16,25-18 0 0,-27 0-3 0,5 19 0 0,-20-19-1 16,39 19 2-16,-21-19 0 0,-1 18-2 0,23-18-1 15,-40 0 2-15,20 0-2 0,-3 0-1 0,-17 21-1 0,0-21-2 16,20 0 0-16,-20 0-3 0,0 0-13 0,20 0-11 16,-20 0-12-16,0 0-14 0,0 0 22 0,0 0-8 0,0 0-54 0,0 0 51 15,0 0-13-15,0-21 0 0</inkml:trace>
  <inkml:trace contextRef="#ctx0" brushRef="#br0" timeOffset="127232.31">32555 3367 90 0,'0'0'0'0,"0"0"69"0,0 0-51 16,0 0 15-16,0 0 0 0,0 19-2 0,0-19-17 15,0 0 13-15,-20 0-13 0,20 38 24 0,0-38-27 0,0 0 0 16,0 19 11-16,0 0-2 0,0 0-12 0,0-1 5 0,0 59 14 15,0-57-21-15,0-2 2 0,0 20-2 0,0-20 1 0,0 3-2 16,0 16 0-16,0 2 2 0,0-2-5 0,0-19 1 0,0 116 8 16,0-97-11-16,0 3 1 0,0-3-1 15,0 1-1-15,0-19-2 0,-15 18-9 0,15-16 2 0,0-2-3 0,-22 18-42 16,22-17-3-16,0-2 22 0,0-18-5 0,0 0-8 16,0 19-7-16,0-19-2 0,-20 0 11 0,20 0 9 0,0 0-25 0</inkml:trace>
  <inkml:trace contextRef="#ctx0" brushRef="#br0" timeOffset="128070.76">27651 5021 43 0,'0'0'23'0,"0"0"-20"0,0 0 3 0,0 0-1 0,0 0 10 0,0 0-2 0,0 0 1 0,0-19 19 0,0 19-19 0,0 0-1 0,0 0-3 0,-17 0 10 15,17-18-11-15,0 18 1 0,0 0 8 0,0 0 4 0,-20 0-11 16,20 0 0-16,-20 0 9 0,20 0-12 0,0 0 7 0,-20 0-1 16,6 0-1-16,-9 0 0 0,23 18-1 0,-20 1-7 15,3 0 5-15,17-1-1 0,-20 2-4 0,0-1 1 0,20-1-3 16,-17 22 2-16,17-22-3 0,0 1 1 0,0 0 1 15,0 19 0-15,0-38 1 0,0 19 1 0,0-1-3 16,0-18 0-16,17 21 2 0,-17-21 0 0,20 0-2 0,-20 0-1 0,0 0 3 16,20-21-1-16,-20 3 0 0,17-1-2 15,3-19 1-15,-20 38-3 0,0-19 2 0,23 0-2 0,-23-19 3 0,14 18-3 16,6-17 1-16,-20-1 2 0,0 38-1 0,20-38 2 16,-20 20-1-16,0 18 3 0,0-21-3 0,0 21 1 0,0 0-2 0,0 0 1 15,0 0-1-15,0 0 2 0,0 21-1 0,0-3 2 0,0 20-4 0,0-20-1 16,0 21 2-16,0-1-1 0,20-18 0 0,-20 36 0 0,0-37-1 15,17 37 0-15,-17-35-1 0,17 35-4 0,3 2-8 16,-20-41 3-16,20 3-3 0,3 19-22 0,-9-21-13 0,-14 2-16 16,20-2-20-16,0-18 33 0,17 0-54 0,-37 0 64 15,17 0-39-15</inkml:trace>
  <inkml:trace contextRef="#ctx0" brushRef="#br0" timeOffset="128391.86">28221 4564 115 0,'0'0'0'0,"0"0"53"0,0 0-24 16,0 0 1-16,-19 0 3 0,1-18 25 16,-21 18-18-16,21 18-24 0,-2 21-3 15,20-21-3-15,-20 1-5 0,20 2 0 0,-17 35 3 0,17-37-6 16,-20 18 0-16,20 3 0 0,0-21 0 0,0 56 0 0,-20 2 0 16,20-21 1-16,0-18-1 0,0-1-1 0,0 3 0 0,20 35 6 15,0-37-2-15,-3-20 1 0,-17 3-2 16,20-21-3-16,-20 19 1 0,20-19-1 0,-2 0 3 0,-18 0 5 0,22 0-4 15,-5 0-2-15,1 0 4 0,1 0-3 0,-19 0 2 0,20-19 5 0,-2 19-5 16,-18 0-3-16,0 0-2 0,19 0 2 0,1 0 0 0,-20 0-1 16,0 0 0-16,0 0 0 0,0 0-2 0,0 0 1 0,-20 19 2 0,1-19-2 15,1 18 0-15,-2 1-1 0,-17 1-1 0,-2-2-2 16,21-18-2-16,-2 20 1 0,0-20-2 0,3 0-8 0,-23 0 4 16,23 0-17-16,17 0-8 0,-17 0 15 0,17 0-26 0,0 0-5 15,0 0 25-15,0-20-30 0,0 20 24 0,17 0-37 16,20-18 15-16,-37 18 38 0,37-20 3 0,-37 20-36 0</inkml:trace>
  <inkml:trace contextRef="#ctx0" brushRef="#br0" timeOffset="128781.31">28849 5173 89 0,'0'0'22'0,"0"0"13"0,0 0-21 0,-20 0 17 0,20 0-15 0,0 0 2 0,0-18 16 0,-17 18-17 0,17 0-2 0,0 0-3 0,0-20 0 0,-18 20 7 0,18 0-9 0,-22-20 10 15,5 20-1-15,17 0 0 0,-20 0-10 0,20-18 0 0,-20 18 4 16,20 0-7-16,-17 0 4 0,-3 18-1 0,20-18-5 15,0 0-2-15,-18 20 1 0,18 18 2 0,0-38-2 0,-22 38 4 16,22 0-3-16,0-19-2 0,0-1 0 0,0 3 0 0,0-2 0 0,0-1 2 16,22 21-2-16,-22-1 3 0,0-38-3 0,0 37 3 0,0-17-2 15,0-1 0-15,18-1 0 0,-18 20-4 0,0-19 2 0,0 0 0 0,0 20 1 16,0-19-1-16,-18-3 1 0,18 2-1 0,-22 0-1 0,5 19-1 16,-1-38 0-16,-1 38-5 0,-1-38 0 0,0 20-3 0,-17 0-17 15,17-20 7-15,0 0-3 0,3 0-27 0,-21 0-13 16,19-40-66-16,-1 2 46 0,20 38 53 0,0-38 9 0,0 19-3 15,0-17-22-15</inkml:trace>
  <inkml:trace contextRef="#ctx0" brushRef="#br0" timeOffset="129169.51">29402 4546 102 0,'0'0'0'0,"0"0"95"0,-20 0-61 16,20 0-17-16,0 0 0 0,-20 18 18 0,20-18-18 0,-20 0 16 15,6 0-5-15,14 20-18 0,-43-1 9 0,23-1-4 16,3 1-9-16,17-19 0 0,-17 21 0 0,-3-3-1 0,20 1-1 0,-20 0 0 0,0 19 4 15,6-1 1-15,-9 3-4 0,23-22 1 0,-20 1-3 0,3 38 5 16,-3 19 1-16,0-20 0 0,3 1-4 0,17-17-2 16,-20 16 2-16,20-18-2 0,0 20 1 0,0-21-1 0,0-18-2 0,0 39 2 15,0-1-1-15,0 0-1 0,0-20-1 0,20 2-2 16,-20 0 2-16,17-22 0 0,-17 40 1 0,20-38-1 0,0 0-1 0,-3 20 1 16,-17-19 0-16,20-3 0 0,-20-17 0 0,23 19-1 0,-23-19 0 15,14 20-1-15,6-2 0 0,-20-18-2 0,40 19-4 0,-40-19 0 0,0 0-2 16,34 0-18-16,-34 0 12 0,0 0-3 0,40 0-2 0,-17 0-31 0,-23 0 21 15,14-19-2-15,6 19-3 0,20-38-82 0,-40 38 81 0,34-36-11 16,-11-4 22-16,-6 21-11 0</inkml:trace>
  <inkml:trace contextRef="#ctx0" brushRef="#br0" timeOffset="129533.15">29798 5155 37 0,'0'0'0'0,"0"0"30"0,0 0-17 16,0-20 10-16,0 20-7 0,0 0 18 0,0 0-3 0,0 0-17 15,-17 0-1-15,17-20-2 0,0 20 11 0,0 0 0 0,0 0-2 16,-17 0 7-16,17 0-11 0,-23 0-8 0,23 0 13 16,0 0-10-16,-17 0-1 0,17 0-2 0,-20 0 6 0,20 0-8 0,-20 40 10 15,20-40-11-15,0 18 1 0,-17 1-1 0,17 19 4 0,0-19-6 16,0 0 1-16,0 20 3 0,-20-2-2 0,20 2-2 15,0-21 0-15,0 19-3 0,0 3 3 0,20-21 0 16,-20-1-2-16,0-18-1 0,17 20 5 0,-17-2-3 0,0-18 2 16,20 0 1-16,-20 0 1 0,20 0-3 0,-20 0 0 0,17-18 2 0,-17-2-3 15,23 20 1-15,-23-37 0 0,17 37-1 0,-17-40 0 0,17 3 1 0,3-20 1 16,-20 39-4-16,0-22 1 0,0 22-1 16,0-1-2-16,0 0 0 0,0 0-2 0,-20-19-14 0,3 38 5 15,17-18 4-15,-17 18-14 0,-6 0-10 0,23 0-6 16,0 0 18-16,-17 0-2 0,17 0-3 0,0 0-33 0,-20 18-15 0,20 1 33 15,0 0-26-15,0-19 47 0,0 19-39 0</inkml:trace>
  <inkml:trace contextRef="#ctx0" brushRef="#br0" timeOffset="129806.64">30029 4850 207 0,'0'0'0'0,"0"0"74"16,0 0-52-16,0 0-9 0,0 0 6 0,0 0 16 16,0 19-25-16,0-19 11 0,0 18-3 0,0-18-10 0,17 39 6 15,-17-21-8-15,0 1 2 0,17 2-5 0,-17-3 3 0,20 20-4 16,-20-38 1-16,0 18-2 0,20 39 2 0,-20-37-2 0,0 18 0 0,23 19 1 16,-23 20 0-16,0-40-1 0,0 57 1 0,0-54 0 15,-23-3-2-15,23 1 0 0,-40 39 0 0,23-2 0 0,-20-37 0 16,-3 40 2-16,26-42-1 0,-29 42 1 0,6-22-2 0,0-38-1 15,17 1-4-15,20 1-4 0,-20-20-4 0,3 18-23 0,0-18-13 16,-6 0 18-16,23 0-5 0,-17 0-5 0,17-18-57 0,0-2 12 0,0 1 60 16,0 1 3-16,0-1-12 0</inkml:trace>
  <inkml:trace contextRef="#ctx0" brushRef="#br0" timeOffset="130223.2">30861 5630 160 0,'0'0'62'0,"0"0"-1"0,0 0-49 0,0 0-4 0,0 0 0 0,0 0 12 0,0 0-8 0,0 0 14 0,0 0-11 0,0 0-4 0,0 0 13 0,0 0-5 0,20 0-12 15,-20 0-2-15,20 0 5 0,-20 0-6 0,23 0 4 0,-9 0-4 16,-14 0 0-16,20 0 0 0,20 0 4 0,-40 0-3 0,17 0 0 0,-17 0-2 15,17 0 0-15,23 0-1 0,-40 20-1 0,20-20 0 0,-20 0-1 0,17 0 2 0,23 0 0 16,-40 17-2-16,17-17-1 0,-17 0 0 0,23 0-2 0,-9 19-2 0,-14-19-3 16,40 0-16-16,-40 0-17 0,20 0-20 0,17 19-128 15,-37-19 90-15,20 0 63 0,-20 0-12 0</inkml:trace>
  <inkml:trace contextRef="#ctx0" brushRef="#br0" timeOffset="130489.28">31337 5438 292 0,'0'0'49'0,"0"0"-20"0,-17 0-14 16,17 0 3-16,0 0 8 0,0 0-14 15,0 0-1-15,0 0-2 0,17 0-1 0,-17 0 4 0,23 0-3 0,11 0 0 16,-14 0-6-16,-20 0 0 0,37 0 1 0,-17 20-2 16,17-20 1-16,6 20 0 0,-9-20 1 15,-34 19-2-15,20-19-1 0,-20 18 2 0,20-18-1 0,-20 0 0 0,17 20 0 16,-17-20 1-16,0 18 1 0,0-18-3 0,0 38 0 0,-17-18 0 15,17-1 1-15,-20 1-1 0,0-3-1 0,-14 21 2 0,-9 0-2 16,43-38-2-16,-37 38-4 0,17-18-1 0,-17 17-12 0,37-37 5 16,-37 57-41-16,20-57 33 0,17 19-3 0,-23 20-33 15,23-20-9-15,-17 0-15 0,17-1 36 0,0 1-27 0,17 1 34 16,-17-20 6-16</inkml:trace>
  <inkml:trace contextRef="#ctx0" brushRef="#br0" timeOffset="131056.35">32461 5307 86 0,'0'0'41'0,"0"0"11"0,0 0-37 0,0-21 11 0,-20 21 32 0,20-18-28 0,0 18-7 0,0 0-13 0,0-19 7 0,-18 19-8 0,18 0 6 0,0 0-8 16,0 0-1-16,0 0 6 0,-19 0 1 0,-1 37 14 15,20-37-20-15,-20 40 6 0,5-22-7 0,15-18 0 0,0 39 1 16,-22-39-1-16,22 38 0 0,-38-1 5 0,19 2-8 0,-19 55 1 15,-1-18 0-15,21 19 2 0,1-56-4 0,-5 37 2 0,22-39-3 16,-38 77 3-16,38-94-4 0,0 94 3 16,0-96-1-16,20 39 0 0,-2-37-2 0,4 18 0 0,-5-18 0 0,1-3 2 15,1-17 0-15,-19 19 0 0,38-19 4 0,-18 0-1 0,-1-19-1 16,96-95 14-16,-78 39-18 0,0 18 3 16,20-76 2-16,-37 75 2 0,19-75-3 0,-21 38 0 15,-1 0 2-15,-17 58-3 0,0-40-2 0,0 20 0 0,-17 0-4 16,17 39-1-16,-18-1 1 0,18-2-3 0,-19 3-51 15,-1-1 2-15,-15 19-50 0,-7 19 20 16,5-1-18-16,0 22 3 0,37-22 67 0,-40 21 9 0,25-1-15 0</inkml:trace>
  <inkml:trace contextRef="#ctx0" brushRef="#br0" timeOffset="132183.73">27574 6846 57 0,'-14'0'17'0,"14"0"12"0,0 0-13 0,0 0-1 0,0 0 13 0,0 0-14 0,-23 0 0 0,23 0 0 0,0 0 2 0,0 0 0 0,-20 0 17 0,20 0-18 0,-17 0 11 16,17 0-15-16,-20 0 8 0,0 0-5 0,20 0-7 15,-17 19 0-15,17-19 1 0,-20 0 0 0,20 0-1 0,-20 0 9 0,3 0-9 0,17 19 0 16,0-19 0-16,-17 0-1 0,17 19-1 0,-23-19 0 0,23 20 3 0,0-20-5 16,0 20-1-16,0-3 1 0,0-17 0 0,0 38 2 0,23-19-4 15,-23-19 0-15,34 20 3 0,-14 0-1 0,0-20 1 0,17 0 1 16,-17 17-3-16,-20-17 0 0,37-17 2 0,-37 17-1 0,0 0-2 15,23-20 3-15,-9-19 2 0,6 20-1 0,-20-17-2 16,20 36 1-16,-20-20-1 0,0 0 2 0,0 20 0 16,0-19-2-16,0 19 1 0,-20-19 2 0,20 19-1 0,-20 0-1 15,20 0-2-15,-14 0 0 0,14 0-2 0,0 19 2 0,-23 0 2 0,3 1-2 16,20 0-1-16,-17 35 0 0,17-16 0 0,0-19-1 16,-20-3 2-16,20 22-1 0,0 16-1 0,0-35 0 0,0 0 0 0,0-20 0 15,20 37 0-15,-20 1 0 0,17-38 1 0,3 39-2 0,-20-21-1 16,23 1-8-16,-23-19 3 0,14 21-11 0,6-21-29 15,0 0 25-15,-20 0-4 0,37-21-33 0,-37 2-14 0,17 1-23 16,3-38-5-16,-20 35 64 0,20-36-5 0,-20 37 9 0</inkml:trace>
  <inkml:trace contextRef="#ctx0" brushRef="#br0" timeOffset="132548.07">27862 6257 97 0,'0'0'0'0,"0"0"31"0,0 0 7 0,0 0-13 0,0-20 2 0,0 20 9 16,-23-19-17-16,23 19 16 0,0 0-21 0,0 0 8 0,-17 0-6 16,17 0-1-16,0 0 6 0,0 0-4 15,0 0-10-15,0 19 9 0,0 1-9 0,0 0-1 0,0-20 0 16,0 38 5-16,0-21-6 0,0 40 3 0,0 1-4 0,17 38 1 16,-17-38-4-16,23-22 1 0,-23 1-2 0,0-17 2 15,17 37-1-15,3 0 0 0,-20-37 1 0,0-2-2 0,17 39 0 16,3-17 1-16,0-40-1 0,-20 17 1 0,17-17-1 0,-17 0 1 15,40 0 2-15,-40 0 3 0,17 0-4 0,3 0 5 16,0-17 0-16,-3 17-5 0,-17-20 1 0,20 0-1 0,0 20 3 0,-20-19-2 16,18 19-1-16,4-19 1 0,-22 19-1 0,17-19 1 0,-17 19-1 15,18-18 1-15,-18 18-1 0,0 0 1 0,0 18-3 0,0-18 1 16,0 0 0-16,-18 19 1 0,1 19-1 0,-5-38-1 16,-16 40 2-16,18-40-1 0,3 17-1 0,-3 2-1 0,0-19 0 0,3 38-1 0,0-38-1 15,17 0-1-15,-40 20-9 0,20 0 6 0,0-20-14 0,3 0-8 16,-3 0 12-16,20 0-18 0,-17 0 17 0,17 0-19 0,0-20-6 0,17 20 21 15,-17-20-26-15,37 1-8 0,-17 19-13 0,0-19 36 16,-3 19 6-16,23-19-14 0,-23 19 0 16</inkml:trace>
  <inkml:trace contextRef="#ctx0" brushRef="#br0" timeOffset="132877.41">28467 6732 63 0,'0'0'28'0,"0"0"8"0,0 0-16 15,0-19 2-15,0 19-1 0,20 0 35 0,-20 0-40 0,0-19 12 16,0 19-13-16,0 0 17 0,0-20-4 0,0 20-6 0,0 0-13 16,0 0 7-16,0-17-9 0,0 17 0 0,0 0 6 0,0 0-7 15,0 0 1-15,0 0 0 0,-20 0-1 0,20 0-1 0,-17 0 9 0,-1 0-5 16,-2 0-1-16,20 17-5 0,0-17 0 0,-19 20 0 16,19-1-1-16,-20 0-1 0,20 0 2 0,0 2 0 0,0 15-1 15,0-36 0-15,0 0-1 0,0 38 1 0,0-38 1 0,0 19 0 0,0-19 0 16,0 19 0-16,0-19-1 0,20 19 1 0,-20 1 2 0,19 0-1 15,1-3-1-15,-20 2 0 0,0-19-3 0,18 19 2 0,-18-19-1 16,0 19 1-16,0-19 1 0,0 20-2 0,0 0 0 0,0-20 0 16,0 17 0-16,0 3-1 0,-18-1-3 0,18-1 2 0,-39-18-6 0,4 37-20 15,13-37 3-15,2 20 0 0,2-20 11 16,-21 0-22-16,21 0-7 0,18 0 18 0,-20 0-3 0,20 0-4 16,-19-20-36-16,19 20 31 0,-18 0 0 0,18-17-29 0,0-3 24 15,0 20 28-15,18 0-41 0</inkml:trace>
  <inkml:trace contextRef="#ctx0" brushRef="#br0" timeOffset="133342.81">29171 6295 142 0,'-14'0'141'0,"14"0"-97"0,-80 0 66 16,60 0-101-16,3 0-5 0,-3 0 1 0,0 0 5 0,3 0-6 15,0 0 1-15,17 0 0 0,-80 0 26 0,80 20-26 16,-17-20 1-16,-3 36 3 0,0 2-2 0,-15 20-2 0,35-39-3 16,-39 58 2-16,-1 54 1 0,40-92-4 15,-17 37 0-15,17 38 3 0,0-94-4 0,0 55 1 16,0-56 0-16,0 38-1 0,0-18 1 0,0-1 0 0,0-21 0 15,17 23-1-15,-17-21 1 0,20 20-1 0,0-22-4 16,-20 2 2-16,0 1 0 0,17-20-2 0,5 18-7 0,-22 1 1 0,0-19-3 16,35 21-33-16,-35-4 28 0,0-17-5 0,40 20-63 15,-23-20 52-15,-17 0-41 0,20 0 35 0,0 0-2 0,-20 0 5 0,17 0-18 16,23-20 27-16,-23 3-7 0</inkml:trace>
  <inkml:trace contextRef="#ctx0" brushRef="#br0" timeOffset="133648.29">29265 6865 97 0,'0'0'73'0,"0"0"-36"0,0 0-26 0,0 0 11 15,0 0 5-15,0 0-13 0,0 0 13 0,0 19-6 0,0-19-4 16,0 0 1-16,20 0-10 0,0 19 14 0,3-19-16 16,-23 0 6-16,14 0-6 0,6 0 3 0,0 0 4 15,0 0-9-15,-3 0 3 0,-17 0-4 0,0 0-2 16,17 0 1-16,6 0-2 0,-23 0 1 0,0 0 0 0,17-19-6 0,-17 19-1 16,20 0-31-16,-20-19 0 0,0 19-9 15,0 0 19-15,0-19-4 0,0 19-43 0,0-18 34 0,0 18-27 0,0-20 34 16,0 20 26-16,-20 0 1 0,20-19-10 0,0 19-11 15</inkml:trace>
  <inkml:trace contextRef="#ctx0" brushRef="#br0" timeOffset="133791.22">29419 6713 49 0,'0'0'0'0,"0"0"35"0,0 0 64 0,0 19-25 16,0 0-16-16,0-19-35 0,0 0-4 0,0 38 14 15,-17-19-7-15,17 1-14 0,0 17 15 0,0-37-21 16,0 38 5-16,0-18-8 0,0-20 0 0,0 37-1 0,0 1 2 16,0-19-2-16,0-19 1 0,0 40 1 0,0-23-3 0,0 3 0 0,0-1 1 15,0-1-2-15,0 2 1 0,0-3-2 0,0 23-3 0,0-21-8 0,0 20-25 16,0-22 19-16,0-17-3 0,17 39-63 15,-17-39 51-15,0 0-135 0,0 0 133 0,17-39-50 16</inkml:trace>
  <inkml:trace contextRef="#ctx0" brushRef="#br0" timeOffset="134061.5">29684 6372 132 0,'0'0'44'0,"0"0"8"16,0 0-30-16,0 0-13 0,0 17 35 0,0-17-33 16,20 20 24-16,-20 0-20 0,20-2-7 0,-20 1 0 15,0-19 0-15,17 37 3 0,6-37-5 0,-23 40 0 0,17-23 5 16,0 3-6-16,3 18 2 0,0 1 1 0,-20-22-5 0,37 3 1 0,-37 18 1 16,20-19-3-16,-20 19-1 0,0-19 0 0,37 38 6 0,-37-38-5 15,0 0-1-15,23 57 4 0,-23-57-4 0,0 20 1 16,0-19 0-16,-23 36-1 0,3-18 0 0,3-21 0 0,-3 23 0 15,-17-3-1-15,-3 1-5 0,-17 1-30 0,57-39 16 16,-17 18-2-16,-3-18-5 0,0 0-4 0,3 19-4 0,17-19-10 0,-40 0-63 16,23 0 19-16,17-19 60 0</inkml:trace>
  <inkml:trace contextRef="#ctx0" brushRef="#br0" timeOffset="134635.23">30596 7037 186 0,'0'0'42'0,"0"0"-22"0,0 0 13 0,0-20 53 0,40 1-37 16,91-19 14-1,-37 21-34 1,-31 17-18-16,-29 0-7 0,6 0 0 16,-6 17 1-16,43 2-3 15,-57-19-2-15,17 19 0 0,-14 0 1 0,31 1-4 16,3 17-47-16,-57-17 32 0,20-20-3 16,-20 19-31-16,17-19 19 0,-17 18-6 0,0 2-165 15,23-20 164-15,-23 0-35 0</inkml:trace>
  <inkml:trace contextRef="#ctx0" brushRef="#br0" timeOffset="134930.71">31360 6808 170 0,'0'0'53'0,"0"0"-7"0,0 0-37 0,-23 0 26 16,23 0-23-16,-17 0 3 0,17 0 13 0,0 0-15 0,0 20-2 0,-20-2 30 15,20 1-23-15,0-19-12 16,0 0-1-16,20 19 8 0,-20 0-8 0,57 1 15 15,-20 0-11-15,40 16 2 16,-17 2-1-16,-26-38-9 0,6 20 2 0,-23 0-1 16,3-3 2-16,-3-17-3 0,3 20 3 15,-40-1 1-15,20-19-4 0,-17 18 0 16,-3-18-1-16,-17 37-1 16,17-37 0-16,20 0-1 0,-57 40-26 0,37-40 17 0,-17 37-46 15,-20 1-15-15,57-38 51 0,-20 39-85 16,3-2-9-1,17-16 53-15,17-4 43 16,-17-17 14-16,20 0-1 0</inkml:trace>
  <inkml:trace contextRef="#ctx0" brushRef="#br0" timeOffset="135631.07">32384 6808 143 0,'0'0'0'0,"0"0"80"0,0 0-43 0,0 0-29 0,0 0 50 0,0 0-10 0,0 0-41 0,0 0 21 16,0 0-21-16,0 0 8 0,0 0-9 15,0 0 20-15,20 0-18 0,-20 20 13 16,0-20-15-16,0 56 14 0,0-56-16 15,19 59 9-15,-19 55-7 16,0-58-1-16,0-38-4 0,0 39 2 16,0-37-2-16,0 74 0 15,0-56-7-15,0-19 3 0,0 59-42 16,0-42-27-16,0-15-56 16,-39-21-80-1,19-40 118-15</inkml:trace>
  <inkml:trace contextRef="#ctx0" brushRef="#br0" timeOffset="135858.53">32250 7208 129 0,'0'0'107'0,"0"0"-65"16,0 0-31-16,0 0 56 0,0 0-24 16,0 0-3-1,20 0-19-15,-1 0-13 0,19 0 32 16,-16 0-15-16,33 0-2 15,-18 0-6 1,0 0-10-16,-37 0-5 0,57 0 2 16,-37 0-6-16,-20 0 0 0,39 0-45 15,-21 0-38 1,-1 0-79-16,-17 0 102 0,23 0-162 16</inkml:trace>
</inkml:ink>
</file>

<file path=ppt/ink/ink6.xml><?xml version="1.0" encoding="utf-8"?>
<inkml:ink xmlns:inkml="http://www.w3.org/2003/InkML">
  <inkml:definitions>
    <inkml:context xml:id="ctx0">
      <inkml:inkSource xml:id="inkSrc0">
        <inkml:traceFormat>
          <inkml:channel name="X" type="integer" max="32000" units="cm"/>
          <inkml:channel name="Y" type="integer" max="32000" units="cm"/>
          <inkml:channel name="F" type="integer" max="1024" units="dev"/>
          <inkml:channel name="T" type="integer" max="2.14748E9" units="dev"/>
        </inkml:traceFormat>
        <inkml:channelProperties>
          <inkml:channelProperty channel="X" name="resolution" value="440.95355" units="1/cm"/>
          <inkml:channelProperty channel="Y" name="resolution" value="1176.03821" units="1/cm"/>
          <inkml:channelProperty channel="F" name="resolution" value="0" units="1/dev"/>
          <inkml:channelProperty channel="T" name="resolution" value="1" units="1/dev"/>
        </inkml:channelProperties>
      </inkml:inkSource>
      <inkml:timestamp xml:id="ts0" timeString="2025-10-06T19:42:47.567"/>
    </inkml:context>
    <inkml:brush xml:id="br0">
      <inkml:brushProperty name="width" value="0.05292" units="cm"/>
      <inkml:brushProperty name="height" value="0.05292" units="cm"/>
      <inkml:brushProperty name="color" value="#FFA500"/>
    </inkml:brush>
  </inkml:definitions>
  <inkml:trace contextRef="#ctx0" brushRef="#br0">26776 10819 33 0,'0'0'15'0,"0"0"6"0,0 0-8 0,0 0 1 0,0 0-1 0,0 0-7 0,20 0 5 0,-20 0-1 0,0 0-5 0,0 0 3 0,0 0-4 0,0 0 0 0,0-18-1 16,20 18 1-16,-20 0 0 0,0 0 7 0,0 0 3 0,0 0-6 16,20 0 6-16,-20-18 0 0,0 18-1 0,0 0 0 0,0 0-6 15,0 0 3-15,0 0-6 0,0 0 1 0,0 0-1 16,0 0-2-16,17 0 1 0,-17 0-1 0,0 0-1 0,0 0 1 16,0 0-3-16,0 18 2 0,0-18-2 0,0 0 1 0,0 0 0 15,0 18 0-15,0-18-1 0,0 21 1 0,-17-3 1 0,17 1-1 0,0 2 0 16,-20-3 0-16,20 20 1 0,0 0-1 0,-20-1-1 15,20-18 1-15,-20 2 0 0,6 35-1 0,14-18 0 0,-23-1 3 16,23 3-1-16,-20-22-1 0,20 20 2 0,0-19 0 0,0 0 0 0,-17-1 1 16,17-18 3-16,0 20 8 0,0 0 0 0,0-20-7 0,0 0 0 0,0 0 1 15,0 0 0-15,17 0 6 0,-17 0-4 0,0 0-6 0,20-20 0 0,3 0 2 16,-9-36 2-16,6 37-7 0,0-18 1 0,0-3 0 16,-3 22 1-16,20-20-1 0,-37 0-1 15,20 1-1-15,3 37 1 0,-23-21 0 0,14-16 0 0,26-2 1 16,-40 21-1-16,20-2 1 0,-20 20 0 0,0 0-2 15,0 0-1-15,0 20 1 0,0-20 1 0,0 38 0 16,-20-19 0-16,-20 39-1 0,26-40 1 0,14 20-1 16,-63 37 1-16,29 2-1 0,14-39 0 0,-20 58 0 0,26-59 1 15,-9 20-3-15,23-19 1 0,-20-18 0 0,20 17 1 0,-17 1 0 0,17-19 1 16,0 0-2-16,0 0 5 0,0-19-4 0,0 0 3 16,17 0-2-16,-17 0 0 0,20-19 0 0,-20 0-1 0,0 19 1 0,23-19 0 15,-9 0 0-15,-14 0-1 0,40-38 0 0,-20 19 0 0,-20 19 1 0,17-19-1 0,20-18 0 16,-37 16 1-16,43 3-1 0,-43-1 1 0,34 19-1 0,-14-57 1 0,-20 57 0 15,37-38 0-15,-20 38-1 0,-17-20-1 0,0 20 0 0,20 1 1 0,0-1 2 16,0 19-1-16,-20-20-1 0,0 20 1 0,0 0-1 16,0 0 1-16,0 0 0 0,0 0 0 0,0 0 3 0,0 20-2 0,0-20-1 15,-20 19 0-15,0 18-1 0,0 2 2 0,20-39-1 16,-34 38 2-16,14 19-3 0,-20 1 1 0,26-21 0 0,-9 1-1 16,-17 19 0-16,40-18-1 0,-34-21 1 0,34 19 0 0,-20 2-1 0,20-21 0 15,-20 22 1-15,20-22-1 0,-20 20 1 0,20-19-1 0,0 0 2 0,0 0-1 16,0-19 1-16,0 0 0 0,20 0-3 0,-20 0 3 0,0 0-1 15,20 0 2-15,0 0-2 0,-3-38 0 0,0 38 0 0,3-38 0 0,0 19 1 0,3 1-1 16,-9-22 1-16,-14 22-1 0,40-1 1 0,-40-19 0 0,37 1-2 0,-20-2 2 16,-17 19-2-16,20 2 2 0,-20-20 0 0,20 19 0 0,0-37 0 0,-3 17-1 15,3 1 1-15,-20 19-1 0,20-19 3 0,-3-1-1 16,-17 39 0-16,0-19-1 0,0 19 4 0,0 0-3 0,0-18 0 16,0 18 0-16,-17 18 2 0,-3-18-2 0,0 40 1 15,3-40-1-15,17 18-1 0,-40 1-1 0,20 19 1 0,-34 0 0 16,0 1 1-16,-9 17-1 0,46-18-1 0,-20-19 0 0,17 19 0 15,-14 19 0-15,11-38 0 0,-14 38 1 0,17-39-1 0,20 2 0 16,-20 0-3-16,-17 36 3 0,37-56 0 0,0 0 1 16,0 0-1-16,0 0-1 0,20-19 2 15,-20 0-1-15,17-19 0 0,60-94 1 16,-54 73-1-16,-9 22 0 0,63-96-1 0,-40 57 3 16,-37 18-2-16,20 39 0 0,3-18 2 0,-23 17-2 15,14 2 1-15,-14-2-1 0,20 20 0 0,-20 0 1 0,0 0 0 16,0 0 2-16,0 0 0 0,0 0 0 0,0 38 1 0,0 1 1 0,-20-2 1 15,6 21-2-15,-9-20-2 0,3 0 0 0,-34 57 1 16,34-38-2-16,0 38 2 0,-94 191-1 16,77-192-34-1,37-75-5-15,0 1 10 0,0-20-5 0,57 0-196 16,3-57 18 0</inkml:trace>
  <inkml:trace contextRef="#ctx0" brushRef="#br0" timeOffset="1183.42">27862 9776 26 0,'0'0'14'0,"0"0"-4"0,0 0-4 0,0-22-1 0,0 22 8 0,0 0-6 0,0 0 0 0,0 0 8 0,0 0-7 0,0-17 0 16,0 17-1-16,0 0 0 0,0-19 6 0,0 19-7 0,0 0 0 0,0-20 6 16,0 20-7-16,0 0 0 0,0-17 4 0,-23 17 0 0,23-20-5 15,0 20 7-15,0-20-6 0,-17 20 6 0,17 0 1 0,0-17-4 16,0 17-2-16,0 0 0 0,0 0 1 0,-17 0 6 0,17 0-9 0,0 0 4 15,0 0-3-15,-20 17 14 0,20-17-13 0,0 20 0 0,0-20 0 16,0 20 4-16,0-3-5 0,-20 3-1 0,20-20 0 0,0 36 3 0,0-36-3 16,0 41 0-16,-20-41-2 0,20 37 4 0,0-37-2 0,0 37 5 15,0-17-3-15,0-2-2 0,0 2-1 0,0 0-1 16,0-20-1-16,0 36 2 0,0-36-1 0,0 21-1 0,0-3 1 0,0 0-2 16,0 2 1-16,20-2 1 0,-20 2-1 0,0 0 0 0,20-2-1 15,-20 0 1-15,0-18-1 0,0 39 0 0,0-20-1 0,20 0-1 16,-20-19 0-16,0 0-3 0,0 20-13 0,0-2-15 15,0-18 11-15,0 20-31 0,0-20 20 0,0 0-1 0,0 0-2 0,0 18 0 16,0-18-28-16,-20 0 39 0,20 0-35 0</inkml:trace>
  <inkml:trace contextRef="#ctx0" brushRef="#br0" timeOffset="1696.97">27560 10098 38 0,'0'0'19'0,"0"0"-9"0,0 0 20 0,0 0-20 0,0 0 14 0,0 0 0 0,0 0 1 16,0-20-12-16,14 20 10 0,-14 0-13 0,0 0 0 0,20 0-2 0,-20 0 0 0,20 0 0 15,-20 0-1-15,20-18 8 0,-3 18-1 0,0 0-1 0,3 0-7 16,-20 0-1-16,20 0 0 0,17 0 6 0,-17 0-3 0,54 0 0 16,-51 0-6-16,-6 0-1 15,3 0-3-15,-3 0-1 0,-17 0 1 0,40 0 0 0,-40 0-11 16,57 0-111-1,-57 18 62-15,37-18-85 16</inkml:trace>
  <inkml:trace contextRef="#ctx0" brushRef="#br0" timeOffset="8776.49">26400 10364 23 0,'0'0'0'0,"0"0"23"0,-23 0-19 0,23 0 6 0,0 0-6 0,0 0 6 0,0 0-5 0,-17 0 7 0,17 0-4 0,0 0 0 0,0 0 1 0,-20 0 13 0,20 0 1 0,0 0-10 0,0 0 12 0,-20 0-5 16,20 0-4-16,0 0-9 0,0 0 7 0,0 0 3 0,0 0 1 15,0 0-9-15,0 0-1 0,0 0 2 0,0 0-5 0,0 0 0 16,20 0 7-16,-20 0-7 0,0 0 0 0,20 0 6 0,20 19 1 15,-23-19-2-15,0 19-8 16,-17-19 0-16,20 20 5 0,0-20-4 0,-3 19 4 0,3 0-5 16,-20-1 0-16,0 2 1 0,37 16-4 0,-37-36 1 0,0 41-2 15,23-4 5-15,-6-1-3 0,0 3 1 0,-17-21-2 0,20 2 0 16,-20 1-3-16,20-3 1 0,-20 1-2 0,0-19-3 0,0 36-13 16,17-36 6-16,-17 21-21 0,0-21 12 0,0 0-4 0,0 0-46 15,0 0-32-15,0 0 86 0,0-21 6 0,0 3-38 0</inkml:trace>
  <inkml:trace contextRef="#ctx0" brushRef="#br0" timeOffset="8986.78">26719 10212 95 0,'0'0'59'0,"0"0"-38"0,0 0-3 0,0-19 7 15,0 19-4-15,-17 0 15 0,-3-18-9 16,20 18-13-16,-20 0 13 0,20 0-16 0,-17 0 9 0,17 0-9 0,-20 0-4 16,0 0 9-16,3 18-2 0,0 1-9 0,-6 0 0 0,6 1 4 15,-3 18 4-15,-57 75 14 16,77-93-26-16,-34-1 1 0,34 18-2 0,-23-17-3 0,6 16 2 0,-3 23-3 0,0-40 6 15,3 17-3-15,17-15 2 0,-20-3 0 0,20 20-3 0,-40 20-9 16,23-1-13-16,17-39 6 0,-17 22-28 0,17-4-12 16,-20-16-10-16,20-20-10 0,0 18 39 0,0 2-24 15,20-20 22-15</inkml:trace>
  <inkml:trace contextRef="#ctx0" brushRef="#br0" timeOffset="10956.03">26135 9641 71 0,'0'0'0'0,"0"0"16"0,0 0-10 0,-23 0 6 0,23 0-6 0,0 0 0 0,0 0 0 0,0 0 13 0,-20 0 8 0,20 0 1 0,0 0-3 0,0 0-14 0,0 0 6 0,-20 0-5 16,20 0-2-16,0 0-5 0,0 0 1 0,0 0 0 0,0 0 4 0,0 0-5 16,0 0 0-16,0 20 5 0,0-20-5 0,20 20 6 0,-20-20-7 15,0 17 3-15,20 3 4 0,-20-20-6 0,0 19 1 0,23 39 9 16,11-1-1-16,-14-20-8 16,-20 1-1-16,20 18-1 0,-3-17-1 15,-17-1-1-15,17-38-1 0,-17 38 1 0,0-18-2 0,0-2 0 16,20 21 1-16,-20-21 0 0,0 20-2 0,0 20-54 15,0-58 13 1,0 0-21-16,0-20-15 0,0 2 41 0,0-21-38 16,0 20 62-16,0 1-45 0</inkml:trace>
  <inkml:trace contextRef="#ctx0" brushRef="#br0" timeOffset="11393.18">26209 9604 87 0,'0'0'32'0,"-20"0"-13"16,20 0-15-16,0 0 8 0,-20 0-2 0,20 0 3 16,0 0 16-16,0 0-13 0,-20 0 14 0,20 0-6 0,0 0-6 15,0-21-10-15,-14 21 3 0,14 0-1 0,0 0-6 0,0 0 2 16,0 0-1-16,0 0 6 0,0 0 4 0,34 0 0 16,-14 0-14-16,0 0 0 15,-3 0 0-15,0 0 1 0,23 0 0 0,-40 0-2 0,37 0 1 16,-17 0 0-16,0 0-1 0,37 0 0 15,-57 0 1-15,0 0 0 0,17 0 0 16,3 0-2-16,-20 0 2 0,0 0-1 0,0 0 1 16,-77 21 0-1,3 16 1 1,54-37-2-16,-20 40-2 16,23-23 1-16,17 3 1 0,0 38 5 15,17-22 5 1,-17-16-8-16,20 0 3 0,0-20-2 0,-20 17 1 0,20 3 1 0,-3-2-4 15,-17-18 2-15,0 20-2 0,40 19 1 0,-40-22-1 16,0-17-1-16,17 21 0 0,-17-3 1 0,0 0 1 0,0 2 0 16,-17-2-3-16,17-18 1 0,-20 20-1 0,-17 0 0 15,-3-2-5-15,-14 0-23 0,14-18-3 16,20 0 10-16,6 21-33 0,-29-21 22 0,43 0-6 0,-20 0-3 0,3 0-34 16,17 0 50-16,-17 0-50 0</inkml:trace>
</inkml:ink>
</file>

<file path=ppt/ink/ink7.xml><?xml version="1.0" encoding="utf-8"?>
<inkml:ink xmlns:inkml="http://www.w3.org/2003/InkML">
  <inkml:definitions>
    <inkml:context xml:id="ctx0">
      <inkml:inkSource xml:id="inkSrc0">
        <inkml:traceFormat>
          <inkml:channel name="X" type="integer" max="32000" units="cm"/>
          <inkml:channel name="Y" type="integer" max="32000" units="cm"/>
          <inkml:channel name="F" type="integer" max="1024" units="dev"/>
          <inkml:channel name="T" type="integer" max="2.14748E9" units="dev"/>
        </inkml:traceFormat>
        <inkml:channelProperties>
          <inkml:channelProperty channel="X" name="resolution" value="440.95355" units="1/cm"/>
          <inkml:channelProperty channel="Y" name="resolution" value="1176.03821" units="1/cm"/>
          <inkml:channelProperty channel="F" name="resolution" value="0" units="1/dev"/>
          <inkml:channelProperty channel="T" name="resolution" value="1" units="1/dev"/>
        </inkml:channelProperties>
      </inkml:inkSource>
      <inkml:timestamp xml:id="ts0" timeString="2025-10-06T19:45:00.296"/>
    </inkml:context>
    <inkml:brush xml:id="br0">
      <inkml:brushProperty name="width" value="0.05292" units="cm"/>
      <inkml:brushProperty name="height" value="0.05292" units="cm"/>
      <inkml:brushProperty name="color" value="#800080"/>
    </inkml:brush>
    <inkml:brush xml:id="br1">
      <inkml:brushProperty name="width" value="0.05292" units="cm"/>
      <inkml:brushProperty name="height" value="0.05292" units="cm"/>
    </inkml:brush>
  </inkml:definitions>
  <inkml:trace contextRef="#ctx0" brushRef="#br0">11596 10669 117 0,'0'0'44'0,"0"-21"-28"0,0 4-5 0,0-2-5 0,-23 0-3 0,23 19 2 0,0 0-1 0,0-18 6 0,0 18-6 0,-20 0 7 0,20 0-3 0,0 0-5 0,-20 0 3 0,-17 0 2 31,20 18-7-31,-3 1 0 0,0-19 0 0,20 0 0 0,-17 0 0 0,0 19 3 0,-6-19-4 16,-14 17 3-16,17-17-3 0,-17 21 1 0,17-21-2 0,-14 0 3 15,-63 18 3-15,57 0-3 0,-54 2 3 0,-20 19 1 16,57-20-3-16,23-1 1 0,-83 58 5 0,77-55-5 16,-74 53 3-16,77-35-3 0,-77 56 2 0,0 20 9 0,57-59-7 15,0 1 0-15,-77 57-4 0,20 1-3 0,77-59-1 0,-154 153 1 16,97-75 1-16,57-58-2 0,-3-20 1 0,3 1-1 16,-40 77 1-16,40-20 1 0,17-39 0 0,0 21-3 0,3-39-1 15,17 1 1-15,-17 36 1 0,17 1 0 0,0-38 0 0,34-18 0 16,28 55-2-16,-10 1 1 0,-12-57 2 0,37 18 1 0,-40-15-1 15,23-5 0-15,51 21 1 0,-51-19-2 0,68 19 2 0,26-37 0 0,0 17 2 16,-80-37-2-16,77 19 5 0,-74-19-2 0,74-19 1 16,3 1-2-16,-80-1-2 0,137-58 11 0,-157 39-8 15,160-76 11-15,-140 76-9 0,57-56 9 0,-17-2 1 16,-57 39-8-16,3 0-1 0,14-57 7 0,-37 56-8 0,43-36 6 16,-63 37-7-16,20 0-1 0,-17 19-2 0,-20-19 1 0,17-37 4 0,3-117-2 15,-20 98-2-15,-37-2 0 0,-3 58-3 16,-17-75 3-16,-17-2-2 0,-20 20-2 0,34 39-4 15,-71-40 8-15,54 40-3 0,-37-59 5 0,-20 39-5 16,20 1-2-16,57 54 0 0,20 1 2 0,-20 21-3 0,0 18-1 0,23-18-2 0,-63 18-11 16,0 57-2-16,40-39 8 0,20 22-2 0,-20-4-2 0,-57 59-20 0,57-37 12 15,-40 76-32-15,40-59 19 0,3 1-6 0,-137 228-168 16,137-228 165-16,-9 0-21 0</inkml:trace>
  <inkml:trace contextRef="#ctx0" brushRef="#br0" timeOffset="12515.77">25978 15040 47 0,'0'0'13'0,"0"0"-3"0,0-17-8 0,0 17 3 0,0-20 0 0,0 20 3 0,0-19 18 0,0 2 7 0,-14 17-16 0,14-21-2 0,0 21 14 0,0-19-17 0,0 19 1 15,0 0-2-15,-23-17 1 0,23 17 12 0,0 0-16 0,0-20 1 0,0 20-2 16,-20 0 11-16,20-21 0 0,0 21-12 0,-20 0 3 0,20 0-3 16,-17 0 0-16,17 0 2 0,0 0-3 0,-20 0 9 0,-17 0-2 0,37 0-6 15,-20 0-1-15,3 21 0 0,0-21-4 0,-23 0 3 0,20 20 0 16,-17-20 4-16,17 17-4 0,-17-17-2 0,-3 0 0 0,23 19-1 0,-40-19 3 15,37 0-3-15,-74 21 2 0,54-4-1 0,-37-17 0 16,60 19 0-16,-20-19-1 0,-40 20 0 0,20-3 1 0,20 4-1 16,-3-1 1-16,-54-3 0 0,57 2-2 0,-20 19 1 0,-20 1 0 15,20-1-2-15,37-18 1 0,-17-3 1 0,19 3 0 0,-21 37-2 16,4-19 1-16,35-19 0 0,-22-19 2 0,4 37-1 0,18-37-1 0,-22 57 2 16,22-37-2-16,-17 18-3 0,17-18-2 0,0-20 1 0,0 19 1 0,0 19 4 15,17-2 0-15,5-36 1 0,18 41-3 0,-25-24 1 0,24 40 1 16,-1-37 0-16,-1-3 0 0,20 24-2 0,-17-24 0 0,17 22 0 15,-20-21 1-15,0 1 1 0,3 1 0 0,-1-20 1 0,16 38 0 0,-18-38 0 0,20 20 0 16,20-3 5-16,17 2 0 0,-37 2-4 0,3-21-1 0,-26 0 2 16,83 0 4-16,-23 0-1 0,23-40-2 0,-63 40-2 0,40-17 1 15,-51-3-3-15,48-1 2 0,-11-16-1 0,-46 18 1 16,6 1 1-16,34-38 2 0,-17-2-3 0,20-19 8 16,-60 41-6-16,-17 14-2 0,57-108 27 0,-57 109-26 15,0-18-1-15,0 22-1 0,0-21 0 0,0-1 0 0,-17 1 2 16,-3 18-2-16,-17-37 0 0,-40 20 1 0,40-1 0 0,-3 18-3 15,-14 1-1-15,-63 2 1 0,-11-23 2 0,65 23-1 0,-11-3-4 16,-77 20-1-16,77-21 2 0,-6 4-1 0,-31 17-6 0,-6 0 3 16,3-20-5-16,77 20 3 0,-57 0-9 0,37 20 11 0,17-20-3 15,-54 38-21-15,0-1-13 0,54 3 20 0,-37-4-21 0,42-16 19 16,-4 18-1-16,-18 19-33 0,17-37 23 0,23 17-6 0,-40 20-50 0,22-20 55 16,12 1 9-16,4-19 9 0,-19 22-27 0</inkml:trace>
  <inkml:trace contextRef="#ctx0" brushRef="#br1" timeOffset="21870.53">11060 13008 22 0,'0'0'7'0,"0"0"-2"0,0 0-2 0,0 0 1 0,0 0 0 0,0 0-2 0,0 0 2 0,0 0-1 0,0 0 3 0,-17 0-4 0,17-20 5 0,0 20-3 0,0 0 1 0,0-18 6 0,0 18-6 0,-23 0 0 16,23-20 8-16,0 20-6 0,0 0-2 0,-17-19 9 0,17 19-7 0,0 0 1 15,-20 0 5-15,20-19 2 0,0 19-4 0,0 0-4 0,0 0-2 16,-14 0 12-16,14 0-9 0,0 0 6 0,0 0-9 0,-23 0 6 16,23 19-5-16,0-19 5 0,-20 19-6 0,20 1 3 0,-20-20-1 15,20 18-4-15,0 2 1 0,-17-20-1 0,17 19 3 0,-17-1 0 16,17 1 3-16,-20-19-3 0,0 18-2 15,20 2 2-15,-20-20-3 0,20 19 1 0,-14-19-3 0,-9 20 1 16,23-2 0-16,0 3-1 0,-20-21 0 0,20 36-3 0,-20-36 3 0,20 19 0 16,0-1-1-16,-17 2 0 0,-3 1-5 0,20-4 0 0,0-17-4 0,-17 39-131 15,-3-21 96-15,20-18-30 0,0 0-6 16</inkml:trace>
  <inkml:trace contextRef="#ctx0" brushRef="#br1" timeOffset="22462.78">11137 12703 24 0,'0'0'11'0,"0"0"-9"16,0-18-1-16,0 18 1 0,0-20 2 0,17 20-1 0,-17 0 0 0,0-19 5 16,20 0 9-16,-20 0-3 0,0 19-7 15,0 0 0-15,0-20 6 0,0 20-2 0,0 0-6 0,0 0 0 0,0-18 0 16,0 18 4-16,0 0 1 0,0 0 2 0,0-19 2 16,0 19-1-16,0 0-7 0,0 0 1 0,0 0 7 0,0-19-1 15,0 19-8-15,0 0 7 0,0 0-7 0,-20 0 1 0,20 0-2 16,0 0 0-16,0 0 2 0,-17 0-2 0,17 0 0 0,-20 0 2 15,20 0-3-15,0 0-1 0,-20 19-1 0,20-19 0 0,0 19 0 16,-17-19 1-16,17 38 0 0,-20-19 0 0,20 19 0 16,-17-18-2-16,17 17 1 0,-23 39-1 0,23-57-1 15,0 20 0-15,0-21 0 0,0 20-1 0,0-19 2 16,23 20-1-16,-23-21 2 0,0 2 0 0,17-20 2 0,3 0-3 16,-20 0 2-16,0 0 1 0,37 0-1 0,-17-20 8 0,-3-18-4 15,-17 38-4-15,37-38 3 0,-37 0-3 0,20 0 2 16,3 19-3-16,-23 0 1 0,17-20-2 0,0 2 2 0,-17-20 2 0,20 38-1 15,-20-19 2-15,20-19 0 0,-20 19 2 0,0-1 2 16,17 1 0-16,-17 19-1 0,0 19 1 16,0-18-7-16,0 18 0 0,0 0 0 0,-17 18 4 0,17-18-2 0,0 39 1 15,0-1 0-15,-20 56 1 0,0-36-6 0,20-19 2 16,-17 17 0-16,17-18-1 0,-17 19 1 0,17 38-2 0,-23 1 0 0,3-59 1 16,3 58 0-16,-3-57-1 0,20 0-1 0,-17 0 1 0,-3 0 1 15,0 38-2-15,3-19-2 0,-20-19 3 0,37 1 0 0,-23-39-1 16,6 37-3-16,-3-37-1 0,-17 20-7 0,37-2 4 0,-57 2-28 15,40-20 19-15,-3 19-4 0,20-19-3 0,-40 0-29 0,3 0-8 0,17 18-4 16,0-18 37-16,3 0-15 0,-20 0-28 16</inkml:trace>
  <inkml:trace contextRef="#ctx0" brushRef="#br1" timeOffset="23229.19">10547 12856 24 0,'0'0'0'0,"0"0"18"0,0 0-13 0,0 0-1 0,0 0 0 0,17 0 1 0,-17 0 5 0,0 0-5 0,0 0 0 0,0 0 1 0,0 0 6 0,20 0-6 0,-20 0 6 0,0 0-1 0,0 0 0 16,23 0 1-16,-23 0-1 0,0 0-5 0,0 0 0 15,0 18 9-15,17-18-1 0,-17 0 0 0,0 0-8 16,0 0-1-16,0 0 0 0,0 19-1 0,0-19-2 0,17 0 6 0,-17 19-4 0,0-19 3 16,0 0-2-16,0 0-1 0,20 19 1 0,-20-19-2 0,0 19 4 0,0-19-5 15,0 20 1-15,0-2-1 0,0-18-1 0,0 20-1 0,0-1 1 0,-20-1-2 16,20-18 2-16,-17 19-3 0,17-1 0 0,-17 2-4 0,-26-1-5 15,43-19 2-15,-37 38-22 0,37-38 8 0,-37 21-30 0,17-4 0 16,20-17 32-16,-17 19-58 0</inkml:trace>
  <inkml:trace contextRef="#ctx0" brushRef="#br0" timeOffset="28183.06">9276 14738 97 0,'0'0'22'0,"-20"0"-1"0,20-20-15 0,-20 0 3 0,0 20-6 0,20 0 0 0,-15-17 2 0,-7 17 13 0,2-20-7 0,0 20-1 0,3-18 9 0,-20-2 0 0,17 20-11 0,-35-19 17 15,33 1-17-15,-35 18 7 0,39 0-8 0,-39-19 5 0,18 19-4 16,19-21-2-16,-35 21 4 0,16 0-2 0,1 0-4 16,21-18-1-16,-42 18 2 0,1 0 1 0,21 0-4 0,-40 18 4 15,40 3-4-15,-3-2-1 0,-34-1-1 0,20 39 5 0,11-37-3 16,-31 37 2-16,37-20-1 0,-3 1-2 0,-17 39-2 0,-17 17 0 15,37-55 2-15,-23 55 2 0,23-37-2 0,17 1 0 0,-17-1 1 0,-3 77-1 16,3-79-1-16,23 22-2 0,-9 36-5 0,3 39-2 0,0-94 8 16,20 96-2-16,0-24 0 0,63 99 1 0,-12-94 0 15,6-1-4-15,-17-61 1 0,-3-16 2 0,97 115 2 16,-40-57 1-16,3-38 0 0,-60-60 1 0,23 22 2 16,-6-22 0-16,40 4 1 0,-51-21-1 0,11 0 0 0,40 0 4 0,3-38 2 15,-42 19-5-15,39-39 4 0,22-19 5 0,-41-17 0 16,-18 37-7-16,-17 0-2 0,14-1 2 0,43-131 16 0,-57 114-15 15,34-60 7-15,-37 21-6 0,-17 57-4 0,20-74 2 16,-23 74-2-16,-17-78 0 0,20-53 4 0,-20 128-1 16,0-72 8-16,-20-18-3 0,3 92-8 0,-23-96 3 0,20 97-6 15,5-18 3-15,-81-116-1 0,21 57-8 0,-81-36 1 16,62 94 6-16,37 57-4 0,2 2-5 16,33 17 0-16,-35 17-13 0,-38 40-16 15,56-19 23-15,-56 38-16 0,21 38-5 0,20-57 12 0,-46 58-32 16,26 18-16-16,-40 76-62 0,57-57 56 0</inkml:trace>
  <inkml:trace contextRef="#ctx0" brushRef="#br0" timeOffset="28892.55">11117 14416 122 0,'0'0'36'0,"0"0"-21"0,-37 0-2 0,17-21-6 0,-37 21 9 0,-94-20 28 0,34 20-11 0,80 0-26 0,0 0 3 0,-40 0 5 0,40 0-7 0,0 0-1 16,-251 97 35-1,43 54-30 1,111-56-5-16,100-75-5 0,-103 94-5 0,60-39 5 16,-131 192 3-1,131-152-3-15,43-57-6 0,14 15 1 0,-57 119-9 0,57-134 9 0,20-2 0 16,-20 133 1-16,117 173-4 15,-77-285 5-15,54 37 1 0,-17-57-3 0,-20-1 2 0,154 114-1 16,-134-130 3-16,57-3-2 0,0-17 4 0,-57-3-2 16,60-17 4-16,-63 0-2 0,23-17 2 0,94-61 10 0,-111 59-10 15,14-19-1-15,97-76 14 0,-117 78-13 0,117-116 11 16,-74 37-5-16,-3-18 0 0,-54 76-4 0,-23-1 0 16,117-207 14-16,-114 208-18 0,-3-77 7 0,20 77-1 15,-37-20-2-15,20 22-2 0,-20-136 5 0,0 114-7 0,0-111 4 16,-20 131-5-16,3-1 1 0,-60-113 1 0,43 113-3 15,-83-113 1-15,80 114-4 0,0 19 2 0,-117-76-7 16,117 94 3-16,-80-16-16 0,43 36 6 0,-3 0-1 16,-17 75-18-16,-20 20-21 0,77-57 30 15,-20 57-39-15,-3 1-29 0,9 75-59 16,28-38 65-16</inkml:trace>
  <inkml:trace contextRef="#ctx0" brushRef="#br0" timeOffset="29366.78">13777 14869 221 0,'-20'-17'100'0,"-17"-39"-79"0,20 56-17 0,-23-39 9 0,23 20-6 0,-117-21 34 0,0-15-29 0,77 55-11 0,-245-57 9 16,34 75-4-16,-75 76-3 15,115 40-1 1,171-97 0-16,-114 117 6 0,134-96-3 0,-111 187 1 15,105-168-4-15,-31 229-12 0,34 34 10 16,40-244-2-16,77 247 1 16,54-41-5-16,-91-244 5 0,134 150 1 15,-140-187 1-15,120 15 3 0,-97-16-4 0,189-76 10 16,-189 18-6-16,210-153 12 16,36-189 7-16,-90 38-2 15,-84-58 5-15,-89 77 11 16,-60 114-33-1,-94 18-10-15,17 98-22 16,3 35-3-16,-57-19-26 0,96 59 33 0,-213-21-94 16,191 39 73-16,-131 78-98 15,131-42 110-15,-228 193-72 0</inkml:trace>
</inkml:ink>
</file>

<file path=ppt/ink/ink8.xml><?xml version="1.0" encoding="utf-8"?>
<inkml:ink xmlns:inkml="http://www.w3.org/2003/InkML">
  <inkml:definitions>
    <inkml:context xml:id="ctx0">
      <inkml:inkSource xml:id="inkSrc0">
        <inkml:traceFormat>
          <inkml:channel name="X" type="integer" max="32000" units="cm"/>
          <inkml:channel name="Y" type="integer" max="32000" units="cm"/>
          <inkml:channel name="F" type="integer" max="1024" units="dev"/>
          <inkml:channel name="T" type="integer" max="2.14748E9" units="dev"/>
        </inkml:traceFormat>
        <inkml:channelProperties>
          <inkml:channelProperty channel="X" name="resolution" value="440.95355" units="1/cm"/>
          <inkml:channelProperty channel="Y" name="resolution" value="1176.03821" units="1/cm"/>
          <inkml:channelProperty channel="F" name="resolution" value="0" units="1/dev"/>
          <inkml:channelProperty channel="T" name="resolution" value="1" units="1/dev"/>
        </inkml:channelProperties>
      </inkml:inkSource>
      <inkml:timestamp xml:id="ts0" timeString="2025-10-06T19:46:37.085"/>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800080"/>
    </inkml:brush>
  </inkml:definitions>
  <inkml:trace contextRef="#ctx0" brushRef="#br0">10812 12874 64 0,'0'0'0'0,"0"0"14"0,0 0-11 0,0 19 0 0,0-19 1 0,-14 19 8 0,14-19-4 0,0 19 0 0,0-19 0 0,0 0 2 0,-23 19 11 0,23 1-9 0,0-20 18 0,0 18-15 0,0-18 1 0,-20 20 24 15,20-1-33-15,0-19 8 0,0 18 0 16,0-18-2-16,0 0-5 0,-20 19 6 0,20-19-2 0,0 18-3 0,0 2-1 16,0-20 0-16,0 19-3 0,0 1 5 0,0-2-6 15,0 20-3-15,0-19 2 0,-17 18 1 0,17-17-3 16,0 18 1-16,-20-19-1 0,20 1-1 0,0-2-1 16,-17 20-23-16,17-38 8 0,0 19-33 0,-20-19-55 15,20 0 23-15,0 0 45 0,0-19 6 0,20 0-37 16</inkml:trace>
  <inkml:trace contextRef="#ctx0" brushRef="#br0" timeOffset="396.46">11268 12722 72 0,'-17'0'51'0,"17"0"-33"0,-17 0-8 0,17 0 0 0,-43 19 16 16,26-19-18-16,-3 0 5 0,-17 18-2 0,37-18-6 15,-20 20 5-15,3-1-1 0,-3-19-6 0,20 0 0 0,-17 19 3 0,-6 0-2 16,6 1 2-16,-3 17-2 0,20-18-1 0,0 0-1 0,-14 20 3 16,14-21-2-16,0 21-2 0,0-21 0 0,0 1 0 15,0-1-1-15,0-18 2 0,0 20-1 0,14-1 3 0,-14-19 1 0,20 0-2 16,-20 0 2-16,17 0 1 0,6 0-4 0,-6-19 0 0,-17 19 3 0,20-38 2 16,-20 19-2-16,57-95 6 15,-3-76 20 1,-34 134-11-16,-20 17 0 15,23 39-5-15,-23-19-13 0,0 19 21 16,0 38-12-16,0-38-5 0,0 38-1 0,0 57 5 0,-23 0-6 16,23-18-1-16,-20 35-1 0,-17 22 0 0,20-56 2 15,-3-22-3-15,0 58 0 0,3 0 0 0,17-76 2 0,-37 76 1 16,14-76-4-16,6 19-1 0,-17 20 0 0,11-40 5 0,-17 40 6 16,-34 17-7-16,40-56-22 0,11-38 6 0,3 19-28 15,0-19-19-15,3 0 24 0,-3 0-52 0,-17 0-21 16,17-37 24-16,3 17 10 15</inkml:trace>
  <inkml:trace contextRef="#ctx0" brushRef="#br1" timeOffset="4708.52">10946 10746 12 0,'0'0'19'0,"23"0"-9"0,-23 0-5 0,14 0-1 0,6 0 3 0,-20 0-2 0,17-21 5 0,-17 21-4 0,0 0 0 0,23 0 1 16,-23 0 0-16,0 0-1 0,0 0 1 0,17 0 0 0,-17 0 1 0,0 0-1 0,20 0 7 15,-20 0-7-15,0 0-1 0,0 0 8 0,0 0-8 0,17 21 7 0,-17-21-6 16,0 0-1-16,0 18 6 0,0-18-6 0,0 19 4 0,0-1 0 16,0-18-5-16,0 18 6 0,-17 3 0 0,17-3 0 15,-20-18 1-15,20 19-6 0,-17-19-1 0,17 21 0 0,0-21 0 16,-40 18 5-16,20-18-5 0,6 18 6 0,-9 2-7 0,3-20 1 0,0 18 0 15,3 2-2-15,0-20 0 0,-23 19 0 0,6-1 3 0,-29 22 0 0,-11-3 0 16,37-18-3-16,-23 0 0 0,-34 37 2 0,0 2-1 0,37-39-3 16,-40 38 1-16,-71 38 0 0,51-38 0 15,6 0-1-15,51-19 0 0,-51 38 0 0,51-38-1 0,-51 19 2 16,51-18-2-16,8-2 1 0,-10 1-2 0,-47 38 0 0,47-38 2 16,-32 20 3-16,-20 17-2 0,77-37 0 0,-18-18-1 0,-4 18-1 15,-73 75 2-15,73-93-1 0,-150 132-1 0,58-58 2 16,111-55-2-16,-151 93 1 15,154-93-1-15,0-1 0 0,0 0 0 0,0 0 1 0,-60 20-1 0,57-20 2 16,-34 36 0-16,-3 3-3 0,40-39 2 0,-20 18 0 0,20-15 1 16,-23 33-1-16,43-36-1 0,-40 38 0 0,3 0 0 0,-6 19 1 15,23-18-1-15,17-20 0 0,-17-19 0 0,17-1-1 0,20 3 6 16,-40-3-1-16,3 57 5 0,23-55-10 0,-9-1 2 0,-34 56-3 0,40-36 2 16,-6-1-1-16,-28 19 2 0,51-19 0 0,-43 37 0 0,23-54-1 0,20 17-1 15,-37 18-1-15,37-18 1 0,-17-19 1 0,-3 59-2 0,20-40 4 16,0 37 0-16,-20 0-3 0,20-36-1 0,-17 38 0 0,17-38 1 15,0 36 0-15,0-58 1 0,17 22-2 0,-17 36-4 0,20-17 3 16,0-20 3-16,-20 21 2 0,37-42-2 0,-37 2 1 0,37 39 0 0,-17-40-2 16,3 3 1-16,68 131 0 0,-34-76-2 15,-20-59 1-15,-17 4 1 0,57 35 0 0,-60-19 1 0,23-17-2 0,34 37 1 16,-34-38-1-16,17 37-1 0,74 40 1 0,-54-37-1 16,3 16 0-16,11-17 1 0,-11-21 1 15,11 1-1-15,-54-18 0 0,57-3 1 0,-51 3 1 0,11-21-1 16,40 39-2-16,-54-36 1 0,71 35 2 0,-71-37-1 0,74-1 0 15,-77 22 0-15,21-40 1 0,1 17-1 0,-22 4 1 0,20-3-1 0,-2-18-1 0,79 38-1 16,-77-38 2-16,-17 0-1 0,54 19 1 0,-57-19 0 0,5 0 0 16,33 19 2-16,-21-19-2 0,-12 0 1 0,-7 0-1 0,42 0 3 0,-40 0-2 15,0 0 1-15,0 0-2 0,40 0 2 0,17 0 0 0,97-38 1 16,-114 18-3-16,17 2 2 0,-51 0-2 16,8 18 0-16,-11 0 1 0,37-21 0 0,-3 4 0 0,-34-3-1 15,34 0 1-15,-37 2-1 0,6-1 0 0,-26-1 0 0,20 20-1 0,20-36 2 16,-20 15 0-16,40-16-1 0,-37 37 0 0,-6-38 0 0,43-1 2 15,-57 39-1-15,57-36 1 0,-40 15-1 0,0 3-1 0,0-1 0 0,23-19 2 16,-23 38-1-16,-17-19 0 0,54-1-4 0,-51 3 2 0,11-4 0 16,6 21 3-16,-23-20-1 0,20 20-2 0,26-36-1 0,-9 15 5 0,-17 4-1 15,20-3-4-15,-20 1 3 0,-17 19 0 0,-3 0 0 0,23-38 0 16,-20 38-1-16,-3-20-1 0,23 20 2 0,-23-17 0 0,-17-3-1 16,20 0 0-16,-20 20 2 0,17 0-2 0,3-17 0 0,-20 17 0 0,0-20 1 0,23 3 2 15,-23-3-2-15,17-1 0 0,-17 21-1 0,0-19 0 0,0 2 0 16,0-4-1-16,0 3 3 0,0 0-2 0,0-2 1 0,0 3-1 0,0-4 2 0,0-35-2 0,0-1 1 15,-40-21 1-15,40 41-2 0,-57-77-2 0,40 77 3 16,-3-78 1-16,-17 59 0 0,37-1-2 0,-60-40 2 0,23 23-2 16,23-4-1-16,-29 4 2 0,43 33 1 0,-20 5-1 15,3-2 4-15,17-18 2 0,-37-42-5 0,37 81 0 0,-20-39-1 16,0 35 0-16,20-16-1 0,-14 17 0 0,14-37 2 0,-23 19 0 16,23 18-2-16,-20-16 0 0,20 15 0 0,-20-35 2 0,20 18-2 0,0-1 1 15,-17-18 0-15,17 20 1 0,-20-57 1 0,20 55-1 0,0 0-2 0,-17-36 1 16,17-22 0-16,-20-16-3 0,20 37 6 0,0 21-2 15,20 15-1-15,-20 1-3 0,0-36 1 0,17 37 1 0,-17 0 2 0,0-1-2 16,0 2-3-16,20-40-6 0,-3-17 4 0,-17 56 5 0,20-1 1 0,-20 21 0 16,20-59 0-16,-20 40 0 0,23-21-1 0,-23-18 1 15,0 58 0-15,0-21 0 0,14-18 0 0,-14 39-1 0,0-21 1 0,20-19 0 16,-20 21-1-16,20-20 0 0,-20 39 1 0,0-2 0 16,20-19-1-16,-3-16 1 0,20-2-1 0,6 18-1 0,-9-18 2 15,23-58 1-15,-57 78-1 0,57-58-2 0,-37 56 1 0,-3 2-1 16,3-1 2-16,-3-1 0 0,43-55 0 0,34-210 2 15,-57 227 0-15,-37 20-1 16,23-19 3-16,-6 38-3 0,-17-38 4 0,0 39-4 0,0 17 1 0,0-56 2 16,0 20-1-16,0 16-2 0,0 22 0 0,0-1 0 0,-17-19 0 0,-6 19 0 15,3 1 0-15,3-21-1 0,-40 1 1 0,20 19-1 0,20-19 0 0,-63 1 3 16,6 18-3-16,37-20-1 0,-60 39-2 0,40-19 3 0,0 0 0 16,0 0-2-16,-37 0 0 0,-3-18 0 0,-302 16 15 15,322 21-14 1,43-19 1-16,-40 1 0 0,31-1-1 0,23-1 1 0,-34 20-2 0,34-18 1 15,0 18 0-15,3 0 0 0,0-20-2 0,-6 20-2 0,3-18-7 16,3 18 0-16,17 0-21 0,-20 0 10 0,20-18-34 0,0 18 22 16,-17 0-4-16,17 0-161 0,0 0 106 15,-20 18 61-15,20 0-19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D8F9A-F5CB-4EF8-A859-ED5E107B9763}" type="datetimeFigureOut">
              <a:rPr lang="en-US" smtClean="0"/>
              <a:t>10/6/2025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B9A9E5-4F7F-4A7D-9DE1-899232329269}" type="slidenum">
              <a:rPr lang="en-US" smtClean="0"/>
              <a:t>‹#›</a:t>
            </a:fld>
            <a:endParaRPr lang="en-US" dirty="0"/>
          </a:p>
        </p:txBody>
      </p:sp>
    </p:spTree>
    <p:extLst>
      <p:ext uri="{BB962C8B-B14F-4D97-AF65-F5344CB8AC3E}">
        <p14:creationId xmlns:p14="http://schemas.microsoft.com/office/powerpoint/2010/main" val="138778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B9A9E5-4F7F-4A7D-9DE1-899232329269}" type="slidenum">
              <a:rPr lang="en-US" smtClean="0"/>
              <a:t>18</a:t>
            </a:fld>
            <a:endParaRPr lang="en-US" dirty="0"/>
          </a:p>
        </p:txBody>
      </p:sp>
    </p:spTree>
    <p:extLst>
      <p:ext uri="{BB962C8B-B14F-4D97-AF65-F5344CB8AC3E}">
        <p14:creationId xmlns:p14="http://schemas.microsoft.com/office/powerpoint/2010/main" val="1169190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B9A9E5-4F7F-4A7D-9DE1-899232329269}" type="slidenum">
              <a:rPr lang="en-US" smtClean="0"/>
              <a:t>21</a:t>
            </a:fld>
            <a:endParaRPr lang="en-US" dirty="0"/>
          </a:p>
        </p:txBody>
      </p:sp>
    </p:spTree>
    <p:extLst>
      <p:ext uri="{BB962C8B-B14F-4D97-AF65-F5344CB8AC3E}">
        <p14:creationId xmlns:p14="http://schemas.microsoft.com/office/powerpoint/2010/main" val="35880212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23.svg"/><Relationship Id="rId4" Type="http://schemas.openxmlformats.org/officeDocument/2006/relationships/image" Target="../media/image2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16040" y="4434840"/>
            <a:ext cx="4941771" cy="1122202"/>
          </a:xfrm>
        </p:spPr>
        <p:txBody>
          <a:bodyPr anchor="b">
            <a:noAutofit/>
          </a:bodyPr>
          <a:lstStyle>
            <a:lvl1pPr algn="l">
              <a:defRPr sz="3600" cap="all" spc="150" baseline="0"/>
            </a:lvl1pPr>
          </a:lstStyle>
          <a:p>
            <a:r>
              <a:rPr lang="en-US" dirty="0"/>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416041" y="5586890"/>
            <a:ext cx="4941770" cy="396660"/>
          </a:xfrm>
        </p:spPr>
        <p:txBody>
          <a:bodyPr>
            <a:normAutofit/>
          </a:bodyPr>
          <a:lstStyle>
            <a:lvl1pPr marL="0" indent="0" algn="l">
              <a:lnSpc>
                <a:spcPct val="100000"/>
              </a:lnSpc>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Graphic 7">
            <a:extLst>
              <a:ext uri="{FF2B5EF4-FFF2-40B4-BE49-F238E27FC236}">
                <a16:creationId xmlns:a16="http://schemas.microsoft.com/office/drawing/2014/main" id="{A04F1E16-9A84-4D0E-9706-79C396AF6AE6}"/>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913108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ree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cap="all"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4" y="2776936"/>
            <a:ext cx="2882475" cy="823912"/>
          </a:xfrm>
        </p:spPr>
        <p:txBody>
          <a:bodyPr anchor="b">
            <a:noAutofit/>
          </a:bodyPr>
          <a:lstStyle>
            <a:lvl1pPr marL="0" indent="0">
              <a:buNone/>
              <a:defRPr lang="en-US" sz="2000" kern="1200" cap="all"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243104"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5" y="2776936"/>
            <a:ext cx="2896671" cy="823912"/>
          </a:xfrm>
        </p:spPr>
        <p:txBody>
          <a:bodyPr anchor="b">
            <a:noAutofit/>
          </a:bodyPr>
          <a:lstStyle>
            <a:lvl1pPr marL="0" indent="0">
              <a:buNone/>
              <a:defRPr lang="en-US" sz="2000" kern="1200" cap="all"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647665" y="3834606"/>
            <a:ext cx="2896671"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6" name="Straight Connector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anchor="b">
            <a:noAutofit/>
          </a:bodyPr>
          <a:lstStyle>
            <a:lvl1pPr marL="0" indent="0">
              <a:buNone/>
              <a:defRPr lang="en-US" sz="2000" kern="1200" cap="all"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8066421"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420318953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cap="all" spc="150" baseline="0" dirty="0">
                <a:solidFill>
                  <a:schemeClr val="bg1"/>
                </a:solidFill>
                <a:latin typeface="+mj-lt"/>
                <a:ea typeface="+mj-ea"/>
                <a:cs typeface="+mj-cs"/>
              </a:defRPr>
            </a:lvl1pPr>
          </a:lstStyle>
          <a:p>
            <a:r>
              <a:rPr lang="en-US"/>
              <a:t>CLICK TO EDIT MASTER TITLE STYLE</a:t>
            </a:r>
          </a:p>
        </p:txBody>
      </p:sp>
      <p:pic>
        <p:nvPicPr>
          <p:cNvPr id="11" name="Graphic 10">
            <a:extLst>
              <a:ext uri="{FF2B5EF4-FFF2-40B4-BE49-F238E27FC236}">
                <a16:creationId xmlns:a16="http://schemas.microsoft.com/office/drawing/2014/main" id="{B38B0D13-BD5F-460B-B337-F4A9342026D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65141" y="2358007"/>
            <a:ext cx="2438400" cy="2019300"/>
          </a:xfrm>
          <a:prstGeom prst="rect">
            <a:avLst/>
          </a:prstGeom>
        </p:spPr>
      </p:pic>
      <p:pic>
        <p:nvPicPr>
          <p:cNvPr id="13" name="Graphic 12">
            <a:extLst>
              <a:ext uri="{FF2B5EF4-FFF2-40B4-BE49-F238E27FC236}">
                <a16:creationId xmlns:a16="http://schemas.microsoft.com/office/drawing/2014/main" id="{BE72876B-D3DA-4462-9E24-3354D8D02A27}"/>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000625" y="2531837"/>
            <a:ext cx="2190750" cy="1943100"/>
          </a:xfrm>
          <a:prstGeom prst="rect">
            <a:avLst/>
          </a:prstGeom>
        </p:spPr>
      </p:pic>
      <p:pic>
        <p:nvPicPr>
          <p:cNvPr id="15" name="Graphic 14">
            <a:extLst>
              <a:ext uri="{FF2B5EF4-FFF2-40B4-BE49-F238E27FC236}">
                <a16:creationId xmlns:a16="http://schemas.microsoft.com/office/drawing/2014/main" id="{14A539B6-6E3F-41BA-ACE2-76E8BB651636}"/>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345608" y="2421056"/>
            <a:ext cx="2324100" cy="2057400"/>
          </a:xfrm>
          <a:prstGeom prst="rect">
            <a:avLst/>
          </a:prstGeom>
        </p:spPr>
      </p:pic>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063855" y="3064615"/>
            <a:ext cx="1240971" cy="823912"/>
          </a:xfrm>
        </p:spPr>
        <p:txBody>
          <a:bodyPr anchor="ctr">
            <a:noAutofit/>
          </a:bodyPr>
          <a:lstStyle>
            <a:lvl1pPr marL="0" indent="0" algn="ctr">
              <a:buNone/>
              <a:defRPr lang="en-US" sz="4000" kern="1200" cap="all" spc="15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3" name="Text Placeholder 2">
            <a:extLst>
              <a:ext uri="{FF2B5EF4-FFF2-40B4-BE49-F238E27FC236}">
                <a16:creationId xmlns:a16="http://schemas.microsoft.com/office/drawing/2014/main" id="{A066E2EA-C6EA-4A02-818E-33BD582D92E7}"/>
              </a:ext>
            </a:extLst>
          </p:cNvPr>
          <p:cNvSpPr>
            <a:spLocks noGrp="1"/>
          </p:cNvSpPr>
          <p:nvPr>
            <p:ph type="body" idx="15" hasCustomPrompt="1"/>
          </p:nvPr>
        </p:nvSpPr>
        <p:spPr>
          <a:xfrm>
            <a:off x="5475514" y="3064615"/>
            <a:ext cx="1240971" cy="823912"/>
          </a:xfrm>
        </p:spPr>
        <p:txBody>
          <a:bodyPr anchor="ctr">
            <a:noAutofit/>
          </a:bodyPr>
          <a:lstStyle>
            <a:lvl1pPr marL="0" indent="0" algn="ctr">
              <a:buNone/>
              <a:defRPr lang="en-US" sz="4000" kern="1200" cap="all" spc="15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4" name="Text Placeholder 2">
            <a:extLst>
              <a:ext uri="{FF2B5EF4-FFF2-40B4-BE49-F238E27FC236}">
                <a16:creationId xmlns:a16="http://schemas.microsoft.com/office/drawing/2014/main" id="{97B9C3B0-3522-407C-B662-631E19ECC95F}"/>
              </a:ext>
            </a:extLst>
          </p:cNvPr>
          <p:cNvSpPr>
            <a:spLocks noGrp="1"/>
          </p:cNvSpPr>
          <p:nvPr>
            <p:ph type="body" idx="16" hasCustomPrompt="1"/>
          </p:nvPr>
        </p:nvSpPr>
        <p:spPr>
          <a:xfrm>
            <a:off x="8887174" y="3064615"/>
            <a:ext cx="1240971" cy="823912"/>
          </a:xfrm>
        </p:spPr>
        <p:txBody>
          <a:bodyPr anchor="ctr">
            <a:noAutofit/>
          </a:bodyPr>
          <a:lstStyle>
            <a:lvl1pPr marL="0" indent="0" algn="ctr">
              <a:buNone/>
              <a:defRPr lang="en-US" sz="4000" kern="1200" cap="all" spc="15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129698" y="4824188"/>
            <a:ext cx="3124093" cy="462927"/>
          </a:xfrm>
        </p:spPr>
        <p:txBody>
          <a:bodyPr>
            <a:noAutofit/>
          </a:bodyPr>
          <a:lstStyle>
            <a:lvl1pPr marL="0" indent="0" algn="ctr">
              <a:lnSpc>
                <a:spcPct val="100000"/>
              </a:lnSpc>
              <a:buNone/>
              <a:defRPr sz="2000" cap="all"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25" name="Content Placeholder 3">
            <a:extLst>
              <a:ext uri="{FF2B5EF4-FFF2-40B4-BE49-F238E27FC236}">
                <a16:creationId xmlns:a16="http://schemas.microsoft.com/office/drawing/2014/main" id="{82D8880F-3EAC-45C9-91F2-19A193791A18}"/>
              </a:ext>
            </a:extLst>
          </p:cNvPr>
          <p:cNvSpPr>
            <a:spLocks noGrp="1"/>
          </p:cNvSpPr>
          <p:nvPr>
            <p:ph sz="half" idx="17"/>
          </p:nvPr>
        </p:nvSpPr>
        <p:spPr>
          <a:xfrm>
            <a:off x="1129698" y="5280763"/>
            <a:ext cx="3124093" cy="462927"/>
          </a:xfrm>
        </p:spPr>
        <p:txBody>
          <a:bodyPr>
            <a:normAutofit/>
          </a:bodyPr>
          <a:lstStyle>
            <a:lvl1pPr marL="0" indent="0" algn="ctr">
              <a:lnSpc>
                <a:spcPct val="100000"/>
              </a:lnSpc>
              <a:buNone/>
              <a:defRPr sz="1400" cap="none"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526261" y="4824188"/>
            <a:ext cx="3139479" cy="462927"/>
          </a:xfrm>
        </p:spPr>
        <p:txBody>
          <a:bodyPr>
            <a:normAutofit/>
          </a:bodyPr>
          <a:lstStyle>
            <a:lvl1pPr marL="0" indent="0" algn="ctr">
              <a:lnSpc>
                <a:spcPct val="100000"/>
              </a:lnSpc>
              <a:buNone/>
              <a:defRPr sz="2000" cap="all" spc="50" baseline="0">
                <a:solidFill>
                  <a:schemeClr val="bg1"/>
                </a:solidFill>
              </a:defRPr>
            </a:lvl1pPr>
            <a:lvl2pPr marL="457200" indent="0">
              <a:lnSpc>
                <a:spcPct val="100000"/>
              </a:lnSpc>
              <a:buNone/>
              <a:defRPr sz="2000" cap="all"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26" name="Content Placeholder 5">
            <a:extLst>
              <a:ext uri="{FF2B5EF4-FFF2-40B4-BE49-F238E27FC236}">
                <a16:creationId xmlns:a16="http://schemas.microsoft.com/office/drawing/2014/main" id="{9019518E-E850-403D-A5B5-4B53F8C4A56B}"/>
              </a:ext>
            </a:extLst>
          </p:cNvPr>
          <p:cNvSpPr>
            <a:spLocks noGrp="1"/>
          </p:cNvSpPr>
          <p:nvPr>
            <p:ph sz="quarter" idx="18"/>
          </p:nvPr>
        </p:nvSpPr>
        <p:spPr>
          <a:xfrm>
            <a:off x="4526261" y="5280763"/>
            <a:ext cx="3139479" cy="462927"/>
          </a:xfrm>
        </p:spPr>
        <p:txBody>
          <a:bodyPr>
            <a:normAutofit/>
          </a:bodyPr>
          <a:lstStyle>
            <a:lvl1pPr marL="0" indent="0" algn="ctr">
              <a:lnSpc>
                <a:spcPct val="100000"/>
              </a:lnSpc>
              <a:buNone/>
              <a:defRPr sz="1400" cap="none" spc="50" baseline="0">
                <a:solidFill>
                  <a:schemeClr val="bg1"/>
                </a:solidFill>
              </a:defRPr>
            </a:lvl1pPr>
            <a:lvl2pPr marL="457200" indent="0" algn="ctr">
              <a:lnSpc>
                <a:spcPct val="100000"/>
              </a:lnSpc>
              <a:buNone/>
              <a:defRPr sz="1400" cap="none"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a:p>
            <a:pPr lvl="1"/>
            <a:r>
              <a:rPr lang="en-US"/>
              <a:t>Second level</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7938210" y="4824188"/>
            <a:ext cx="3124093" cy="462927"/>
          </a:xfrm>
        </p:spPr>
        <p:txBody>
          <a:bodyPr>
            <a:noAutofit/>
          </a:bodyPr>
          <a:lstStyle>
            <a:lvl1pPr marL="0" indent="0" algn="ctr">
              <a:lnSpc>
                <a:spcPct val="100000"/>
              </a:lnSpc>
              <a:buNone/>
              <a:defRPr sz="2000" cap="all"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27" name="Content Placeholder 3">
            <a:extLst>
              <a:ext uri="{FF2B5EF4-FFF2-40B4-BE49-F238E27FC236}">
                <a16:creationId xmlns:a16="http://schemas.microsoft.com/office/drawing/2014/main" id="{A8058154-45E5-403E-B714-AC85774F391F}"/>
              </a:ext>
            </a:extLst>
          </p:cNvPr>
          <p:cNvSpPr>
            <a:spLocks noGrp="1"/>
          </p:cNvSpPr>
          <p:nvPr>
            <p:ph sz="half" idx="19"/>
          </p:nvPr>
        </p:nvSpPr>
        <p:spPr>
          <a:xfrm>
            <a:off x="7938210" y="5280763"/>
            <a:ext cx="3124093" cy="462927"/>
          </a:xfrm>
        </p:spPr>
        <p:txBody>
          <a:bodyPr>
            <a:normAutofit/>
          </a:bodyPr>
          <a:lstStyle>
            <a:lvl1pPr marL="0" indent="0" algn="ctr">
              <a:lnSpc>
                <a:spcPct val="100000"/>
              </a:lnSpc>
              <a:buNone/>
              <a:defRPr sz="1400" cap="none"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442619314"/>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892177"/>
            <a:ext cx="8421688" cy="1325563"/>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76936"/>
            <a:ext cx="3924300"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2933700" y="3834606"/>
            <a:ext cx="3924300"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76936"/>
            <a:ext cx="3943627"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7410173" y="3834606"/>
            <a:ext cx="3943627"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pic>
        <p:nvPicPr>
          <p:cNvPr id="11" name="Graphic 10">
            <a:extLst>
              <a:ext uri="{FF2B5EF4-FFF2-40B4-BE49-F238E27FC236}">
                <a16:creationId xmlns:a16="http://schemas.microsoft.com/office/drawing/2014/main" id="{EE24E1DB-1F20-4C28-8069-D9219D1F8BBD}"/>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368030" cy="3912394"/>
          </a:xfrm>
          <a:prstGeom prst="rect">
            <a:avLst/>
          </a:prstGeom>
        </p:spPr>
      </p:pic>
    </p:spTree>
    <p:extLst>
      <p:ext uri="{BB962C8B-B14F-4D97-AF65-F5344CB8AC3E}">
        <p14:creationId xmlns:p14="http://schemas.microsoft.com/office/powerpoint/2010/main" val="3021740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AE202E03-5C65-4305-B969-65220AD41002}"/>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41825" b="23071"/>
          <a:stretch/>
        </p:blipFill>
        <p:spPr>
          <a:xfrm flipH="1">
            <a:off x="0" y="0"/>
            <a:ext cx="5441888" cy="6858000"/>
          </a:xfrm>
          <a:custGeom>
            <a:avLst/>
            <a:gdLst>
              <a:gd name="connsiteX0" fmla="*/ 5441888 w 5441888"/>
              <a:gd name="connsiteY0" fmla="*/ 0 h 6858000"/>
              <a:gd name="connsiteX1" fmla="*/ 0 w 5441888"/>
              <a:gd name="connsiteY1" fmla="*/ 0 h 6858000"/>
              <a:gd name="connsiteX2" fmla="*/ 0 w 5441888"/>
              <a:gd name="connsiteY2" fmla="*/ 6858000 h 6858000"/>
              <a:gd name="connsiteX3" fmla="*/ 5441888 w 54418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441888" h="6858000">
                <a:moveTo>
                  <a:pt x="5441888" y="0"/>
                </a:moveTo>
                <a:lnTo>
                  <a:pt x="0" y="0"/>
                </a:lnTo>
                <a:lnTo>
                  <a:pt x="0" y="6858000"/>
                </a:lnTo>
                <a:lnTo>
                  <a:pt x="5441888" y="6858000"/>
                </a:lnTo>
                <a:close/>
              </a:path>
            </a:pathLst>
          </a:custGeom>
        </p:spPr>
      </p:pic>
      <p:sp>
        <p:nvSpPr>
          <p:cNvPr id="19" name="Title 1">
            <a:extLst>
              <a:ext uri="{FF2B5EF4-FFF2-40B4-BE49-F238E27FC236}">
                <a16:creationId xmlns:a16="http://schemas.microsoft.com/office/drawing/2014/main" id="{1E1C8C6D-0530-475B-A7F7-0E00C33ACFEB}"/>
              </a:ext>
            </a:extLst>
          </p:cNvPr>
          <p:cNvSpPr>
            <a:spLocks noGrp="1"/>
          </p:cNvSpPr>
          <p:nvPr>
            <p:ph type="title" hasCustomPrompt="1"/>
          </p:nvPr>
        </p:nvSpPr>
        <p:spPr>
          <a:xfrm>
            <a:off x="5920169" y="1152771"/>
            <a:ext cx="5431971" cy="846301"/>
          </a:xfrm>
        </p:spPr>
        <p:txBody>
          <a:bodyPr anchor="t">
            <a:normAutofit/>
          </a:bodyPr>
          <a:lstStyle>
            <a:lvl1pPr>
              <a:defRPr lang="en-US" sz="2800" kern="1200" cap="all" spc="150" baseline="0" dirty="0">
                <a:solidFill>
                  <a:schemeClr val="tx1"/>
                </a:solidFill>
                <a:latin typeface="+mj-lt"/>
                <a:ea typeface="+mj-ea"/>
                <a:cs typeface="+mj-cs"/>
              </a:defRPr>
            </a:lvl1pPr>
          </a:lstStyle>
          <a:p>
            <a:r>
              <a:rPr lang="en-US"/>
              <a:t>CLICK TO EDIT MASTER TITLE STYLE</a:t>
            </a:r>
          </a:p>
        </p:txBody>
      </p:sp>
      <p:sp>
        <p:nvSpPr>
          <p:cNvPr id="20" name="Text Placeholder 15">
            <a:extLst>
              <a:ext uri="{FF2B5EF4-FFF2-40B4-BE49-F238E27FC236}">
                <a16:creationId xmlns:a16="http://schemas.microsoft.com/office/drawing/2014/main" id="{3D2778A3-7084-4333-8349-03B1FEB5FE75}"/>
              </a:ext>
            </a:extLst>
          </p:cNvPr>
          <p:cNvSpPr>
            <a:spLocks noGrp="1"/>
          </p:cNvSpPr>
          <p:nvPr>
            <p:ph type="body" sz="quarter" idx="13" hasCustomPrompt="1"/>
          </p:nvPr>
        </p:nvSpPr>
        <p:spPr>
          <a:xfrm>
            <a:off x="5922254" y="2469515"/>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25" name="Text Placeholder 18">
            <a:extLst>
              <a:ext uri="{FF2B5EF4-FFF2-40B4-BE49-F238E27FC236}">
                <a16:creationId xmlns:a16="http://schemas.microsoft.com/office/drawing/2014/main" id="{70ED2545-F96B-400C-B6F4-F1D2D83B7243}"/>
              </a:ext>
            </a:extLst>
          </p:cNvPr>
          <p:cNvSpPr>
            <a:spLocks noGrp="1"/>
          </p:cNvSpPr>
          <p:nvPr>
            <p:ph type="body" sz="quarter" idx="15" hasCustomPrompt="1"/>
          </p:nvPr>
        </p:nvSpPr>
        <p:spPr>
          <a:xfrm>
            <a:off x="5921828" y="2798940"/>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26" name="Text Placeholder 15">
            <a:extLst>
              <a:ext uri="{FF2B5EF4-FFF2-40B4-BE49-F238E27FC236}">
                <a16:creationId xmlns:a16="http://schemas.microsoft.com/office/drawing/2014/main" id="{4A2FECA2-3808-47DC-84EB-CD3395C2052D}"/>
              </a:ext>
            </a:extLst>
          </p:cNvPr>
          <p:cNvSpPr>
            <a:spLocks noGrp="1"/>
          </p:cNvSpPr>
          <p:nvPr>
            <p:ph type="body" sz="quarter" idx="23" hasCustomPrompt="1"/>
          </p:nvPr>
        </p:nvSpPr>
        <p:spPr>
          <a:xfrm>
            <a:off x="5922254" y="3569311"/>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27" name="Text Placeholder 18">
            <a:extLst>
              <a:ext uri="{FF2B5EF4-FFF2-40B4-BE49-F238E27FC236}">
                <a16:creationId xmlns:a16="http://schemas.microsoft.com/office/drawing/2014/main" id="{24393B9A-03C4-45C1-8172-F8B354458A48}"/>
              </a:ext>
            </a:extLst>
          </p:cNvPr>
          <p:cNvSpPr>
            <a:spLocks noGrp="1"/>
          </p:cNvSpPr>
          <p:nvPr>
            <p:ph type="body" sz="quarter" idx="24" hasCustomPrompt="1"/>
          </p:nvPr>
        </p:nvSpPr>
        <p:spPr>
          <a:xfrm>
            <a:off x="5921828" y="3898736"/>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28" name="Text Placeholder 15">
            <a:extLst>
              <a:ext uri="{FF2B5EF4-FFF2-40B4-BE49-F238E27FC236}">
                <a16:creationId xmlns:a16="http://schemas.microsoft.com/office/drawing/2014/main" id="{18EC24A5-B4A5-4BAB-AE40-30EB69D6EF73}"/>
              </a:ext>
            </a:extLst>
          </p:cNvPr>
          <p:cNvSpPr>
            <a:spLocks noGrp="1"/>
          </p:cNvSpPr>
          <p:nvPr>
            <p:ph type="body" sz="quarter" idx="25" hasCustomPrompt="1"/>
          </p:nvPr>
        </p:nvSpPr>
        <p:spPr>
          <a:xfrm>
            <a:off x="5922254" y="4669107"/>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29" name="Text Placeholder 18">
            <a:extLst>
              <a:ext uri="{FF2B5EF4-FFF2-40B4-BE49-F238E27FC236}">
                <a16:creationId xmlns:a16="http://schemas.microsoft.com/office/drawing/2014/main" id="{726F36C0-4E6A-4A10-960D-11D78D044478}"/>
              </a:ext>
            </a:extLst>
          </p:cNvPr>
          <p:cNvSpPr>
            <a:spLocks noGrp="1"/>
          </p:cNvSpPr>
          <p:nvPr>
            <p:ph type="body" sz="quarter" idx="26" hasCustomPrompt="1"/>
          </p:nvPr>
        </p:nvSpPr>
        <p:spPr>
          <a:xfrm>
            <a:off x="5921828" y="4998532"/>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dirty="0"/>
              <a:t>Pitch Deck</a:t>
            </a:r>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2376933483"/>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l">
              <a:defRPr lang="en-US" sz="2800" kern="1200" spc="150" baseline="0" dirty="0">
                <a:solidFill>
                  <a:schemeClr val="tx1"/>
                </a:solidFill>
                <a:latin typeface="+mj-lt"/>
                <a:ea typeface="+mj-ea"/>
                <a:cs typeface="+mj-cs"/>
              </a:defRPr>
            </a:lvl1pPr>
          </a:lstStyle>
          <a:p>
            <a:r>
              <a:rPr lang="en-US"/>
              <a:t>CLICK TO EDIT MASTER TITLE STYLE</a:t>
            </a:r>
          </a:p>
        </p:txBody>
      </p:sp>
      <p:sp>
        <p:nvSpPr>
          <p:cNvPr id="15" name="Text Placeholder 14">
            <a:extLst>
              <a:ext uri="{FF2B5EF4-FFF2-40B4-BE49-F238E27FC236}">
                <a16:creationId xmlns:a16="http://schemas.microsoft.com/office/drawing/2014/main" id="{B250D272-9B39-4C2D-B0F5-21010D11E437}"/>
              </a:ext>
            </a:extLst>
          </p:cNvPr>
          <p:cNvSpPr>
            <a:spLocks noGrp="1"/>
          </p:cNvSpPr>
          <p:nvPr>
            <p:ph type="body" sz="quarter" idx="16"/>
          </p:nvPr>
        </p:nvSpPr>
        <p:spPr>
          <a:xfrm>
            <a:off x="748749" y="1361938"/>
            <a:ext cx="6765925" cy="496888"/>
          </a:xfrm>
        </p:spPr>
        <p:txBody>
          <a:bodyPr>
            <a:noAutofit/>
          </a:bodyPr>
          <a:lstStyle>
            <a:lvl1pPr marL="0" indent="0">
              <a:buNone/>
              <a:defRPr sz="180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a:t>Click to edit Master text styles</a:t>
            </a:r>
          </a:p>
        </p:txBody>
      </p:sp>
      <p:sp>
        <p:nvSpPr>
          <p:cNvPr id="7" name="Chart Placeholder 6">
            <a:extLst>
              <a:ext uri="{FF2B5EF4-FFF2-40B4-BE49-F238E27FC236}">
                <a16:creationId xmlns:a16="http://schemas.microsoft.com/office/drawing/2014/main" id="{08AF2DB4-A973-4307-B59C-6058A138835C}"/>
              </a:ext>
            </a:extLst>
          </p:cNvPr>
          <p:cNvSpPr>
            <a:spLocks noGrp="1"/>
          </p:cNvSpPr>
          <p:nvPr>
            <p:ph type="chart" sz="quarter" idx="13"/>
          </p:nvPr>
        </p:nvSpPr>
        <p:spPr>
          <a:xfrm>
            <a:off x="838200" y="2286002"/>
            <a:ext cx="6094270" cy="3542143"/>
          </a:xfrm>
        </p:spPr>
        <p:txBody>
          <a:bodyPr/>
          <a:lstStyle/>
          <a:p>
            <a:r>
              <a:rPr lang="en-US"/>
              <a:t>Click icon to add chart</a:t>
            </a:r>
            <a:endParaRPr lang="en-US" dirty="0"/>
          </a:p>
        </p:txBody>
      </p:sp>
      <p:sp>
        <p:nvSpPr>
          <p:cNvPr id="11" name="Text Placeholder 10">
            <a:extLst>
              <a:ext uri="{FF2B5EF4-FFF2-40B4-BE49-F238E27FC236}">
                <a16:creationId xmlns:a16="http://schemas.microsoft.com/office/drawing/2014/main" id="{339C283A-EC40-421C-8A0E-F9A3161C8890}"/>
              </a:ext>
            </a:extLst>
          </p:cNvPr>
          <p:cNvSpPr>
            <a:spLocks noGrp="1"/>
          </p:cNvSpPr>
          <p:nvPr>
            <p:ph type="body" sz="quarter" idx="14"/>
          </p:nvPr>
        </p:nvSpPr>
        <p:spPr>
          <a:xfrm>
            <a:off x="7858125" y="2284624"/>
            <a:ext cx="3147332" cy="306388"/>
          </a:xfrm>
        </p:spPr>
        <p:txBody>
          <a:bodyPr>
            <a:noAutofit/>
          </a:bodyPr>
          <a:lstStyle>
            <a:lvl1pPr marL="0" indent="0">
              <a:buNone/>
              <a:defRPr sz="1400" cap="all" spc="150" baseline="0">
                <a:solidFill>
                  <a:schemeClr val="tx1"/>
                </a:solidFill>
                <a:latin typeface="+mj-lt"/>
              </a:defRPr>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a:t>Click to edit Master text styles</a:t>
            </a:r>
          </a:p>
        </p:txBody>
      </p:sp>
      <p:sp>
        <p:nvSpPr>
          <p:cNvPr id="13" name="Content Placeholder 12">
            <a:extLst>
              <a:ext uri="{FF2B5EF4-FFF2-40B4-BE49-F238E27FC236}">
                <a16:creationId xmlns:a16="http://schemas.microsoft.com/office/drawing/2014/main" id="{305CA2B1-D510-4949-A638-C1A064DA41A7}"/>
              </a:ext>
            </a:extLst>
          </p:cNvPr>
          <p:cNvSpPr>
            <a:spLocks noGrp="1"/>
          </p:cNvSpPr>
          <p:nvPr>
            <p:ph sz="quarter" idx="15" hasCustomPrompt="1"/>
          </p:nvPr>
        </p:nvSpPr>
        <p:spPr>
          <a:xfrm>
            <a:off x="7858125" y="2779713"/>
            <a:ext cx="3148013" cy="3095625"/>
          </a:xfrm>
        </p:spPr>
        <p:txBody>
          <a:bodyPr>
            <a:normAutofit/>
          </a:bodyPr>
          <a:lstStyle>
            <a:lvl1pPr marL="0" indent="0">
              <a:buNone/>
              <a:defRPr sz="1200">
                <a:solidFill>
                  <a:schemeClr val="tx1">
                    <a:lumMod val="65000"/>
                    <a:lumOff val="35000"/>
                  </a:schemeClr>
                </a:solidFill>
              </a:defRPr>
            </a:lvl1pPr>
            <a:lvl2pPr marL="457200" indent="0">
              <a:buNone/>
              <a:defRPr sz="1100">
                <a:solidFill>
                  <a:schemeClr val="tx1">
                    <a:lumMod val="65000"/>
                    <a:lumOff val="35000"/>
                  </a:schemeClr>
                </a:solidFill>
              </a:defRPr>
            </a:lvl2pPr>
            <a:lvl3pPr marL="914400" indent="0">
              <a:buNone/>
              <a:defRPr sz="1050">
                <a:solidFill>
                  <a:schemeClr val="tx1">
                    <a:lumMod val="65000"/>
                    <a:lumOff val="35000"/>
                  </a:schemeClr>
                </a:solidFill>
              </a:defRPr>
            </a:lvl3pPr>
            <a:lvl4pPr marL="1371600" indent="0">
              <a:buNone/>
              <a:defRPr sz="1000">
                <a:solidFill>
                  <a:schemeClr val="tx1">
                    <a:lumMod val="65000"/>
                    <a:lumOff val="35000"/>
                  </a:schemeClr>
                </a:solidFill>
              </a:defRPr>
            </a:lvl4pPr>
            <a:lvl5pPr marL="1828800" indent="0">
              <a:buNone/>
              <a:defRPr sz="1000">
                <a:solidFill>
                  <a:schemeClr val="tx1">
                    <a:lumMod val="65000"/>
                    <a:lumOff val="35000"/>
                  </a:schemeClr>
                </a:solidFill>
              </a:defRPr>
            </a:lvl5pPr>
          </a:lstStyle>
          <a:p>
            <a:pPr lvl="0"/>
            <a:r>
              <a:rPr lang="en-US" dirty="0"/>
              <a:t>Click to add content</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Pitch Deck</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34910030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46070C-E825-43D0-99F4-8B4614131131}"/>
              </a:ext>
              <a:ext uri="{C183D7F6-B498-43B3-948B-1728B52AA6E4}">
                <adec:decorative xmlns:adec="http://schemas.microsoft.com/office/drawing/2017/decorative" val="1"/>
              </a:ext>
            </a:extLst>
          </p:cNvPr>
          <p:cNvSpPr/>
          <p:nvPr userDrawn="1"/>
        </p:nvSpPr>
        <p:spPr>
          <a:xfrm>
            <a:off x="0" y="3057683"/>
            <a:ext cx="12191998" cy="2010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1F8C642-49FB-4E16-A3A0-B2ACBEABFFD6}"/>
              </a:ext>
            </a:extLst>
          </p:cNvPr>
          <p:cNvSpPr>
            <a:spLocks noGrp="1"/>
          </p:cNvSpPr>
          <p:nvPr>
            <p:ph type="title" hasCustomPrompt="1"/>
          </p:nvPr>
        </p:nvSpPr>
        <p:spPr/>
        <p:txBody>
          <a:bodyPr>
            <a:normAutofit/>
          </a:bodyPr>
          <a:lstStyle>
            <a:lvl1pPr algn="l">
              <a:defRPr lang="en-US" sz="2800" kern="1200" spc="150" baseline="0" dirty="0">
                <a:solidFill>
                  <a:schemeClr val="tx1"/>
                </a:solidFill>
                <a:latin typeface="+mj-lt"/>
                <a:ea typeface="+mj-ea"/>
                <a:cs typeface="+mj-cs"/>
              </a:defRPr>
            </a:lvl1pPr>
          </a:lstStyle>
          <a:p>
            <a:r>
              <a:rPr lang="en-US" noProof="0" dirty="0"/>
              <a:t>CLICK TO EDIT MASTER TITLE STYLE</a:t>
            </a:r>
          </a:p>
        </p:txBody>
      </p:sp>
      <p:sp>
        <p:nvSpPr>
          <p:cNvPr id="6" name="Text Placeholder 10">
            <a:extLst>
              <a:ext uri="{FF2B5EF4-FFF2-40B4-BE49-F238E27FC236}">
                <a16:creationId xmlns:a16="http://schemas.microsoft.com/office/drawing/2014/main" id="{E4E92FC5-6FC2-45C2-9200-3244F9EA69A0}"/>
              </a:ext>
            </a:extLst>
          </p:cNvPr>
          <p:cNvSpPr>
            <a:spLocks noGrp="1"/>
          </p:cNvSpPr>
          <p:nvPr>
            <p:ph type="body" sz="quarter" idx="33" hasCustomPrompt="1"/>
          </p:nvPr>
        </p:nvSpPr>
        <p:spPr>
          <a:xfrm>
            <a:off x="914399" y="3354712"/>
            <a:ext cx="731520" cy="457200"/>
          </a:xfrm>
        </p:spPr>
        <p:txBody>
          <a:bodyPr anchor="ctr"/>
          <a:lstStyle>
            <a:lvl1pPr marL="0" indent="0" algn="l">
              <a:buNone/>
              <a:defRPr sz="1400" b="1">
                <a:solidFill>
                  <a:schemeClr val="tx1"/>
                </a:solidFill>
                <a:latin typeface="+mj-lt"/>
              </a:defRPr>
            </a:lvl1pPr>
          </a:lstStyle>
          <a:p>
            <a:pPr lvl="0"/>
            <a:r>
              <a:rPr lang="en-US" noProof="0" dirty="0"/>
              <a:t>Year</a:t>
            </a:r>
          </a:p>
        </p:txBody>
      </p:sp>
      <p:sp>
        <p:nvSpPr>
          <p:cNvPr id="7" name="Text Placeholder 10">
            <a:extLst>
              <a:ext uri="{FF2B5EF4-FFF2-40B4-BE49-F238E27FC236}">
                <a16:creationId xmlns:a16="http://schemas.microsoft.com/office/drawing/2014/main" id="{4D75C136-D6C3-4431-8776-997070627AAB}"/>
              </a:ext>
            </a:extLst>
          </p:cNvPr>
          <p:cNvSpPr>
            <a:spLocks noGrp="1"/>
          </p:cNvSpPr>
          <p:nvPr>
            <p:ph type="body" sz="quarter" idx="34" hasCustomPrompt="1"/>
          </p:nvPr>
        </p:nvSpPr>
        <p:spPr>
          <a:xfrm>
            <a:off x="196596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8" name="Text Placeholder 10">
            <a:extLst>
              <a:ext uri="{FF2B5EF4-FFF2-40B4-BE49-F238E27FC236}">
                <a16:creationId xmlns:a16="http://schemas.microsoft.com/office/drawing/2014/main" id="{FD15D323-BFE3-4ACE-9A2E-C9EB69458B12}"/>
              </a:ext>
            </a:extLst>
          </p:cNvPr>
          <p:cNvSpPr>
            <a:spLocks noGrp="1"/>
          </p:cNvSpPr>
          <p:nvPr>
            <p:ph type="body" sz="quarter" idx="35" hasCustomPrompt="1"/>
          </p:nvPr>
        </p:nvSpPr>
        <p:spPr>
          <a:xfrm>
            <a:off x="275388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9" name="Text Placeholder 10">
            <a:extLst>
              <a:ext uri="{FF2B5EF4-FFF2-40B4-BE49-F238E27FC236}">
                <a16:creationId xmlns:a16="http://schemas.microsoft.com/office/drawing/2014/main" id="{3B520767-B49F-4503-8120-B66E411F33E4}"/>
              </a:ext>
            </a:extLst>
          </p:cNvPr>
          <p:cNvSpPr>
            <a:spLocks noGrp="1"/>
          </p:cNvSpPr>
          <p:nvPr>
            <p:ph type="body" sz="quarter" idx="36" hasCustomPrompt="1"/>
          </p:nvPr>
        </p:nvSpPr>
        <p:spPr>
          <a:xfrm>
            <a:off x="354180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0" name="Text Placeholder 10">
            <a:extLst>
              <a:ext uri="{FF2B5EF4-FFF2-40B4-BE49-F238E27FC236}">
                <a16:creationId xmlns:a16="http://schemas.microsoft.com/office/drawing/2014/main" id="{30C2F5A0-E03E-4C89-B9EB-8D48889F5F91}"/>
              </a:ext>
            </a:extLst>
          </p:cNvPr>
          <p:cNvSpPr>
            <a:spLocks noGrp="1"/>
          </p:cNvSpPr>
          <p:nvPr>
            <p:ph type="body" sz="quarter" idx="37" hasCustomPrompt="1"/>
          </p:nvPr>
        </p:nvSpPr>
        <p:spPr>
          <a:xfrm>
            <a:off x="432972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2" name="Text Placeholder 10">
            <a:extLst>
              <a:ext uri="{FF2B5EF4-FFF2-40B4-BE49-F238E27FC236}">
                <a16:creationId xmlns:a16="http://schemas.microsoft.com/office/drawing/2014/main" id="{59D3CBFE-13C8-4DB1-A831-9393264923E7}"/>
              </a:ext>
            </a:extLst>
          </p:cNvPr>
          <p:cNvSpPr>
            <a:spLocks noGrp="1"/>
          </p:cNvSpPr>
          <p:nvPr>
            <p:ph type="body" sz="quarter" idx="39" hasCustomPrompt="1"/>
          </p:nvPr>
        </p:nvSpPr>
        <p:spPr>
          <a:xfrm>
            <a:off x="511764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3" name="Text Placeholder 10">
            <a:extLst>
              <a:ext uri="{FF2B5EF4-FFF2-40B4-BE49-F238E27FC236}">
                <a16:creationId xmlns:a16="http://schemas.microsoft.com/office/drawing/2014/main" id="{82385A0A-C61D-4BBD-AC77-D7642F895E22}"/>
              </a:ext>
            </a:extLst>
          </p:cNvPr>
          <p:cNvSpPr>
            <a:spLocks noGrp="1"/>
          </p:cNvSpPr>
          <p:nvPr>
            <p:ph type="body" sz="quarter" idx="40" hasCustomPrompt="1"/>
          </p:nvPr>
        </p:nvSpPr>
        <p:spPr>
          <a:xfrm>
            <a:off x="590556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4" name="Text Placeholder 10">
            <a:extLst>
              <a:ext uri="{FF2B5EF4-FFF2-40B4-BE49-F238E27FC236}">
                <a16:creationId xmlns:a16="http://schemas.microsoft.com/office/drawing/2014/main" id="{FED89FCE-7507-4C8C-923F-922290589466}"/>
              </a:ext>
            </a:extLst>
          </p:cNvPr>
          <p:cNvSpPr>
            <a:spLocks noGrp="1"/>
          </p:cNvSpPr>
          <p:nvPr>
            <p:ph type="body" sz="quarter" idx="41" hasCustomPrompt="1"/>
          </p:nvPr>
        </p:nvSpPr>
        <p:spPr>
          <a:xfrm>
            <a:off x="669348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6" name="Text Placeholder 10">
            <a:extLst>
              <a:ext uri="{FF2B5EF4-FFF2-40B4-BE49-F238E27FC236}">
                <a16:creationId xmlns:a16="http://schemas.microsoft.com/office/drawing/2014/main" id="{2A9276DB-F427-4F8E-8E4C-466600F390FD}"/>
              </a:ext>
            </a:extLst>
          </p:cNvPr>
          <p:cNvSpPr>
            <a:spLocks noGrp="1"/>
          </p:cNvSpPr>
          <p:nvPr>
            <p:ph type="body" sz="quarter" idx="43" hasCustomPrompt="1"/>
          </p:nvPr>
        </p:nvSpPr>
        <p:spPr>
          <a:xfrm>
            <a:off x="748140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7" name="Text Placeholder 10">
            <a:extLst>
              <a:ext uri="{FF2B5EF4-FFF2-40B4-BE49-F238E27FC236}">
                <a16:creationId xmlns:a16="http://schemas.microsoft.com/office/drawing/2014/main" id="{79023948-0C1E-4DAB-B885-1C713409AA08}"/>
              </a:ext>
            </a:extLst>
          </p:cNvPr>
          <p:cNvSpPr>
            <a:spLocks noGrp="1"/>
          </p:cNvSpPr>
          <p:nvPr>
            <p:ph type="body" sz="quarter" idx="44" hasCustomPrompt="1"/>
          </p:nvPr>
        </p:nvSpPr>
        <p:spPr>
          <a:xfrm>
            <a:off x="826932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5" name="Text Placeholder 10">
            <a:extLst>
              <a:ext uri="{FF2B5EF4-FFF2-40B4-BE49-F238E27FC236}">
                <a16:creationId xmlns:a16="http://schemas.microsoft.com/office/drawing/2014/main" id="{F2F73935-BF53-4510-8B8F-EDB1CD56A1BB}"/>
              </a:ext>
            </a:extLst>
          </p:cNvPr>
          <p:cNvSpPr>
            <a:spLocks noGrp="1"/>
          </p:cNvSpPr>
          <p:nvPr>
            <p:ph type="body" sz="quarter" idx="42" hasCustomPrompt="1"/>
          </p:nvPr>
        </p:nvSpPr>
        <p:spPr>
          <a:xfrm>
            <a:off x="905724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8" name="Text Placeholder 10">
            <a:extLst>
              <a:ext uri="{FF2B5EF4-FFF2-40B4-BE49-F238E27FC236}">
                <a16:creationId xmlns:a16="http://schemas.microsoft.com/office/drawing/2014/main" id="{4AB6A03C-6180-41ED-A88D-ECBB80D160F2}"/>
              </a:ext>
            </a:extLst>
          </p:cNvPr>
          <p:cNvSpPr>
            <a:spLocks noGrp="1"/>
          </p:cNvSpPr>
          <p:nvPr>
            <p:ph type="body" sz="quarter" idx="45" hasCustomPrompt="1"/>
          </p:nvPr>
        </p:nvSpPr>
        <p:spPr>
          <a:xfrm>
            <a:off x="9845160"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9" name="Text Placeholder 10">
            <a:extLst>
              <a:ext uri="{FF2B5EF4-FFF2-40B4-BE49-F238E27FC236}">
                <a16:creationId xmlns:a16="http://schemas.microsoft.com/office/drawing/2014/main" id="{145AD645-55F0-41A9-AC53-ED30BF1340BA}"/>
              </a:ext>
            </a:extLst>
          </p:cNvPr>
          <p:cNvSpPr>
            <a:spLocks noGrp="1"/>
          </p:cNvSpPr>
          <p:nvPr>
            <p:ph type="body" sz="quarter" idx="46" hasCustomPrompt="1"/>
          </p:nvPr>
        </p:nvSpPr>
        <p:spPr>
          <a:xfrm>
            <a:off x="10633085" y="3502152"/>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11" name="Text Placeholder 10">
            <a:extLst>
              <a:ext uri="{FF2B5EF4-FFF2-40B4-BE49-F238E27FC236}">
                <a16:creationId xmlns:a16="http://schemas.microsoft.com/office/drawing/2014/main" id="{AB3645A3-D681-45BF-B195-452D000802CA}"/>
              </a:ext>
            </a:extLst>
          </p:cNvPr>
          <p:cNvSpPr>
            <a:spLocks noGrp="1"/>
          </p:cNvSpPr>
          <p:nvPr>
            <p:ph type="body" sz="quarter" idx="38" hasCustomPrompt="1"/>
          </p:nvPr>
        </p:nvSpPr>
        <p:spPr>
          <a:xfrm>
            <a:off x="914400" y="4292468"/>
            <a:ext cx="731520" cy="457200"/>
          </a:xfrm>
        </p:spPr>
        <p:txBody>
          <a:bodyPr anchor="ctr"/>
          <a:lstStyle>
            <a:lvl1pPr marL="0" indent="0" algn="l">
              <a:buNone/>
              <a:defRPr sz="1400" b="1">
                <a:solidFill>
                  <a:schemeClr val="tx1"/>
                </a:solidFill>
                <a:latin typeface="+mj-lt"/>
              </a:defRPr>
            </a:lvl1pPr>
          </a:lstStyle>
          <a:p>
            <a:pPr lvl="0"/>
            <a:r>
              <a:rPr lang="en-US" noProof="0" dirty="0"/>
              <a:t>Year</a:t>
            </a:r>
          </a:p>
        </p:txBody>
      </p:sp>
      <p:sp>
        <p:nvSpPr>
          <p:cNvPr id="20" name="Text Placeholder 10">
            <a:extLst>
              <a:ext uri="{FF2B5EF4-FFF2-40B4-BE49-F238E27FC236}">
                <a16:creationId xmlns:a16="http://schemas.microsoft.com/office/drawing/2014/main" id="{C39F248D-01B4-40EE-B483-E8E81806DFBE}"/>
              </a:ext>
            </a:extLst>
          </p:cNvPr>
          <p:cNvSpPr>
            <a:spLocks noGrp="1"/>
          </p:cNvSpPr>
          <p:nvPr>
            <p:ph type="body" sz="quarter" idx="47" hasCustomPrompt="1"/>
          </p:nvPr>
        </p:nvSpPr>
        <p:spPr>
          <a:xfrm>
            <a:off x="1969915"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1" name="Text Placeholder 10">
            <a:extLst>
              <a:ext uri="{FF2B5EF4-FFF2-40B4-BE49-F238E27FC236}">
                <a16:creationId xmlns:a16="http://schemas.microsoft.com/office/drawing/2014/main" id="{1D0F1859-7A34-42DF-873E-2CF864E4C4BE}"/>
              </a:ext>
            </a:extLst>
          </p:cNvPr>
          <p:cNvSpPr>
            <a:spLocks noGrp="1"/>
          </p:cNvSpPr>
          <p:nvPr>
            <p:ph type="body" sz="quarter" idx="48" hasCustomPrompt="1"/>
          </p:nvPr>
        </p:nvSpPr>
        <p:spPr>
          <a:xfrm>
            <a:off x="2757602"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2" name="Text Placeholder 10">
            <a:extLst>
              <a:ext uri="{FF2B5EF4-FFF2-40B4-BE49-F238E27FC236}">
                <a16:creationId xmlns:a16="http://schemas.microsoft.com/office/drawing/2014/main" id="{6EB397AF-B5C1-40FE-86D4-BA660E4C6E46}"/>
              </a:ext>
            </a:extLst>
          </p:cNvPr>
          <p:cNvSpPr>
            <a:spLocks noGrp="1"/>
          </p:cNvSpPr>
          <p:nvPr>
            <p:ph type="body" sz="quarter" idx="49" hasCustomPrompt="1"/>
          </p:nvPr>
        </p:nvSpPr>
        <p:spPr>
          <a:xfrm>
            <a:off x="3545289"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3" name="Text Placeholder 10">
            <a:extLst>
              <a:ext uri="{FF2B5EF4-FFF2-40B4-BE49-F238E27FC236}">
                <a16:creationId xmlns:a16="http://schemas.microsoft.com/office/drawing/2014/main" id="{AF1343D5-DC0F-4C7E-967F-CFC300A2C807}"/>
              </a:ext>
            </a:extLst>
          </p:cNvPr>
          <p:cNvSpPr>
            <a:spLocks noGrp="1"/>
          </p:cNvSpPr>
          <p:nvPr>
            <p:ph type="body" sz="quarter" idx="50" hasCustomPrompt="1"/>
          </p:nvPr>
        </p:nvSpPr>
        <p:spPr>
          <a:xfrm>
            <a:off x="4332976"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4" name="Text Placeholder 10">
            <a:extLst>
              <a:ext uri="{FF2B5EF4-FFF2-40B4-BE49-F238E27FC236}">
                <a16:creationId xmlns:a16="http://schemas.microsoft.com/office/drawing/2014/main" id="{9AD688A5-D2DF-4FC3-8171-FAEA8C4F5566}"/>
              </a:ext>
            </a:extLst>
          </p:cNvPr>
          <p:cNvSpPr>
            <a:spLocks noGrp="1"/>
          </p:cNvSpPr>
          <p:nvPr>
            <p:ph type="body" sz="quarter" idx="51" hasCustomPrompt="1"/>
          </p:nvPr>
        </p:nvSpPr>
        <p:spPr>
          <a:xfrm>
            <a:off x="5120663"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5" name="Text Placeholder 10">
            <a:extLst>
              <a:ext uri="{FF2B5EF4-FFF2-40B4-BE49-F238E27FC236}">
                <a16:creationId xmlns:a16="http://schemas.microsoft.com/office/drawing/2014/main" id="{EA05A5D4-01B0-4932-B03E-571986E282EA}"/>
              </a:ext>
            </a:extLst>
          </p:cNvPr>
          <p:cNvSpPr>
            <a:spLocks noGrp="1"/>
          </p:cNvSpPr>
          <p:nvPr>
            <p:ph type="body" sz="quarter" idx="52" hasCustomPrompt="1"/>
          </p:nvPr>
        </p:nvSpPr>
        <p:spPr>
          <a:xfrm>
            <a:off x="5908350"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6" name="Text Placeholder 10">
            <a:extLst>
              <a:ext uri="{FF2B5EF4-FFF2-40B4-BE49-F238E27FC236}">
                <a16:creationId xmlns:a16="http://schemas.microsoft.com/office/drawing/2014/main" id="{72A84601-CD4F-49ED-8D51-CEF032363058}"/>
              </a:ext>
            </a:extLst>
          </p:cNvPr>
          <p:cNvSpPr>
            <a:spLocks noGrp="1"/>
          </p:cNvSpPr>
          <p:nvPr>
            <p:ph type="body" sz="quarter" idx="53" hasCustomPrompt="1"/>
          </p:nvPr>
        </p:nvSpPr>
        <p:spPr>
          <a:xfrm>
            <a:off x="6696037"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8" name="Text Placeholder 10">
            <a:extLst>
              <a:ext uri="{FF2B5EF4-FFF2-40B4-BE49-F238E27FC236}">
                <a16:creationId xmlns:a16="http://schemas.microsoft.com/office/drawing/2014/main" id="{DFC05EC7-9D6C-486B-9E2F-D3612013C0A1}"/>
              </a:ext>
            </a:extLst>
          </p:cNvPr>
          <p:cNvSpPr>
            <a:spLocks noGrp="1"/>
          </p:cNvSpPr>
          <p:nvPr>
            <p:ph type="body" sz="quarter" idx="55" hasCustomPrompt="1"/>
          </p:nvPr>
        </p:nvSpPr>
        <p:spPr>
          <a:xfrm>
            <a:off x="7483724"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9" name="Text Placeholder 10">
            <a:extLst>
              <a:ext uri="{FF2B5EF4-FFF2-40B4-BE49-F238E27FC236}">
                <a16:creationId xmlns:a16="http://schemas.microsoft.com/office/drawing/2014/main" id="{98F455FB-241B-4E1F-B581-FA6CBA239545}"/>
              </a:ext>
            </a:extLst>
          </p:cNvPr>
          <p:cNvSpPr>
            <a:spLocks noGrp="1"/>
          </p:cNvSpPr>
          <p:nvPr>
            <p:ph type="body" sz="quarter" idx="56" hasCustomPrompt="1"/>
          </p:nvPr>
        </p:nvSpPr>
        <p:spPr>
          <a:xfrm>
            <a:off x="8271411"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27" name="Text Placeholder 10">
            <a:extLst>
              <a:ext uri="{FF2B5EF4-FFF2-40B4-BE49-F238E27FC236}">
                <a16:creationId xmlns:a16="http://schemas.microsoft.com/office/drawing/2014/main" id="{C49FB196-753D-4A12-9460-57D8AB4B540B}"/>
              </a:ext>
            </a:extLst>
          </p:cNvPr>
          <p:cNvSpPr>
            <a:spLocks noGrp="1"/>
          </p:cNvSpPr>
          <p:nvPr>
            <p:ph type="body" sz="quarter" idx="54" hasCustomPrompt="1"/>
          </p:nvPr>
        </p:nvSpPr>
        <p:spPr>
          <a:xfrm>
            <a:off x="9059098"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30" name="Text Placeholder 10">
            <a:extLst>
              <a:ext uri="{FF2B5EF4-FFF2-40B4-BE49-F238E27FC236}">
                <a16:creationId xmlns:a16="http://schemas.microsoft.com/office/drawing/2014/main" id="{9E38664A-8108-4E24-800B-3C32ADA43978}"/>
              </a:ext>
            </a:extLst>
          </p:cNvPr>
          <p:cNvSpPr>
            <a:spLocks noGrp="1"/>
          </p:cNvSpPr>
          <p:nvPr>
            <p:ph type="body" sz="quarter" idx="57" hasCustomPrompt="1"/>
          </p:nvPr>
        </p:nvSpPr>
        <p:spPr>
          <a:xfrm>
            <a:off x="9846785"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31" name="Text Placeholder 10">
            <a:extLst>
              <a:ext uri="{FF2B5EF4-FFF2-40B4-BE49-F238E27FC236}">
                <a16:creationId xmlns:a16="http://schemas.microsoft.com/office/drawing/2014/main" id="{2908458B-A3ED-4855-9E08-108D7C4A8D36}"/>
              </a:ext>
            </a:extLst>
          </p:cNvPr>
          <p:cNvSpPr>
            <a:spLocks noGrp="1"/>
          </p:cNvSpPr>
          <p:nvPr>
            <p:ph type="body" sz="quarter" idx="58" hasCustomPrompt="1"/>
          </p:nvPr>
        </p:nvSpPr>
        <p:spPr>
          <a:xfrm>
            <a:off x="10634472" y="4425696"/>
            <a:ext cx="640080" cy="201776"/>
          </a:xfrm>
        </p:spPr>
        <p:txBody>
          <a:bodyPr>
            <a:noAutofit/>
          </a:bodyPr>
          <a:lstStyle>
            <a:lvl1pPr marL="0" indent="0" algn="ctr">
              <a:buNone/>
              <a:defRPr sz="1000">
                <a:solidFill>
                  <a:schemeClr val="tx1"/>
                </a:solidFill>
              </a:defRPr>
            </a:lvl1pPr>
          </a:lstStyle>
          <a:p>
            <a:pPr lvl="0"/>
            <a:r>
              <a:rPr lang="en-US" noProof="0" dirty="0"/>
              <a:t>MM</a:t>
            </a:r>
          </a:p>
        </p:txBody>
      </p:sp>
      <p:sp>
        <p:nvSpPr>
          <p:cNvPr id="32" name="Rectangle 31">
            <a:extLst>
              <a:ext uri="{FF2B5EF4-FFF2-40B4-BE49-F238E27FC236}">
                <a16:creationId xmlns:a16="http://schemas.microsoft.com/office/drawing/2014/main" id="{FFA35437-CCDE-4D92-B879-F23B329C8EC3}"/>
              </a:ext>
              <a:ext uri="{C183D7F6-B498-43B3-948B-1728B52AA6E4}">
                <adec:decorative xmlns:adec="http://schemas.microsoft.com/office/drawing/2017/decorative" val="1"/>
              </a:ext>
            </a:extLst>
          </p:cNvPr>
          <p:cNvSpPr/>
          <p:nvPr userDrawn="1"/>
        </p:nvSpPr>
        <p:spPr>
          <a:xfrm>
            <a:off x="929640" y="4034785"/>
            <a:ext cx="10332720"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lumMod val="75000"/>
                  <a:lumOff val="25000"/>
                </a:schemeClr>
              </a:solidFill>
            </a:endParaRPr>
          </a:p>
        </p:txBody>
      </p:sp>
      <p:sp>
        <p:nvSpPr>
          <p:cNvPr id="36" name="Date Placeholder 2">
            <a:extLst>
              <a:ext uri="{FF2B5EF4-FFF2-40B4-BE49-F238E27FC236}">
                <a16:creationId xmlns:a16="http://schemas.microsoft.com/office/drawing/2014/main" id="{1CDC588F-73BC-4108-974B-0EAAB8213CE0}"/>
              </a:ext>
            </a:extLst>
          </p:cNvPr>
          <p:cNvSpPr>
            <a:spLocks noGrp="1"/>
          </p:cNvSpPr>
          <p:nvPr>
            <p:ph type="dt" sz="half" idx="10"/>
          </p:nvPr>
        </p:nvSpPr>
        <p:spPr>
          <a:xfrm>
            <a:off x="838200" y="6356350"/>
            <a:ext cx="2743200" cy="365125"/>
          </a:xfrm>
        </p:spPr>
        <p:txBody>
          <a:bodyPr/>
          <a:lstStyle>
            <a:lvl1pPr>
              <a:defRPr sz="900"/>
            </a:lvl1pPr>
          </a:lstStyle>
          <a:p>
            <a:r>
              <a:rPr lang="en-US" noProof="0" dirty="0"/>
              <a:t>20XX</a:t>
            </a:r>
          </a:p>
        </p:txBody>
      </p:sp>
      <p:sp>
        <p:nvSpPr>
          <p:cNvPr id="37" name="Footer Placeholder 3">
            <a:extLst>
              <a:ext uri="{FF2B5EF4-FFF2-40B4-BE49-F238E27FC236}">
                <a16:creationId xmlns:a16="http://schemas.microsoft.com/office/drawing/2014/main" id="{B2AC1EB2-9B8F-4077-8B66-64F9549F2C99}"/>
              </a:ext>
            </a:extLst>
          </p:cNvPr>
          <p:cNvSpPr>
            <a:spLocks noGrp="1"/>
          </p:cNvSpPr>
          <p:nvPr>
            <p:ph type="ftr" sz="quarter" idx="11"/>
          </p:nvPr>
        </p:nvSpPr>
        <p:spPr>
          <a:xfrm>
            <a:off x="4038600" y="6356350"/>
            <a:ext cx="4114800" cy="365125"/>
          </a:xfrm>
        </p:spPr>
        <p:txBody>
          <a:bodyPr/>
          <a:lstStyle>
            <a:lvl1pPr>
              <a:defRPr sz="900"/>
            </a:lvl1pPr>
          </a:lstStyle>
          <a:p>
            <a:r>
              <a:rPr lang="en-US" noProof="0" dirty="0"/>
              <a:t>Pitch Deck</a:t>
            </a:r>
          </a:p>
        </p:txBody>
      </p:sp>
      <p:sp>
        <p:nvSpPr>
          <p:cNvPr id="38" name="Slide Number Placeholder 4">
            <a:extLst>
              <a:ext uri="{FF2B5EF4-FFF2-40B4-BE49-F238E27FC236}">
                <a16:creationId xmlns:a16="http://schemas.microsoft.com/office/drawing/2014/main" id="{28DE3E33-346A-45AF-B164-CB5DF04FAE6D}"/>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noProof="0" smtClean="0"/>
              <a:t>‹#›</a:t>
            </a:fld>
            <a:endParaRPr lang="en-US" noProof="0" dirty="0"/>
          </a:p>
        </p:txBody>
      </p:sp>
    </p:spTree>
    <p:extLst>
      <p:ext uri="{BB962C8B-B14F-4D97-AF65-F5344CB8AC3E}">
        <p14:creationId xmlns:p14="http://schemas.microsoft.com/office/powerpoint/2010/main" val="2056323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mart Ar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dirty="0"/>
              <a:t>Pitch Deck</a:t>
            </a:r>
          </a:p>
        </p:txBody>
      </p:sp>
      <p:cxnSp>
        <p:nvCxnSpPr>
          <p:cNvPr id="10" name="Straight Connector 9">
            <a:extLst>
              <a:ext uri="{FF2B5EF4-FFF2-40B4-BE49-F238E27FC236}">
                <a16:creationId xmlns:a16="http://schemas.microsoft.com/office/drawing/2014/main" id="{66988B2D-0240-4256-8268-4B9FF1E72363}"/>
              </a:ext>
              <a:ext uri="{C183D7F6-B498-43B3-948B-1728B52AA6E4}">
                <adec:decorative xmlns:adec="http://schemas.microsoft.com/office/drawing/2017/decorative" val="1"/>
              </a:ext>
            </a:extLst>
          </p:cNvPr>
          <p:cNvCxnSpPr>
            <a:cxnSpLocks/>
          </p:cNvCxnSpPr>
          <p:nvPr/>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EEAAE1-3D04-41C3-B2D2-B3BEF34C3B27}"/>
              </a:ext>
              <a:ext uri="{C183D7F6-B498-43B3-948B-1728B52AA6E4}">
                <adec:decorative xmlns:adec="http://schemas.microsoft.com/office/drawing/2017/decorative" val="1"/>
              </a:ext>
            </a:extLst>
          </p:cNvPr>
          <p:cNvCxnSpPr>
            <a:cxnSpLocks/>
          </p:cNvCxnSpPr>
          <p:nvPr/>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
        <p:nvSpPr>
          <p:cNvPr id="8" name="Content Placeholder 7">
            <a:extLst>
              <a:ext uri="{FF2B5EF4-FFF2-40B4-BE49-F238E27FC236}">
                <a16:creationId xmlns:a16="http://schemas.microsoft.com/office/drawing/2014/main" id="{24CE0E97-85AE-BE9D-BB93-C4A7A78A64A9}"/>
              </a:ext>
            </a:extLst>
          </p:cNvPr>
          <p:cNvSpPr>
            <a:spLocks noGrp="1"/>
          </p:cNvSpPr>
          <p:nvPr>
            <p:ph sz="quarter" idx="16"/>
          </p:nvPr>
        </p:nvSpPr>
        <p:spPr>
          <a:xfrm>
            <a:off x="838200" y="2138363"/>
            <a:ext cx="10515600" cy="3695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43133"/>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 Slide 4 Peop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9780" y="-3935"/>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cxnSp>
        <p:nvCxnSpPr>
          <p:cNvPr id="10" name="Straight Connector 9">
            <a:extLst>
              <a:ext uri="{FF2B5EF4-FFF2-40B4-BE49-F238E27FC236}">
                <a16:creationId xmlns:a16="http://schemas.microsoft.com/office/drawing/2014/main" id="{4E4B72DA-52CB-4D39-A342-8857B4D959B2}"/>
              </a:ext>
              <a:ext uri="{C183D7F6-B498-43B3-948B-1728B52AA6E4}">
                <adec:decorative xmlns:adec="http://schemas.microsoft.com/office/drawing/2017/decorative" val="1"/>
              </a:ext>
            </a:extLst>
          </p:cNvPr>
          <p:cNvCxnSpPr/>
          <p:nvPr/>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1D9BCDA-DFB7-41A4-A7C7-CEE86CEDCBE5}"/>
              </a:ext>
              <a:ext uri="{C183D7F6-B498-43B3-948B-1728B52AA6E4}">
                <adec:decorative xmlns:adec="http://schemas.microsoft.com/office/drawing/2017/decorative" val="1"/>
              </a:ext>
            </a:extLst>
          </p:cNvPr>
          <p:cNvCxnSpPr>
            <a:cxnSpLocks/>
          </p:cNvCxnSpPr>
          <p:nvPr/>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a:xfrm>
            <a:off x="9448800" y="0"/>
            <a:ext cx="2743200" cy="365125"/>
          </a:xfrm>
        </p:spPr>
        <p:txBody>
          <a:bodyPr/>
          <a:lstStyle>
            <a:lvl1pPr>
              <a:defRPr sz="1400"/>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56237283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93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am Slide 8 Peop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877176" y="2428875"/>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500168"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390120" y="3782039"/>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4226270" y="2428875"/>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849262" y="3669060"/>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739214" y="3796721"/>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716934" y="2428875"/>
            <a:ext cx="1066800" cy="1066800"/>
          </a:xfrm>
          <a:solidFill>
            <a:schemeClr val="tx1"/>
          </a:solidFill>
        </p:spPr>
        <p:txBody>
          <a:bodyPr>
            <a:normAutofit/>
          </a:bodyPr>
          <a:lstStyle>
            <a:lvl1pPr marL="0" indent="0">
              <a:buNone/>
              <a:defRPr sz="900">
                <a:solidFill>
                  <a:schemeClr val="bg1"/>
                </a:solidFill>
              </a:defRPr>
            </a:lvl1pPr>
            <a:lvl2pPr marL="457200" indent="0">
              <a:lnSpc>
                <a:spcPct val="100000"/>
              </a:lnSpc>
              <a:buNone/>
              <a:defRPr sz="900">
                <a:solidFill>
                  <a:schemeClr val="bg1"/>
                </a:solidFill>
              </a:defRPr>
            </a:lvl2pPr>
          </a:lstStyle>
          <a:p>
            <a:pPr lvl="0"/>
            <a:r>
              <a:rPr lang="en-US"/>
              <a:t>Click icon to add picture</a:t>
            </a:r>
            <a:endParaRPr lang="en-US" dirty="0"/>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339926" y="3669060"/>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217963" y="3796721"/>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9136814" y="2428875"/>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759806"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634432" y="3782039"/>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5" name="Picture Placeholder 10">
            <a:extLst>
              <a:ext uri="{FF2B5EF4-FFF2-40B4-BE49-F238E27FC236}">
                <a16:creationId xmlns:a16="http://schemas.microsoft.com/office/drawing/2014/main" id="{1EBAEB1D-A7F9-4F90-B642-4277D3802BAB}"/>
              </a:ext>
            </a:extLst>
          </p:cNvPr>
          <p:cNvSpPr>
            <a:spLocks noGrp="1"/>
          </p:cNvSpPr>
          <p:nvPr>
            <p:ph type="pic" sz="quarter" idx="26"/>
          </p:nvPr>
        </p:nvSpPr>
        <p:spPr>
          <a:xfrm>
            <a:off x="1877176" y="4287711"/>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54" name="Text Placeholder 2">
            <a:extLst>
              <a:ext uri="{FF2B5EF4-FFF2-40B4-BE49-F238E27FC236}">
                <a16:creationId xmlns:a16="http://schemas.microsoft.com/office/drawing/2014/main" id="{22930C5B-603C-494E-A467-8B394D01D406}"/>
              </a:ext>
            </a:extLst>
          </p:cNvPr>
          <p:cNvSpPr>
            <a:spLocks noGrp="1"/>
          </p:cNvSpPr>
          <p:nvPr>
            <p:ph type="body" idx="25" hasCustomPrompt="1"/>
          </p:nvPr>
        </p:nvSpPr>
        <p:spPr>
          <a:xfrm>
            <a:off x="1500168"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2" name="Text Placeholder 2">
            <a:extLst>
              <a:ext uri="{FF2B5EF4-FFF2-40B4-BE49-F238E27FC236}">
                <a16:creationId xmlns:a16="http://schemas.microsoft.com/office/drawing/2014/main" id="{540C455F-A23B-493F-B95E-AB485D91DA6A}"/>
              </a:ext>
            </a:extLst>
          </p:cNvPr>
          <p:cNvSpPr>
            <a:spLocks noGrp="1"/>
          </p:cNvSpPr>
          <p:nvPr>
            <p:ph type="body" idx="33" hasCustomPrompt="1"/>
          </p:nvPr>
        </p:nvSpPr>
        <p:spPr>
          <a:xfrm>
            <a:off x="1390120" y="5640875"/>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6" name="Picture Placeholder 10">
            <a:extLst>
              <a:ext uri="{FF2B5EF4-FFF2-40B4-BE49-F238E27FC236}">
                <a16:creationId xmlns:a16="http://schemas.microsoft.com/office/drawing/2014/main" id="{9461A69E-14C8-4325-89AF-D4257C1C05BA}"/>
              </a:ext>
            </a:extLst>
          </p:cNvPr>
          <p:cNvSpPr>
            <a:spLocks noGrp="1"/>
          </p:cNvSpPr>
          <p:nvPr>
            <p:ph type="pic" sz="quarter" idx="27"/>
          </p:nvPr>
        </p:nvSpPr>
        <p:spPr>
          <a:xfrm>
            <a:off x="4226270" y="4287711"/>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59" name="Text Placeholder 2">
            <a:extLst>
              <a:ext uri="{FF2B5EF4-FFF2-40B4-BE49-F238E27FC236}">
                <a16:creationId xmlns:a16="http://schemas.microsoft.com/office/drawing/2014/main" id="{6D1C374C-DAF7-40EF-B279-4EC7A2AFE6A2}"/>
              </a:ext>
            </a:extLst>
          </p:cNvPr>
          <p:cNvSpPr>
            <a:spLocks noGrp="1"/>
          </p:cNvSpPr>
          <p:nvPr>
            <p:ph type="body" idx="30" hasCustomPrompt="1"/>
          </p:nvPr>
        </p:nvSpPr>
        <p:spPr>
          <a:xfrm>
            <a:off x="3849262" y="5527896"/>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3" name="Text Placeholder 2">
            <a:extLst>
              <a:ext uri="{FF2B5EF4-FFF2-40B4-BE49-F238E27FC236}">
                <a16:creationId xmlns:a16="http://schemas.microsoft.com/office/drawing/2014/main" id="{421FF438-E4E8-4643-BCB3-4A1C12429042}"/>
              </a:ext>
            </a:extLst>
          </p:cNvPr>
          <p:cNvSpPr>
            <a:spLocks noGrp="1"/>
          </p:cNvSpPr>
          <p:nvPr>
            <p:ph type="body" idx="34" hasCustomPrompt="1"/>
          </p:nvPr>
        </p:nvSpPr>
        <p:spPr>
          <a:xfrm>
            <a:off x="3739214" y="5655557"/>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7" name="Picture Placeholder 10">
            <a:extLst>
              <a:ext uri="{FF2B5EF4-FFF2-40B4-BE49-F238E27FC236}">
                <a16:creationId xmlns:a16="http://schemas.microsoft.com/office/drawing/2014/main" id="{0FB38616-82FB-4DAD-A82E-3777ACB41148}"/>
              </a:ext>
            </a:extLst>
          </p:cNvPr>
          <p:cNvSpPr>
            <a:spLocks noGrp="1"/>
          </p:cNvSpPr>
          <p:nvPr>
            <p:ph type="pic" sz="quarter" idx="28"/>
          </p:nvPr>
        </p:nvSpPr>
        <p:spPr>
          <a:xfrm>
            <a:off x="6716934" y="4287711"/>
            <a:ext cx="1066800" cy="1066800"/>
          </a:xfrm>
          <a:solidFill>
            <a:schemeClr val="tx1"/>
          </a:solidFill>
        </p:spPr>
        <p:txBody>
          <a:bodyPr>
            <a:normAutofit/>
          </a:bodyPr>
          <a:lstStyle>
            <a:lvl1pPr marL="0" indent="0">
              <a:buNone/>
              <a:defRPr sz="900">
                <a:solidFill>
                  <a:schemeClr val="bg1"/>
                </a:solidFill>
              </a:defRPr>
            </a:lvl1pPr>
            <a:lvl2pPr marL="457200" indent="0">
              <a:lnSpc>
                <a:spcPct val="100000"/>
              </a:lnSpc>
              <a:buNone/>
              <a:defRPr sz="900">
                <a:solidFill>
                  <a:schemeClr val="bg1"/>
                </a:solidFill>
              </a:defRPr>
            </a:lvl2pPr>
          </a:lstStyle>
          <a:p>
            <a:pPr lvl="0"/>
            <a:r>
              <a:rPr lang="en-US"/>
              <a:t>Click icon to add picture</a:t>
            </a:r>
            <a:endParaRPr lang="en-US" dirty="0"/>
          </a:p>
        </p:txBody>
      </p:sp>
      <p:sp>
        <p:nvSpPr>
          <p:cNvPr id="60" name="Text Placeholder 2">
            <a:extLst>
              <a:ext uri="{FF2B5EF4-FFF2-40B4-BE49-F238E27FC236}">
                <a16:creationId xmlns:a16="http://schemas.microsoft.com/office/drawing/2014/main" id="{D4FEDD19-A7BA-45BB-93A0-F1E896C9F26D}"/>
              </a:ext>
            </a:extLst>
          </p:cNvPr>
          <p:cNvSpPr>
            <a:spLocks noGrp="1"/>
          </p:cNvSpPr>
          <p:nvPr>
            <p:ph type="body" idx="31" hasCustomPrompt="1"/>
          </p:nvPr>
        </p:nvSpPr>
        <p:spPr>
          <a:xfrm>
            <a:off x="6339926" y="5527896"/>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4" name="Text Placeholder 2">
            <a:extLst>
              <a:ext uri="{FF2B5EF4-FFF2-40B4-BE49-F238E27FC236}">
                <a16:creationId xmlns:a16="http://schemas.microsoft.com/office/drawing/2014/main" id="{A12F0175-7AEE-46B1-9590-D4A427680DC7}"/>
              </a:ext>
            </a:extLst>
          </p:cNvPr>
          <p:cNvSpPr>
            <a:spLocks noGrp="1"/>
          </p:cNvSpPr>
          <p:nvPr>
            <p:ph type="body" idx="35" hasCustomPrompt="1"/>
          </p:nvPr>
        </p:nvSpPr>
        <p:spPr>
          <a:xfrm>
            <a:off x="6229878" y="5655557"/>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8" name="Picture Placeholder 10">
            <a:extLst>
              <a:ext uri="{FF2B5EF4-FFF2-40B4-BE49-F238E27FC236}">
                <a16:creationId xmlns:a16="http://schemas.microsoft.com/office/drawing/2014/main" id="{622ED9F4-EB9B-4588-8501-BFECB846EE73}"/>
              </a:ext>
            </a:extLst>
          </p:cNvPr>
          <p:cNvSpPr>
            <a:spLocks noGrp="1"/>
          </p:cNvSpPr>
          <p:nvPr>
            <p:ph type="pic" sz="quarter" idx="29"/>
          </p:nvPr>
        </p:nvSpPr>
        <p:spPr>
          <a:xfrm>
            <a:off x="9136814" y="4287711"/>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61" name="Text Placeholder 2">
            <a:extLst>
              <a:ext uri="{FF2B5EF4-FFF2-40B4-BE49-F238E27FC236}">
                <a16:creationId xmlns:a16="http://schemas.microsoft.com/office/drawing/2014/main" id="{5026D39F-46AB-4680-9A52-F367344A3531}"/>
              </a:ext>
            </a:extLst>
          </p:cNvPr>
          <p:cNvSpPr>
            <a:spLocks noGrp="1"/>
          </p:cNvSpPr>
          <p:nvPr>
            <p:ph type="body" idx="32" hasCustomPrompt="1"/>
          </p:nvPr>
        </p:nvSpPr>
        <p:spPr>
          <a:xfrm>
            <a:off x="875980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5" name="Text Placeholder 2">
            <a:extLst>
              <a:ext uri="{FF2B5EF4-FFF2-40B4-BE49-F238E27FC236}">
                <a16:creationId xmlns:a16="http://schemas.microsoft.com/office/drawing/2014/main" id="{04E11FE2-6320-4E8C-A5B3-8104AF329ADA}"/>
              </a:ext>
            </a:extLst>
          </p:cNvPr>
          <p:cNvSpPr>
            <a:spLocks noGrp="1"/>
          </p:cNvSpPr>
          <p:nvPr>
            <p:ph type="body" idx="36" hasCustomPrompt="1"/>
          </p:nvPr>
        </p:nvSpPr>
        <p:spPr>
          <a:xfrm>
            <a:off x="8634432" y="5640875"/>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solidFill>
                  <a:srgbClr val="898989"/>
                </a:solidFill>
              </a:defRPr>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solidFill>
                  <a:srgbClr val="898989"/>
                </a:solidFill>
              </a:defRPr>
            </a:lvl1pPr>
          </a:lstStyle>
          <a:p>
            <a:fld id="{B5CEABB6-07DC-46E8-9B57-56EC44A396E5}" type="slidenum">
              <a:rPr lang="en-US" smtClean="0"/>
              <a:t>‹#›</a:t>
            </a:fld>
            <a:endParaRPr lang="en-US" dirty="0"/>
          </a:p>
        </p:txBody>
      </p:sp>
      <p:pic>
        <p:nvPicPr>
          <p:cNvPr id="13" name="Graphic 12">
            <a:extLst>
              <a:ext uri="{FF2B5EF4-FFF2-40B4-BE49-F238E27FC236}">
                <a16:creationId xmlns:a16="http://schemas.microsoft.com/office/drawing/2014/main" id="{B0DFD584-E5CF-41EF-B51E-679CE22DDF9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14" name="Graphic 13">
            <a:extLst>
              <a:ext uri="{FF2B5EF4-FFF2-40B4-BE49-F238E27FC236}">
                <a16:creationId xmlns:a16="http://schemas.microsoft.com/office/drawing/2014/main" id="{E5C02DDF-25A6-42C7-9525-F279CE2095C0}"/>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spTree>
    <p:extLst>
      <p:ext uri="{BB962C8B-B14F-4D97-AF65-F5344CB8AC3E}">
        <p14:creationId xmlns:p14="http://schemas.microsoft.com/office/powerpoint/2010/main" val="609095538"/>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nding">
    <p:bg>
      <p:bgPr>
        <a:solidFill>
          <a:schemeClr val="bg1"/>
        </a:solidFill>
        <a:effectLst/>
      </p:bgPr>
    </p:bg>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0" cy="132805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3790950" cy="8921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Content Placeholder 10">
            <a:extLst>
              <a:ext uri="{FF2B5EF4-FFF2-40B4-BE49-F238E27FC236}">
                <a16:creationId xmlns:a16="http://schemas.microsoft.com/office/drawing/2014/main" id="{319EE98D-9541-4F21-8952-3026DEF75EC4}"/>
              </a:ext>
            </a:extLst>
          </p:cNvPr>
          <p:cNvSpPr>
            <a:spLocks noGrp="1"/>
          </p:cNvSpPr>
          <p:nvPr>
            <p:ph sz="quarter" idx="21" hasCustomPrompt="1"/>
          </p:nvPr>
        </p:nvSpPr>
        <p:spPr>
          <a:xfrm>
            <a:off x="1075447" y="2118642"/>
            <a:ext cx="1856232" cy="1664208"/>
          </a:xfrm>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content</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838200" y="3788813"/>
            <a:ext cx="2330726" cy="804859"/>
          </a:xfrm>
        </p:spPr>
        <p:txBody>
          <a:bodyPr lIns="0" rIns="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7" name="Text Placeholder 2">
            <a:extLst>
              <a:ext uri="{FF2B5EF4-FFF2-40B4-BE49-F238E27FC236}">
                <a16:creationId xmlns:a16="http://schemas.microsoft.com/office/drawing/2014/main" id="{E43D2F47-FAF2-42C2-967D-251DD4B940D7}"/>
              </a:ext>
            </a:extLst>
          </p:cNvPr>
          <p:cNvSpPr>
            <a:spLocks noGrp="1"/>
          </p:cNvSpPr>
          <p:nvPr>
            <p:ph type="body" idx="17" hasCustomPrompt="1"/>
          </p:nvPr>
        </p:nvSpPr>
        <p:spPr>
          <a:xfrm>
            <a:off x="838200" y="4464810"/>
            <a:ext cx="2330726" cy="438505"/>
          </a:xfrm>
        </p:spPr>
        <p:txBody>
          <a:bodyPr lIns="0" rIns="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838200" y="5120722"/>
            <a:ext cx="2330726" cy="853167"/>
          </a:xfrm>
        </p:spPr>
        <p:txBody>
          <a:bodyPr lIns="0" rIns="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4" name="Content Placeholder 10">
            <a:extLst>
              <a:ext uri="{FF2B5EF4-FFF2-40B4-BE49-F238E27FC236}">
                <a16:creationId xmlns:a16="http://schemas.microsoft.com/office/drawing/2014/main" id="{AB843230-A4E3-4E21-AA93-998E28EB9018}"/>
              </a:ext>
            </a:extLst>
          </p:cNvPr>
          <p:cNvSpPr>
            <a:spLocks noGrp="1"/>
          </p:cNvSpPr>
          <p:nvPr>
            <p:ph sz="quarter" idx="22" hasCustomPrompt="1"/>
          </p:nvPr>
        </p:nvSpPr>
        <p:spPr>
          <a:xfrm>
            <a:off x="3811391" y="2118642"/>
            <a:ext cx="1856232" cy="1664208"/>
          </a:xfrm>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content</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3562665" y="3788813"/>
            <a:ext cx="2342205" cy="804859"/>
          </a:xfrm>
        </p:spPr>
        <p:txBody>
          <a:bodyPr lIns="0" rIns="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8" name="Text Placeholder 4">
            <a:extLst>
              <a:ext uri="{FF2B5EF4-FFF2-40B4-BE49-F238E27FC236}">
                <a16:creationId xmlns:a16="http://schemas.microsoft.com/office/drawing/2014/main" id="{3322C250-87FC-4F14-A42C-FFDA120D0D64}"/>
              </a:ext>
            </a:extLst>
          </p:cNvPr>
          <p:cNvSpPr>
            <a:spLocks noGrp="1"/>
          </p:cNvSpPr>
          <p:nvPr>
            <p:ph type="body" sz="quarter" idx="18" hasCustomPrompt="1"/>
          </p:nvPr>
        </p:nvSpPr>
        <p:spPr>
          <a:xfrm>
            <a:off x="3562665" y="4464810"/>
            <a:ext cx="2342205" cy="438505"/>
          </a:xfrm>
        </p:spPr>
        <p:txBody>
          <a:bodyPr lIns="0" rIns="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3562665" y="5120722"/>
            <a:ext cx="2342205" cy="853167"/>
          </a:xfrm>
        </p:spPr>
        <p:txBody>
          <a:bodyPr lIns="0" rIns="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5" name="Content Placeholder 10">
            <a:extLst>
              <a:ext uri="{FF2B5EF4-FFF2-40B4-BE49-F238E27FC236}">
                <a16:creationId xmlns:a16="http://schemas.microsoft.com/office/drawing/2014/main" id="{3AE0369E-A275-4E5A-AE0F-B1F9A54DEDFC}"/>
              </a:ext>
            </a:extLst>
          </p:cNvPr>
          <p:cNvSpPr>
            <a:spLocks noGrp="1"/>
          </p:cNvSpPr>
          <p:nvPr>
            <p:ph sz="quarter" idx="23" hasCustomPrompt="1"/>
          </p:nvPr>
        </p:nvSpPr>
        <p:spPr>
          <a:xfrm>
            <a:off x="6524377" y="2118642"/>
            <a:ext cx="1856232" cy="1664208"/>
          </a:xfrm>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content</a:t>
            </a:r>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6298609" y="3788813"/>
            <a:ext cx="2330726" cy="804859"/>
          </a:xfrm>
        </p:spPr>
        <p:txBody>
          <a:bodyPr lIns="0" rIns="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9" name="Text Placeholder 2">
            <a:extLst>
              <a:ext uri="{FF2B5EF4-FFF2-40B4-BE49-F238E27FC236}">
                <a16:creationId xmlns:a16="http://schemas.microsoft.com/office/drawing/2014/main" id="{D3C675D6-83FA-4036-B516-098EDCAF2506}"/>
              </a:ext>
            </a:extLst>
          </p:cNvPr>
          <p:cNvSpPr>
            <a:spLocks noGrp="1"/>
          </p:cNvSpPr>
          <p:nvPr>
            <p:ph type="body" idx="19" hasCustomPrompt="1"/>
          </p:nvPr>
        </p:nvSpPr>
        <p:spPr>
          <a:xfrm>
            <a:off x="6298609" y="4464810"/>
            <a:ext cx="2330726" cy="438505"/>
          </a:xfrm>
        </p:spPr>
        <p:txBody>
          <a:bodyPr lIns="0" rIns="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6298609" y="5120722"/>
            <a:ext cx="2330726" cy="853167"/>
          </a:xfrm>
        </p:spPr>
        <p:txBody>
          <a:bodyPr lIns="0" rIns="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6" name="Content Placeholder 10">
            <a:extLst>
              <a:ext uri="{FF2B5EF4-FFF2-40B4-BE49-F238E27FC236}">
                <a16:creationId xmlns:a16="http://schemas.microsoft.com/office/drawing/2014/main" id="{CCA3A81E-171B-4946-B8BA-B2F406CF0939}"/>
              </a:ext>
            </a:extLst>
          </p:cNvPr>
          <p:cNvSpPr>
            <a:spLocks noGrp="1"/>
          </p:cNvSpPr>
          <p:nvPr>
            <p:ph sz="quarter" idx="24" hasCustomPrompt="1"/>
          </p:nvPr>
        </p:nvSpPr>
        <p:spPr>
          <a:xfrm>
            <a:off x="9260321" y="2118642"/>
            <a:ext cx="1856232" cy="1664208"/>
          </a:xfrm>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content</a:t>
            </a:r>
          </a:p>
        </p:txBody>
      </p:sp>
      <p:sp>
        <p:nvSpPr>
          <p:cNvPr id="14" name="Text Placeholder 2">
            <a:extLst>
              <a:ext uri="{FF2B5EF4-FFF2-40B4-BE49-F238E27FC236}">
                <a16:creationId xmlns:a16="http://schemas.microsoft.com/office/drawing/2014/main" id="{84A1E92D-A5BF-4268-BFF3-1418A1F03589}"/>
              </a:ext>
            </a:extLst>
          </p:cNvPr>
          <p:cNvSpPr>
            <a:spLocks noGrp="1"/>
          </p:cNvSpPr>
          <p:nvPr>
            <p:ph type="body" idx="15" hasCustomPrompt="1"/>
          </p:nvPr>
        </p:nvSpPr>
        <p:spPr>
          <a:xfrm>
            <a:off x="9023074" y="3788457"/>
            <a:ext cx="2330726" cy="804859"/>
          </a:xfrm>
        </p:spPr>
        <p:txBody>
          <a:bodyPr lIns="0" rIns="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3" name="Text Placeholder 2">
            <a:extLst>
              <a:ext uri="{FF2B5EF4-FFF2-40B4-BE49-F238E27FC236}">
                <a16:creationId xmlns:a16="http://schemas.microsoft.com/office/drawing/2014/main" id="{B6439AAC-8A96-4015-8A87-ED8DF7027B60}"/>
              </a:ext>
            </a:extLst>
          </p:cNvPr>
          <p:cNvSpPr>
            <a:spLocks noGrp="1"/>
          </p:cNvSpPr>
          <p:nvPr>
            <p:ph type="body" idx="20" hasCustomPrompt="1"/>
          </p:nvPr>
        </p:nvSpPr>
        <p:spPr>
          <a:xfrm>
            <a:off x="9023074" y="4464454"/>
            <a:ext cx="2330726" cy="438505"/>
          </a:xfrm>
        </p:spPr>
        <p:txBody>
          <a:bodyPr lIns="0" rIns="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5" name="Content Placeholder 3">
            <a:extLst>
              <a:ext uri="{FF2B5EF4-FFF2-40B4-BE49-F238E27FC236}">
                <a16:creationId xmlns:a16="http://schemas.microsoft.com/office/drawing/2014/main" id="{492F9083-A886-4EEB-94D6-1FAE6DC33000}"/>
              </a:ext>
            </a:extLst>
          </p:cNvPr>
          <p:cNvSpPr>
            <a:spLocks noGrp="1"/>
          </p:cNvSpPr>
          <p:nvPr>
            <p:ph sz="half" idx="16"/>
          </p:nvPr>
        </p:nvSpPr>
        <p:spPr>
          <a:xfrm>
            <a:off x="9023074" y="5120366"/>
            <a:ext cx="2330726" cy="853167"/>
          </a:xfrm>
        </p:spPr>
        <p:txBody>
          <a:bodyPr lIns="0" rIns="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dirty="0"/>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dirty="0"/>
              <a:t>Pitch Deck</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38669631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18301" r="28341" b="23071"/>
          <a:stretch/>
        </p:blipFill>
        <p:spPr>
          <a:xfrm>
            <a:off x="5488815" y="0"/>
            <a:ext cx="6703185"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499" y="1020445"/>
            <a:ext cx="3171825" cy="1325563"/>
          </a:xfrm>
        </p:spPr>
        <p:txBody>
          <a:bodyPr anchor="b">
            <a:normAutofit/>
          </a:bodyPr>
          <a:lstStyle>
            <a:lvl1pPr>
              <a:defRPr sz="2800" spc="150" baseline="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p:nvPr>
        </p:nvSpPr>
        <p:spPr>
          <a:xfrm>
            <a:off x="1333499" y="2924175"/>
            <a:ext cx="3171825" cy="2519363"/>
          </a:xfrm>
        </p:spPr>
        <p:txBody>
          <a:bodyPr>
            <a:normAutofit/>
          </a:bodyPr>
          <a:lstStyle>
            <a:lvl1pPr marL="0" indent="0">
              <a:lnSpc>
                <a:spcPct val="120000"/>
              </a:lnSpc>
              <a:spcBef>
                <a:spcPts val="1000"/>
              </a:spcBef>
              <a:buNone/>
              <a:defRPr sz="1400" baseline="0">
                <a:solidFill>
                  <a:schemeClr val="bg1"/>
                </a:solidFill>
              </a:defRPr>
            </a:lvl1pPr>
            <a:lvl2pPr marL="457200" indent="0">
              <a:lnSpc>
                <a:spcPct val="120000"/>
              </a:lnSpc>
              <a:spcBef>
                <a:spcPts val="1000"/>
              </a:spcBef>
              <a:buNone/>
              <a:defRPr sz="1400" baseline="0">
                <a:solidFill>
                  <a:schemeClr val="bg1"/>
                </a:solidFill>
              </a:defRPr>
            </a:lvl2pPr>
            <a:lvl3pPr marL="914400" indent="0">
              <a:lnSpc>
                <a:spcPct val="120000"/>
              </a:lnSpc>
              <a:spcBef>
                <a:spcPts val="1000"/>
              </a:spcBef>
              <a:buNone/>
              <a:defRPr sz="1400" baseline="0">
                <a:solidFill>
                  <a:schemeClr val="bg1"/>
                </a:solidFill>
              </a:defRPr>
            </a:lvl3pPr>
            <a:lvl4pPr marL="1371600" indent="0">
              <a:lnSpc>
                <a:spcPct val="120000"/>
              </a:lnSpc>
              <a:spcBef>
                <a:spcPts val="1000"/>
              </a:spcBef>
              <a:buNone/>
              <a:defRPr sz="1400" baseline="0">
                <a:solidFill>
                  <a:schemeClr val="bg1"/>
                </a:solidFill>
              </a:defRPr>
            </a:lvl4pPr>
            <a:lvl5pPr marL="1828800" indent="0">
              <a:lnSpc>
                <a:spcPct val="120000"/>
              </a:lnSpc>
              <a:spcBef>
                <a:spcPts val="1000"/>
              </a:spcBef>
              <a:buNone/>
              <a:defRPr sz="1400" baseline="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9F5093-3C53-4152-B8FE-0522E0795269}"/>
              </a:ext>
            </a:extLst>
          </p:cNvPr>
          <p:cNvSpPr>
            <a:spLocks noGrp="1"/>
          </p:cNvSpPr>
          <p:nvPr>
            <p:ph type="dt" sz="half" idx="10"/>
          </p:nvPr>
        </p:nvSpPr>
        <p:spPr>
          <a:xfrm>
            <a:off x="1333500" y="6356350"/>
            <a:ext cx="985157" cy="365125"/>
          </a:xfrm>
        </p:spPr>
        <p:txBody>
          <a:bodyPr/>
          <a:lstStyle>
            <a:lvl1pPr>
              <a:defRPr sz="900"/>
            </a:lvl1pPr>
          </a:lstStyle>
          <a:p>
            <a:r>
              <a:rPr lang="en-US" dirty="0"/>
              <a:t>20XX</a:t>
            </a:r>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2669886" y="6356349"/>
            <a:ext cx="2482842" cy="365125"/>
          </a:xfrm>
        </p:spPr>
        <p:txBody>
          <a:bodyPr/>
          <a:lstStyle>
            <a:lvl1pPr>
              <a:defRPr sz="900"/>
            </a:lvl1pPr>
          </a:lstStyle>
          <a:p>
            <a:r>
              <a:rPr lang="en-US" dirty="0"/>
              <a:t>Pitch Deck</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5536305" y="6356350"/>
            <a:ext cx="987552"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26312703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5" y="1671639"/>
            <a:ext cx="5111750" cy="1204912"/>
          </a:xfrm>
        </p:spPr>
        <p:txBody>
          <a:bodyPr anchor="b">
            <a:normAutofit/>
          </a:bodyPr>
          <a:lstStyle>
            <a:lvl1pPr>
              <a:defRPr lang="en-US" sz="2800" kern="1200" cap="all"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5476875" y="3682546"/>
            <a:ext cx="5111750" cy="1525588"/>
          </a:xfrm>
        </p:spPr>
        <p:txBody>
          <a:bodyPr anchor="b">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23" name="Straight Connector 22">
            <a:extLst>
              <a:ext uri="{FF2B5EF4-FFF2-40B4-BE49-F238E27FC236}">
                <a16:creationId xmlns:a16="http://schemas.microsoft.com/office/drawing/2014/main" id="{D87F08D6-2CA7-4A5A-BE34-07113DCA535D}"/>
              </a:ext>
            </a:extLst>
          </p:cNvPr>
          <p:cNvCxnSpPr>
            <a:cxnSpLocks/>
          </p:cNvCxnSpPr>
          <p:nvPr/>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768C87F-B9C3-4DFF-8454-F3F52CE4346B}"/>
              </a:ext>
            </a:extLst>
          </p:cNvPr>
          <p:cNvCxnSpPr>
            <a:cxnSpLocks/>
          </p:cNvCxnSpPr>
          <p:nvPr/>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dirty="0"/>
              <a:t>Pitch Deck</a:t>
            </a:r>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616316768"/>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200" spc="150"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4267200" y="3238103"/>
            <a:ext cx="4179570" cy="2004161"/>
          </a:xfrm>
        </p:spPr>
        <p:txBody>
          <a:bodyPr>
            <a:normAutofit/>
          </a:bodyPr>
          <a:lstStyle>
            <a:lvl1pPr marL="0" indent="0" algn="l">
              <a:lnSpc>
                <a:spcPct val="150000"/>
              </a:lnSpc>
              <a:buNone/>
              <a:defRPr sz="14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Graphic 5">
            <a:extLst>
              <a:ext uri="{FF2B5EF4-FFF2-40B4-BE49-F238E27FC236}">
                <a16:creationId xmlns:a16="http://schemas.microsoft.com/office/drawing/2014/main" id="{ED3361C9-310A-4255-A94E-B77588962DA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9" name="Date Placeholder 6">
            <a:extLst>
              <a:ext uri="{FF2B5EF4-FFF2-40B4-BE49-F238E27FC236}">
                <a16:creationId xmlns:a16="http://schemas.microsoft.com/office/drawing/2014/main" id="{BF358517-D7B7-40D0-A9D0-B650C80898AC}"/>
              </a:ext>
            </a:extLst>
          </p:cNvPr>
          <p:cNvSpPr>
            <a:spLocks noGrp="1"/>
          </p:cNvSpPr>
          <p:nvPr>
            <p:ph type="dt" sz="half" idx="10"/>
          </p:nvPr>
        </p:nvSpPr>
        <p:spPr>
          <a:xfrm>
            <a:off x="4267200" y="6356350"/>
            <a:ext cx="1774371" cy="365125"/>
          </a:xfrm>
        </p:spPr>
        <p:txBody>
          <a:bodyPr/>
          <a:lstStyle>
            <a:lvl1pPr>
              <a:defRPr sz="900"/>
            </a:lvl1pPr>
          </a:lstStyle>
          <a:p>
            <a:r>
              <a:rPr lang="en-US" dirty="0"/>
              <a:t>20XX</a:t>
            </a:r>
          </a:p>
        </p:txBody>
      </p:sp>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6479721" y="6356350"/>
            <a:ext cx="2661557" cy="365125"/>
          </a:xfrm>
        </p:spPr>
        <p:txBody>
          <a:bodyPr/>
          <a:lstStyle>
            <a:lvl1pPr>
              <a:defRPr sz="900"/>
            </a:lvl1pPr>
          </a:lstStyle>
          <a:p>
            <a:r>
              <a:rPr lang="en-US" dirty="0"/>
              <a:t>Pitch Deck</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429355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12" name="Graphic 10">
            <a:extLst>
              <a:ext uri="{FF2B5EF4-FFF2-40B4-BE49-F238E27FC236}">
                <a16:creationId xmlns:a16="http://schemas.microsoft.com/office/drawing/2014/main" id="{9D2AF524-D4B4-4A3A-9CE4-EDAFE1D5A37B}"/>
              </a:ext>
              <a:ext uri="{C183D7F6-B498-43B3-948B-1728B52AA6E4}">
                <adec:decorative xmlns:adec="http://schemas.microsoft.com/office/drawing/2017/decorative" val="1"/>
              </a:ext>
            </a:extLst>
          </p:cNvPr>
          <p:cNvSpPr/>
          <p:nvPr/>
        </p:nvSpPr>
        <p:spPr>
          <a:xfrm>
            <a:off x="2113884" y="0"/>
            <a:ext cx="10078116" cy="685800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E3987A5-99A6-4B33-BAAF-53159635382E}"/>
              </a:ext>
            </a:extLst>
          </p:cNvPr>
          <p:cNvSpPr>
            <a:spLocks noGrp="1"/>
          </p:cNvSpPr>
          <p:nvPr>
            <p:ph type="title" hasCustomPrompt="1"/>
          </p:nvPr>
        </p:nvSpPr>
        <p:spPr>
          <a:xfrm>
            <a:off x="838200" y="5509419"/>
            <a:ext cx="4082142" cy="585788"/>
          </a:xfrm>
        </p:spPr>
        <p:txBody>
          <a:bodyPr>
            <a:normAutofit/>
          </a:bodyPr>
          <a:lstStyle>
            <a:lvl1pPr>
              <a:defRPr lang="en-US" sz="2800" kern="1200" cap="all" spc="150" baseline="0" dirty="0">
                <a:solidFill>
                  <a:schemeClr val="tx1"/>
                </a:solidFill>
                <a:latin typeface="+mj-lt"/>
                <a:ea typeface="+mj-ea"/>
                <a:cs typeface="+mj-cs"/>
              </a:defRPr>
            </a:lvl1pPr>
          </a:lstStyle>
          <a:p>
            <a:r>
              <a:rPr lang="en-US"/>
              <a:t>CLICK TO EDIT TITLE</a:t>
            </a:r>
          </a:p>
        </p:txBody>
      </p:sp>
      <p:sp>
        <p:nvSpPr>
          <p:cNvPr id="16" name="Text Placeholder 15">
            <a:extLst>
              <a:ext uri="{FF2B5EF4-FFF2-40B4-BE49-F238E27FC236}">
                <a16:creationId xmlns:a16="http://schemas.microsoft.com/office/drawing/2014/main" id="{3BABF6CA-407C-4BF0-8234-1321A676E756}"/>
              </a:ext>
            </a:extLst>
          </p:cNvPr>
          <p:cNvSpPr>
            <a:spLocks noGrp="1"/>
          </p:cNvSpPr>
          <p:nvPr>
            <p:ph type="body" sz="quarter" idx="13" hasCustomPrompt="1"/>
          </p:nvPr>
        </p:nvSpPr>
        <p:spPr>
          <a:xfrm>
            <a:off x="148318" y="1481138"/>
            <a:ext cx="2141764" cy="514350"/>
          </a:xfrm>
        </p:spPr>
        <p:txBody>
          <a:bodyPr anchor="ctr">
            <a:noAutofit/>
          </a:bodyPr>
          <a:lstStyle>
            <a:lvl1pPr marL="0" indent="0" algn="r">
              <a:buNone/>
              <a:defRPr sz="1600" cap="all" spc="150" baseline="0"/>
            </a:lvl1pPr>
          </a:lstStyle>
          <a:p>
            <a:pPr lvl="0"/>
            <a:r>
              <a:rPr lang="en-US" dirty="0"/>
              <a:t>CLICK TO EDIT MASTER TEXT STYLES</a:t>
            </a:r>
          </a:p>
        </p:txBody>
      </p:sp>
      <p:sp>
        <p:nvSpPr>
          <p:cNvPr id="17" name="Text Placeholder 15">
            <a:extLst>
              <a:ext uri="{FF2B5EF4-FFF2-40B4-BE49-F238E27FC236}">
                <a16:creationId xmlns:a16="http://schemas.microsoft.com/office/drawing/2014/main" id="{76D8129B-5B68-421C-968C-3663C86EFC7C}"/>
              </a:ext>
            </a:extLst>
          </p:cNvPr>
          <p:cNvSpPr>
            <a:spLocks noGrp="1"/>
          </p:cNvSpPr>
          <p:nvPr>
            <p:ph type="body" sz="quarter" idx="14" hasCustomPrompt="1"/>
          </p:nvPr>
        </p:nvSpPr>
        <p:spPr>
          <a:xfrm>
            <a:off x="714375" y="2557463"/>
            <a:ext cx="2141764" cy="514350"/>
          </a:xfrm>
        </p:spPr>
        <p:txBody>
          <a:bodyPr anchor="ctr">
            <a:noAutofit/>
          </a:bodyPr>
          <a:lstStyle>
            <a:lvl1pPr marL="0" indent="0" algn="r">
              <a:buNone/>
              <a:defRPr sz="1600" cap="all" spc="150" baseline="0"/>
            </a:lvl1pPr>
          </a:lstStyle>
          <a:p>
            <a:pPr lvl="0"/>
            <a:r>
              <a:rPr lang="en-US"/>
              <a:t>CLICK TO EDIT MASTER TEXT STYLES</a:t>
            </a:r>
          </a:p>
        </p:txBody>
      </p:sp>
      <p:sp>
        <p:nvSpPr>
          <p:cNvPr id="18" name="Text Placeholder 15">
            <a:extLst>
              <a:ext uri="{FF2B5EF4-FFF2-40B4-BE49-F238E27FC236}">
                <a16:creationId xmlns:a16="http://schemas.microsoft.com/office/drawing/2014/main" id="{6C741DCA-8EBD-44F5-9D38-E938A628ADCD}"/>
              </a:ext>
            </a:extLst>
          </p:cNvPr>
          <p:cNvSpPr>
            <a:spLocks noGrp="1"/>
          </p:cNvSpPr>
          <p:nvPr>
            <p:ph type="body" sz="quarter" idx="15" hasCustomPrompt="1"/>
          </p:nvPr>
        </p:nvSpPr>
        <p:spPr>
          <a:xfrm>
            <a:off x="1320800" y="3633788"/>
            <a:ext cx="2141764" cy="514350"/>
          </a:xfrm>
        </p:spPr>
        <p:txBody>
          <a:bodyPr anchor="ctr">
            <a:noAutofit/>
          </a:bodyPr>
          <a:lstStyle>
            <a:lvl1pPr marL="0" indent="0" algn="r">
              <a:buNone/>
              <a:defRPr sz="1600" cap="all" spc="150" baseline="0"/>
            </a:lvl1pPr>
          </a:lstStyle>
          <a:p>
            <a:pPr lvl="0"/>
            <a:r>
              <a:rPr lang="en-US"/>
              <a:t>CLICK TO EDIT MASTER TEXT STYLES</a:t>
            </a:r>
          </a:p>
        </p:txBody>
      </p:sp>
      <p:sp>
        <p:nvSpPr>
          <p:cNvPr id="19" name="Text Placeholder 15">
            <a:extLst>
              <a:ext uri="{FF2B5EF4-FFF2-40B4-BE49-F238E27FC236}">
                <a16:creationId xmlns:a16="http://schemas.microsoft.com/office/drawing/2014/main" id="{5C43C6B1-A1BD-4A90-8B4B-F361C1BEDD26}"/>
              </a:ext>
            </a:extLst>
          </p:cNvPr>
          <p:cNvSpPr>
            <a:spLocks noGrp="1"/>
          </p:cNvSpPr>
          <p:nvPr>
            <p:ph type="body" sz="quarter" idx="16" hasCustomPrompt="1"/>
          </p:nvPr>
        </p:nvSpPr>
        <p:spPr>
          <a:xfrm>
            <a:off x="1905000" y="4710114"/>
            <a:ext cx="2141764" cy="514350"/>
          </a:xfrm>
        </p:spPr>
        <p:txBody>
          <a:bodyPr anchor="ctr">
            <a:noAutofit/>
          </a:bodyPr>
          <a:lstStyle>
            <a:lvl1pPr marL="0" indent="0" algn="r">
              <a:buNone/>
              <a:defRPr sz="1600" cap="all" spc="150" baseline="0"/>
            </a:lvl1pPr>
          </a:lstStyle>
          <a:p>
            <a:pPr lvl="0"/>
            <a:r>
              <a:rPr lang="en-US"/>
              <a:t>CLICK TO EDIT MASTER TEXT STYLES</a:t>
            </a:r>
          </a:p>
        </p:txBody>
      </p:sp>
      <p:sp>
        <p:nvSpPr>
          <p:cNvPr id="34" name="Text Placeholder 15">
            <a:extLst>
              <a:ext uri="{FF2B5EF4-FFF2-40B4-BE49-F238E27FC236}">
                <a16:creationId xmlns:a16="http://schemas.microsoft.com/office/drawing/2014/main" id="{0C66E1BD-33F0-4B94-BF94-CD4698F85C3D}"/>
              </a:ext>
            </a:extLst>
          </p:cNvPr>
          <p:cNvSpPr>
            <a:spLocks noGrp="1"/>
          </p:cNvSpPr>
          <p:nvPr>
            <p:ph type="body" sz="quarter" idx="17" hasCustomPrompt="1"/>
          </p:nvPr>
        </p:nvSpPr>
        <p:spPr>
          <a:xfrm>
            <a:off x="4401535" y="1594478"/>
            <a:ext cx="5539095"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5" name="Text Placeholder 15">
            <a:extLst>
              <a:ext uri="{FF2B5EF4-FFF2-40B4-BE49-F238E27FC236}">
                <a16:creationId xmlns:a16="http://schemas.microsoft.com/office/drawing/2014/main" id="{2D4661B1-6559-407A-9AEC-A46A0570AE8F}"/>
              </a:ext>
            </a:extLst>
          </p:cNvPr>
          <p:cNvSpPr>
            <a:spLocks noGrp="1"/>
          </p:cNvSpPr>
          <p:nvPr>
            <p:ph type="body" sz="quarter" idx="18" hasCustomPrompt="1"/>
          </p:nvPr>
        </p:nvSpPr>
        <p:spPr>
          <a:xfrm>
            <a:off x="4986028" y="2673328"/>
            <a:ext cx="5539095"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6" name="Text Placeholder 15">
            <a:extLst>
              <a:ext uri="{FF2B5EF4-FFF2-40B4-BE49-F238E27FC236}">
                <a16:creationId xmlns:a16="http://schemas.microsoft.com/office/drawing/2014/main" id="{DCC983F7-6A25-42C0-811C-EA32138C5B80}"/>
              </a:ext>
            </a:extLst>
          </p:cNvPr>
          <p:cNvSpPr>
            <a:spLocks noGrp="1"/>
          </p:cNvSpPr>
          <p:nvPr>
            <p:ph type="body" sz="quarter" idx="19" hasCustomPrompt="1"/>
          </p:nvPr>
        </p:nvSpPr>
        <p:spPr>
          <a:xfrm>
            <a:off x="5576937" y="3755394"/>
            <a:ext cx="5539095"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7" name="Text Placeholder 15">
            <a:extLst>
              <a:ext uri="{FF2B5EF4-FFF2-40B4-BE49-F238E27FC236}">
                <a16:creationId xmlns:a16="http://schemas.microsoft.com/office/drawing/2014/main" id="{E83DA0EB-27DD-416A-8DA5-4AFDC8587E5C}"/>
              </a:ext>
            </a:extLst>
          </p:cNvPr>
          <p:cNvSpPr>
            <a:spLocks noGrp="1"/>
          </p:cNvSpPr>
          <p:nvPr>
            <p:ph type="body" sz="quarter" idx="20" hasCustomPrompt="1"/>
          </p:nvPr>
        </p:nvSpPr>
        <p:spPr>
          <a:xfrm>
            <a:off x="6175279" y="4824430"/>
            <a:ext cx="5539095"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cxnSp>
        <p:nvCxnSpPr>
          <p:cNvPr id="3" name="Straight Connector 2">
            <a:extLst>
              <a:ext uri="{FF2B5EF4-FFF2-40B4-BE49-F238E27FC236}">
                <a16:creationId xmlns:a16="http://schemas.microsoft.com/office/drawing/2014/main" id="{D3795F91-C721-4363-956D-756673AE7957}"/>
              </a:ext>
              <a:ext uri="{C183D7F6-B498-43B3-948B-1728B52AA6E4}">
                <adec:decorative xmlns:adec="http://schemas.microsoft.com/office/drawing/2017/decorative" val="1"/>
              </a:ext>
            </a:extLst>
          </p:cNvPr>
          <p:cNvCxnSpPr>
            <a:cxnSpLocks/>
          </p:cNvCxnSpPr>
          <p:nvPr/>
        </p:nvCxnSpPr>
        <p:spPr>
          <a:xfrm>
            <a:off x="4353515" y="502393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4" name="Straight Connector 3">
            <a:extLst>
              <a:ext uri="{FF2B5EF4-FFF2-40B4-BE49-F238E27FC236}">
                <a16:creationId xmlns:a16="http://schemas.microsoft.com/office/drawing/2014/main" id="{8AC14461-E27D-413D-B31A-47B74646AF25}"/>
              </a:ext>
              <a:ext uri="{C183D7F6-B498-43B3-948B-1728B52AA6E4}">
                <adec:decorative xmlns:adec="http://schemas.microsoft.com/office/drawing/2017/decorative" val="1"/>
              </a:ext>
            </a:extLst>
          </p:cNvPr>
          <p:cNvCxnSpPr>
            <a:cxnSpLocks/>
          </p:cNvCxnSpPr>
          <p:nvPr/>
        </p:nvCxnSpPr>
        <p:spPr>
          <a:xfrm>
            <a:off x="3759917" y="3948451"/>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a16="http://schemas.microsoft.com/office/drawing/2014/main" id="{4D6AEA4C-7710-4829-BA87-8DD77F15932C}"/>
              </a:ext>
              <a:ext uri="{C183D7F6-B498-43B3-948B-1728B52AA6E4}">
                <adec:decorative xmlns:adec="http://schemas.microsoft.com/office/drawing/2017/decorative" val="1"/>
              </a:ext>
            </a:extLst>
          </p:cNvPr>
          <p:cNvCxnSpPr>
            <a:cxnSpLocks/>
          </p:cNvCxnSpPr>
          <p:nvPr/>
        </p:nvCxnSpPr>
        <p:spPr>
          <a:xfrm>
            <a:off x="3173453" y="2872686"/>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9" name="Straight Connector 8">
            <a:extLst>
              <a:ext uri="{FF2B5EF4-FFF2-40B4-BE49-F238E27FC236}">
                <a16:creationId xmlns:a16="http://schemas.microsoft.com/office/drawing/2014/main" id="{E9BD473E-6203-491C-87AC-54AC0AB23333}"/>
              </a:ext>
              <a:ext uri="{C183D7F6-B498-43B3-948B-1728B52AA6E4}">
                <adec:decorative xmlns:adec="http://schemas.microsoft.com/office/drawing/2017/decorative" val="1"/>
              </a:ext>
            </a:extLst>
          </p:cNvPr>
          <p:cNvCxnSpPr>
            <a:cxnSpLocks/>
          </p:cNvCxnSpPr>
          <p:nvPr/>
        </p:nvCxnSpPr>
        <p:spPr>
          <a:xfrm>
            <a:off x="2586263" y="179608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sp>
        <p:nvSpPr>
          <p:cNvPr id="5" name="Date Placeholder 4">
            <a:extLst>
              <a:ext uri="{FF2B5EF4-FFF2-40B4-BE49-F238E27FC236}">
                <a16:creationId xmlns:a16="http://schemas.microsoft.com/office/drawing/2014/main" id="{874DC36F-5D3E-439D-80B5-32633FC34434}"/>
              </a:ext>
            </a:extLst>
          </p:cNvPr>
          <p:cNvSpPr>
            <a:spLocks noGrp="1"/>
          </p:cNvSpPr>
          <p:nvPr>
            <p:ph type="dt" sz="half" idx="10"/>
          </p:nvPr>
        </p:nvSpPr>
        <p:spPr/>
        <p:txBody>
          <a:bodyPr/>
          <a:lstStyle>
            <a:lvl1pPr>
              <a:defRPr sz="900">
                <a:solidFill>
                  <a:srgbClr val="898989"/>
                </a:solidFill>
              </a:defRPr>
            </a:lvl1pPr>
          </a:lstStyle>
          <a:p>
            <a:r>
              <a:rPr lang="en-US" dirty="0"/>
              <a:t>20XX</a:t>
            </a:r>
          </a:p>
        </p:txBody>
      </p:sp>
      <p:sp>
        <p:nvSpPr>
          <p:cNvPr id="6" name="Footer Placeholder 5">
            <a:extLst>
              <a:ext uri="{FF2B5EF4-FFF2-40B4-BE49-F238E27FC236}">
                <a16:creationId xmlns:a16="http://schemas.microsoft.com/office/drawing/2014/main" id="{6C710A8A-CEC9-4787-A745-C28DD965F7DD}"/>
              </a:ext>
            </a:extLst>
          </p:cNvPr>
          <p:cNvSpPr>
            <a:spLocks noGrp="1"/>
          </p:cNvSpPr>
          <p:nvPr>
            <p:ph type="ftr" sz="quarter" idx="11"/>
          </p:nvPr>
        </p:nvSpPr>
        <p:spPr>
          <a:xfrm>
            <a:off x="6175279" y="6356350"/>
            <a:ext cx="1808712" cy="365125"/>
          </a:xfrm>
        </p:spPr>
        <p:txBody>
          <a:bodyPr/>
          <a:lstStyle>
            <a:lvl1pPr>
              <a:defRPr sz="900"/>
            </a:lvl1pPr>
          </a:lstStyle>
          <a:p>
            <a:pPr algn="l"/>
            <a:r>
              <a:rPr lang="en-US" dirty="0"/>
              <a:t>Pitch Deck</a:t>
            </a:r>
          </a:p>
        </p:txBody>
      </p:sp>
      <p:sp>
        <p:nvSpPr>
          <p:cNvPr id="7" name="Slide Number Placeholder 6">
            <a:extLst>
              <a:ext uri="{FF2B5EF4-FFF2-40B4-BE49-F238E27FC236}">
                <a16:creationId xmlns:a16="http://schemas.microsoft.com/office/drawing/2014/main" id="{4162BD04-8F01-472A-9456-4702A2218BB5}"/>
              </a:ext>
            </a:extLst>
          </p:cNvPr>
          <p:cNvSpPr>
            <a:spLocks noGrp="1"/>
          </p:cNvSpPr>
          <p:nvPr>
            <p:ph type="sldNum" sz="quarter" idx="12"/>
          </p:nvPr>
        </p:nvSpPr>
        <p:spPr>
          <a:xfrm>
            <a:off x="10810874" y="6356350"/>
            <a:ext cx="542925"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3052812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2 Column">
    <p:bg>
      <p:bgPr>
        <a:solidFill>
          <a:schemeClr val="tx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2ACEF30-0520-40B3-A1F1-F3D2530563D6}"/>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bg1"/>
                </a:solidFill>
                <a:latin typeface="+mj-lt"/>
                <a:ea typeface="+mj-ea"/>
                <a:cs typeface="+mj-cs"/>
              </a:defRPr>
            </a:lvl1pPr>
          </a:lstStyle>
          <a:p>
            <a:r>
              <a:rPr lang="en-US"/>
              <a:t>CLICK TO EDIT MASTER TITLE STYLE</a:t>
            </a:r>
          </a:p>
        </p:txBody>
      </p:sp>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1485900" y="2563123"/>
            <a:ext cx="4031945" cy="365125"/>
          </a:xfrm>
        </p:spPr>
        <p:txBody>
          <a:bodyPr>
            <a:normAutofit/>
          </a:bodyPr>
          <a:lstStyle>
            <a:lvl1pPr marL="0" indent="0" algn="ctr">
              <a:buNone/>
              <a:defRPr lang="en-US" sz="2000" kern="1200" spc="150" baseline="0" dirty="0">
                <a:solidFill>
                  <a:schemeClr val="bg1"/>
                </a:solidFill>
                <a:latin typeface="+mj-lt"/>
                <a:ea typeface="+mj-ea"/>
                <a:cs typeface="+mj-cs"/>
              </a:defRPr>
            </a:lvl1pPr>
          </a:lstStyle>
          <a:p>
            <a:pPr lvl="0"/>
            <a:r>
              <a:rPr lang="en-US"/>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1485664" y="3070348"/>
            <a:ext cx="4031030" cy="1057308"/>
          </a:xfrm>
        </p:spPr>
        <p:txBody>
          <a:bodyPr>
            <a:normAutofit/>
          </a:bodyPr>
          <a:lstStyle>
            <a:lvl1pPr marL="0" indent="0" algn="ctr">
              <a:lnSpc>
                <a:spcPct val="100000"/>
              </a:lnSpc>
              <a:buFont typeface="Arial" panose="020B0604020202020204" pitchFamily="34" charset="0"/>
              <a:buNone/>
              <a:defRPr sz="1400">
                <a:solidFill>
                  <a:schemeClr val="bg1"/>
                </a:solidFill>
              </a:defRPr>
            </a:lvl1pPr>
          </a:lstStyle>
          <a:p>
            <a:pPr lvl="0"/>
            <a:r>
              <a:rPr lang="en-US"/>
              <a:t>Click to add text</a:t>
            </a:r>
          </a:p>
        </p:txBody>
      </p:sp>
      <p:sp>
        <p:nvSpPr>
          <p:cNvPr id="31" name="Text Placeholder 15">
            <a:extLst>
              <a:ext uri="{FF2B5EF4-FFF2-40B4-BE49-F238E27FC236}">
                <a16:creationId xmlns:a16="http://schemas.microsoft.com/office/drawing/2014/main" id="{87DD41A9-B6B3-48D9-A3A6-831B39C9158C}"/>
              </a:ext>
            </a:extLst>
          </p:cNvPr>
          <p:cNvSpPr>
            <a:spLocks noGrp="1"/>
          </p:cNvSpPr>
          <p:nvPr>
            <p:ph type="body" sz="quarter" idx="16" hasCustomPrompt="1"/>
          </p:nvPr>
        </p:nvSpPr>
        <p:spPr>
          <a:xfrm>
            <a:off x="6673004" y="2563123"/>
            <a:ext cx="4031945" cy="365125"/>
          </a:xfrm>
        </p:spPr>
        <p:txBody>
          <a:bodyPr>
            <a:normAutofit/>
          </a:bodyPr>
          <a:lstStyle>
            <a:lvl1pPr marL="0" indent="0" algn="ctr">
              <a:buNone/>
              <a:defRPr lang="en-US" sz="2000" kern="1200" spc="150" baseline="0" dirty="0">
                <a:solidFill>
                  <a:schemeClr val="bg1"/>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32" name="Text Placeholder 18">
            <a:extLst>
              <a:ext uri="{FF2B5EF4-FFF2-40B4-BE49-F238E27FC236}">
                <a16:creationId xmlns:a16="http://schemas.microsoft.com/office/drawing/2014/main" id="{FB791E68-EDF5-4CC2-8774-A27AEF1D25E6}"/>
              </a:ext>
            </a:extLst>
          </p:cNvPr>
          <p:cNvSpPr>
            <a:spLocks noGrp="1"/>
          </p:cNvSpPr>
          <p:nvPr>
            <p:ph type="body" sz="quarter" idx="17" hasCustomPrompt="1"/>
          </p:nvPr>
        </p:nvSpPr>
        <p:spPr>
          <a:xfrm>
            <a:off x="6673143" y="3070348"/>
            <a:ext cx="4031030" cy="1057308"/>
          </a:xfrm>
        </p:spPr>
        <p:txBody>
          <a:bodyPr>
            <a:normAutofit/>
          </a:bodyPr>
          <a:lstStyle>
            <a:lvl1pPr marL="0" indent="0" algn="ctr">
              <a:lnSpc>
                <a:spcPct val="100000"/>
              </a:lnSpc>
              <a:buFont typeface="Arial" panose="020B0604020202020204" pitchFamily="34" charset="0"/>
              <a:buNone/>
              <a:defRPr sz="1400">
                <a:solidFill>
                  <a:schemeClr val="bg1"/>
                </a:solidFill>
              </a:defRPr>
            </a:lvl1pPr>
          </a:lstStyle>
          <a:p>
            <a:pPr lvl="0"/>
            <a:r>
              <a:rPr lang="en-US"/>
              <a:t>Click to add text</a:t>
            </a:r>
          </a:p>
        </p:txBody>
      </p:sp>
      <p:sp>
        <p:nvSpPr>
          <p:cNvPr id="33" name="Text Placeholder 15">
            <a:extLst>
              <a:ext uri="{FF2B5EF4-FFF2-40B4-BE49-F238E27FC236}">
                <a16:creationId xmlns:a16="http://schemas.microsoft.com/office/drawing/2014/main" id="{AA224F82-7E0C-4EBF-97D3-132481DBCDA9}"/>
              </a:ext>
            </a:extLst>
          </p:cNvPr>
          <p:cNvSpPr>
            <a:spLocks noGrp="1"/>
          </p:cNvSpPr>
          <p:nvPr>
            <p:ph type="body" sz="quarter" idx="18" hasCustomPrompt="1"/>
          </p:nvPr>
        </p:nvSpPr>
        <p:spPr>
          <a:xfrm>
            <a:off x="1485899" y="4319431"/>
            <a:ext cx="4031945" cy="365125"/>
          </a:xfrm>
        </p:spPr>
        <p:txBody>
          <a:bodyPr>
            <a:normAutofit/>
          </a:bodyPr>
          <a:lstStyle>
            <a:lvl1pPr marL="0" indent="0" algn="ctr">
              <a:buNone/>
              <a:defRPr lang="en-US" sz="2000" kern="1200" spc="150" baseline="0" dirty="0">
                <a:solidFill>
                  <a:schemeClr val="bg1"/>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34" name="Text Placeholder 18">
            <a:extLst>
              <a:ext uri="{FF2B5EF4-FFF2-40B4-BE49-F238E27FC236}">
                <a16:creationId xmlns:a16="http://schemas.microsoft.com/office/drawing/2014/main" id="{699D24C6-4AFB-4222-8E0C-4D11CD9C0FF7}"/>
              </a:ext>
            </a:extLst>
          </p:cNvPr>
          <p:cNvSpPr>
            <a:spLocks noGrp="1"/>
          </p:cNvSpPr>
          <p:nvPr>
            <p:ph type="body" sz="quarter" idx="19" hasCustomPrompt="1"/>
          </p:nvPr>
        </p:nvSpPr>
        <p:spPr>
          <a:xfrm>
            <a:off x="1486412" y="4826656"/>
            <a:ext cx="4031030" cy="1057308"/>
          </a:xfrm>
        </p:spPr>
        <p:txBody>
          <a:bodyPr>
            <a:normAutofit/>
          </a:bodyPr>
          <a:lstStyle>
            <a:lvl1pPr marL="0" indent="0" algn="ctr">
              <a:lnSpc>
                <a:spcPct val="100000"/>
              </a:lnSpc>
              <a:buFont typeface="Arial" panose="020B0604020202020204" pitchFamily="34" charset="0"/>
              <a:buNone/>
              <a:defRPr sz="1400">
                <a:solidFill>
                  <a:schemeClr val="bg1"/>
                </a:solidFill>
              </a:defRPr>
            </a:lvl1pPr>
          </a:lstStyle>
          <a:p>
            <a:pPr lvl="0"/>
            <a:r>
              <a:rPr lang="en-US"/>
              <a:t>Click to add text</a:t>
            </a:r>
          </a:p>
        </p:txBody>
      </p:sp>
      <p:sp>
        <p:nvSpPr>
          <p:cNvPr id="12" name="Text Placeholder 15">
            <a:extLst>
              <a:ext uri="{FF2B5EF4-FFF2-40B4-BE49-F238E27FC236}">
                <a16:creationId xmlns:a16="http://schemas.microsoft.com/office/drawing/2014/main" id="{3B05E19C-DF33-4515-AC52-F95850810EC1}"/>
              </a:ext>
            </a:extLst>
          </p:cNvPr>
          <p:cNvSpPr>
            <a:spLocks noGrp="1"/>
          </p:cNvSpPr>
          <p:nvPr>
            <p:ph type="body" sz="quarter" idx="23" hasCustomPrompt="1"/>
          </p:nvPr>
        </p:nvSpPr>
        <p:spPr>
          <a:xfrm>
            <a:off x="6672630" y="4319431"/>
            <a:ext cx="4031945" cy="365125"/>
          </a:xfrm>
        </p:spPr>
        <p:txBody>
          <a:bodyPr>
            <a:normAutofit/>
          </a:bodyPr>
          <a:lstStyle>
            <a:lvl1pPr marL="0" indent="0" algn="ctr">
              <a:buNone/>
              <a:defRPr lang="en-US" sz="2000" kern="1200" spc="150" baseline="0" dirty="0">
                <a:solidFill>
                  <a:schemeClr val="bg1"/>
                </a:solidFill>
                <a:latin typeface="+mj-lt"/>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a:t>CLICK TO ADD SUBTITLE</a:t>
            </a:r>
          </a:p>
        </p:txBody>
      </p:sp>
      <p:sp>
        <p:nvSpPr>
          <p:cNvPr id="13" name="Text Placeholder 18">
            <a:extLst>
              <a:ext uri="{FF2B5EF4-FFF2-40B4-BE49-F238E27FC236}">
                <a16:creationId xmlns:a16="http://schemas.microsoft.com/office/drawing/2014/main" id="{C0EBC62D-442C-45D3-B66B-C6578FBB3370}"/>
              </a:ext>
            </a:extLst>
          </p:cNvPr>
          <p:cNvSpPr>
            <a:spLocks noGrp="1"/>
          </p:cNvSpPr>
          <p:nvPr>
            <p:ph type="body" sz="quarter" idx="24" hasCustomPrompt="1"/>
          </p:nvPr>
        </p:nvSpPr>
        <p:spPr>
          <a:xfrm>
            <a:off x="6673143" y="4826656"/>
            <a:ext cx="4031030" cy="1057308"/>
          </a:xfrm>
        </p:spPr>
        <p:txBody>
          <a:bodyPr>
            <a:normAutofit/>
          </a:bodyPr>
          <a:lstStyle>
            <a:lvl1pPr marL="0" indent="0" algn="ctr">
              <a:lnSpc>
                <a:spcPct val="100000"/>
              </a:lnSpc>
              <a:buFont typeface="Arial" panose="020B0604020202020204" pitchFamily="34" charset="0"/>
              <a:buNone/>
              <a:defRPr sz="1400">
                <a:solidFill>
                  <a:schemeClr val="bg1"/>
                </a:solidFill>
              </a:defRPr>
            </a:lvl1pPr>
          </a:lstStyle>
          <a:p>
            <a:pPr lvl="0"/>
            <a:r>
              <a:rPr lang="en-US"/>
              <a:t>Click to add text</a:t>
            </a:r>
          </a:p>
        </p:txBody>
      </p:sp>
      <p:sp>
        <p:nvSpPr>
          <p:cNvPr id="3" name="Date Placeholder 2">
            <a:extLst>
              <a:ext uri="{FF2B5EF4-FFF2-40B4-BE49-F238E27FC236}">
                <a16:creationId xmlns:a16="http://schemas.microsoft.com/office/drawing/2014/main" id="{98EC90C5-A811-4E5C-ADD1-A89DB4E94DAA}"/>
              </a:ext>
            </a:extLst>
          </p:cNvPr>
          <p:cNvSpPr>
            <a:spLocks noGrp="1"/>
          </p:cNvSpPr>
          <p:nvPr>
            <p:ph type="dt" sz="half" idx="20"/>
          </p:nvPr>
        </p:nvSpPr>
        <p:spPr/>
        <p:txBody>
          <a:bodyPr/>
          <a:lstStyle/>
          <a:p>
            <a:r>
              <a:rPr lang="en-US" dirty="0"/>
              <a:t>20XX</a:t>
            </a:r>
          </a:p>
        </p:txBody>
      </p:sp>
      <p:sp>
        <p:nvSpPr>
          <p:cNvPr id="4" name="Footer Placeholder 3">
            <a:extLst>
              <a:ext uri="{FF2B5EF4-FFF2-40B4-BE49-F238E27FC236}">
                <a16:creationId xmlns:a16="http://schemas.microsoft.com/office/drawing/2014/main" id="{3356B621-AE19-45D3-B25F-23256C242DDD}"/>
              </a:ext>
            </a:extLst>
          </p:cNvPr>
          <p:cNvSpPr>
            <a:spLocks noGrp="1"/>
          </p:cNvSpPr>
          <p:nvPr>
            <p:ph type="ftr" sz="quarter" idx="21"/>
          </p:nvPr>
        </p:nvSpPr>
        <p:spPr/>
        <p:txBody>
          <a:bodyPr/>
          <a:lstStyle/>
          <a:p>
            <a:r>
              <a:rPr lang="en-US" dirty="0"/>
              <a:t>Pitch Deck</a:t>
            </a:r>
          </a:p>
        </p:txBody>
      </p:sp>
      <p:sp>
        <p:nvSpPr>
          <p:cNvPr id="5" name="Slide Number Placeholder 4">
            <a:extLst>
              <a:ext uri="{FF2B5EF4-FFF2-40B4-BE49-F238E27FC236}">
                <a16:creationId xmlns:a16="http://schemas.microsoft.com/office/drawing/2014/main" id="{158BDCB2-D8C3-4571-8154-76BEA9AE41A8}"/>
              </a:ext>
            </a:extLst>
          </p:cNvPr>
          <p:cNvSpPr>
            <a:spLocks noGrp="1"/>
          </p:cNvSpPr>
          <p:nvPr>
            <p:ph type="sldNum" sz="quarter" idx="22"/>
          </p:nvPr>
        </p:nvSpPr>
        <p:spPr/>
        <p:txBody>
          <a:bodyPr/>
          <a:lstStyle/>
          <a:p>
            <a:fld id="{B5CEABB6-07DC-46E8-9B57-56EC44A396E5}" type="slidenum">
              <a:rPr lang="en-US" smtClean="0"/>
              <a:t>‹#›</a:t>
            </a:fld>
            <a:endParaRPr lang="en-US" dirty="0"/>
          </a:p>
        </p:txBody>
      </p:sp>
      <p:cxnSp>
        <p:nvCxnSpPr>
          <p:cNvPr id="2" name="Straight Connector 1">
            <a:extLst>
              <a:ext uri="{FF2B5EF4-FFF2-40B4-BE49-F238E27FC236}">
                <a16:creationId xmlns:a16="http://schemas.microsoft.com/office/drawing/2014/main" id="{9298DCF7-7DC1-4618-8133-F63847B0AFE2}"/>
              </a:ext>
              <a:ext uri="{C183D7F6-B498-43B3-948B-1728B52AA6E4}">
                <adec:decorative xmlns:adec="http://schemas.microsoft.com/office/drawing/2017/decorative" val="1"/>
              </a:ext>
            </a:extLst>
          </p:cNvPr>
          <p:cNvCxnSpPr>
            <a:cxnSpLocks/>
          </p:cNvCxnSpPr>
          <p:nvPr userDrawn="1"/>
        </p:nvCxnSpPr>
        <p:spPr>
          <a:xfrm>
            <a:off x="8688388" y="0"/>
            <a:ext cx="3503612" cy="235295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53A6567-233D-4A3B-B52B-DE7E5E35A175}"/>
              </a:ext>
              <a:ext uri="{C183D7F6-B498-43B3-948B-1728B52AA6E4}">
                <adec:decorative xmlns:adec="http://schemas.microsoft.com/office/drawing/2017/decorative" val="1"/>
              </a:ext>
            </a:extLst>
          </p:cNvPr>
          <p:cNvCxnSpPr>
            <a:cxnSpLocks/>
          </p:cNvCxnSpPr>
          <p:nvPr userDrawn="1"/>
        </p:nvCxnSpPr>
        <p:spPr>
          <a:xfrm>
            <a:off x="9720943" y="0"/>
            <a:ext cx="2471057" cy="269903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1487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3 Column">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2ACEF30-0520-40B3-A1F1-F3D2530563D6}"/>
              </a:ext>
            </a:extLst>
          </p:cNvPr>
          <p:cNvSpPr>
            <a:spLocks noGrp="1"/>
          </p:cNvSpPr>
          <p:nvPr>
            <p:ph type="title" hasCustomPrompt="1"/>
          </p:nvPr>
        </p:nvSpPr>
        <p:spPr>
          <a:xfrm>
            <a:off x="1508760" y="4156405"/>
            <a:ext cx="3139440" cy="1325563"/>
          </a:xfrm>
        </p:spPr>
        <p:txBody>
          <a:bodyPr anchor="b">
            <a:normAutofit/>
          </a:bodyPr>
          <a:lstStyle>
            <a:lvl1pPr algn="l">
              <a:defRPr lang="en-US" sz="2800" kern="1200" spc="150" baseline="0" dirty="0">
                <a:solidFill>
                  <a:schemeClr val="tx1"/>
                </a:solidFill>
                <a:latin typeface="+mj-lt"/>
                <a:ea typeface="+mj-ea"/>
                <a:cs typeface="+mj-cs"/>
              </a:defRPr>
            </a:lvl1pPr>
          </a:lstStyle>
          <a:p>
            <a:r>
              <a:rPr lang="en-US"/>
              <a:t>CLICK TO EDIT MASTER TITLE STYLE</a:t>
            </a:r>
          </a:p>
        </p:txBody>
      </p:sp>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5922254" y="1530635"/>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5921828" y="1860060"/>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6" name="Text Placeholder 15">
            <a:extLst>
              <a:ext uri="{FF2B5EF4-FFF2-40B4-BE49-F238E27FC236}">
                <a16:creationId xmlns:a16="http://schemas.microsoft.com/office/drawing/2014/main" id="{07D6A00C-D56B-4E8B-B992-7DA51D3C7261}"/>
              </a:ext>
            </a:extLst>
          </p:cNvPr>
          <p:cNvSpPr>
            <a:spLocks noGrp="1"/>
          </p:cNvSpPr>
          <p:nvPr>
            <p:ph type="body" sz="quarter" idx="23" hasCustomPrompt="1"/>
          </p:nvPr>
        </p:nvSpPr>
        <p:spPr>
          <a:xfrm>
            <a:off x="5922254" y="2630431"/>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18" name="Text Placeholder 18">
            <a:extLst>
              <a:ext uri="{FF2B5EF4-FFF2-40B4-BE49-F238E27FC236}">
                <a16:creationId xmlns:a16="http://schemas.microsoft.com/office/drawing/2014/main" id="{DA90DA32-7E6A-4713-BDC9-73910E2A0E68}"/>
              </a:ext>
            </a:extLst>
          </p:cNvPr>
          <p:cNvSpPr>
            <a:spLocks noGrp="1"/>
          </p:cNvSpPr>
          <p:nvPr>
            <p:ph type="body" sz="quarter" idx="24" hasCustomPrompt="1"/>
          </p:nvPr>
        </p:nvSpPr>
        <p:spPr>
          <a:xfrm>
            <a:off x="5921828" y="2959856"/>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9" name="Text Placeholder 15">
            <a:extLst>
              <a:ext uri="{FF2B5EF4-FFF2-40B4-BE49-F238E27FC236}">
                <a16:creationId xmlns:a16="http://schemas.microsoft.com/office/drawing/2014/main" id="{D7E57261-C874-4DFD-AF7D-F9EC50B3BFD0}"/>
              </a:ext>
            </a:extLst>
          </p:cNvPr>
          <p:cNvSpPr>
            <a:spLocks noGrp="1"/>
          </p:cNvSpPr>
          <p:nvPr>
            <p:ph type="body" sz="quarter" idx="25" hasCustomPrompt="1"/>
          </p:nvPr>
        </p:nvSpPr>
        <p:spPr>
          <a:xfrm>
            <a:off x="5922254" y="3730227"/>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20" name="Text Placeholder 18">
            <a:extLst>
              <a:ext uri="{FF2B5EF4-FFF2-40B4-BE49-F238E27FC236}">
                <a16:creationId xmlns:a16="http://schemas.microsoft.com/office/drawing/2014/main" id="{843F77CE-098F-4777-8C30-5CEE7954D140}"/>
              </a:ext>
            </a:extLst>
          </p:cNvPr>
          <p:cNvSpPr>
            <a:spLocks noGrp="1"/>
          </p:cNvSpPr>
          <p:nvPr>
            <p:ph type="body" sz="quarter" idx="26" hasCustomPrompt="1"/>
          </p:nvPr>
        </p:nvSpPr>
        <p:spPr>
          <a:xfrm>
            <a:off x="5921828" y="4059652"/>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23" name="Text Placeholder 15">
            <a:extLst>
              <a:ext uri="{FF2B5EF4-FFF2-40B4-BE49-F238E27FC236}">
                <a16:creationId xmlns:a16="http://schemas.microsoft.com/office/drawing/2014/main" id="{4CAE269A-B6AB-42A6-9575-6057FA25A29E}"/>
              </a:ext>
            </a:extLst>
          </p:cNvPr>
          <p:cNvSpPr>
            <a:spLocks noGrp="1"/>
          </p:cNvSpPr>
          <p:nvPr>
            <p:ph type="body" sz="quarter" idx="27" hasCustomPrompt="1"/>
          </p:nvPr>
        </p:nvSpPr>
        <p:spPr>
          <a:xfrm>
            <a:off x="5920106" y="4830024"/>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24" name="Text Placeholder 18">
            <a:extLst>
              <a:ext uri="{FF2B5EF4-FFF2-40B4-BE49-F238E27FC236}">
                <a16:creationId xmlns:a16="http://schemas.microsoft.com/office/drawing/2014/main" id="{46866A49-A3A8-4869-961C-EB41F6BC7843}"/>
              </a:ext>
            </a:extLst>
          </p:cNvPr>
          <p:cNvSpPr>
            <a:spLocks noGrp="1"/>
          </p:cNvSpPr>
          <p:nvPr>
            <p:ph type="body" sz="quarter" idx="28" hasCustomPrompt="1"/>
          </p:nvPr>
        </p:nvSpPr>
        <p:spPr>
          <a:xfrm>
            <a:off x="5919680" y="5159449"/>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3" name="Date Placeholder 2">
            <a:extLst>
              <a:ext uri="{FF2B5EF4-FFF2-40B4-BE49-F238E27FC236}">
                <a16:creationId xmlns:a16="http://schemas.microsoft.com/office/drawing/2014/main" id="{98EC90C5-A811-4E5C-ADD1-A89DB4E94DAA}"/>
              </a:ext>
            </a:extLst>
          </p:cNvPr>
          <p:cNvSpPr>
            <a:spLocks noGrp="1"/>
          </p:cNvSpPr>
          <p:nvPr>
            <p:ph type="dt" sz="half" idx="20"/>
          </p:nvPr>
        </p:nvSpPr>
        <p:spPr>
          <a:xfrm>
            <a:off x="5919680" y="6356350"/>
            <a:ext cx="947516" cy="365125"/>
          </a:xfrm>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3356B621-AE19-45D3-B25F-23256C242DDD}"/>
              </a:ext>
            </a:extLst>
          </p:cNvPr>
          <p:cNvSpPr>
            <a:spLocks noGrp="1"/>
          </p:cNvSpPr>
          <p:nvPr>
            <p:ph type="ftr" sz="quarter" idx="21"/>
          </p:nvPr>
        </p:nvSpPr>
        <p:spPr>
          <a:xfrm>
            <a:off x="7161955" y="6356350"/>
            <a:ext cx="3243942" cy="365125"/>
          </a:xfrm>
        </p:spPr>
        <p:txBody>
          <a:bodyPr/>
          <a:lstStyle>
            <a:lvl1pPr>
              <a:defRPr sz="900"/>
            </a:lvl1pPr>
          </a:lstStyle>
          <a:p>
            <a:r>
              <a:rPr lang="en-US" dirty="0"/>
              <a:t>Pitch Deck</a:t>
            </a:r>
          </a:p>
        </p:txBody>
      </p:sp>
      <p:sp>
        <p:nvSpPr>
          <p:cNvPr id="5" name="Slide Number Placeholder 4">
            <a:extLst>
              <a:ext uri="{FF2B5EF4-FFF2-40B4-BE49-F238E27FC236}">
                <a16:creationId xmlns:a16="http://schemas.microsoft.com/office/drawing/2014/main" id="{158BDCB2-D8C3-4571-8154-76BEA9AE41A8}"/>
              </a:ext>
            </a:extLst>
          </p:cNvPr>
          <p:cNvSpPr>
            <a:spLocks noGrp="1"/>
          </p:cNvSpPr>
          <p:nvPr>
            <p:ph type="sldNum" sz="quarter" idx="22"/>
          </p:nvPr>
        </p:nvSpPr>
        <p:spPr>
          <a:xfrm>
            <a:off x="10700656" y="6356350"/>
            <a:ext cx="653143" cy="365125"/>
          </a:xfrm>
        </p:spPr>
        <p:txBody>
          <a:bodyPr/>
          <a:lstStyle>
            <a:lvl1pPr>
              <a:defRPr sz="900"/>
            </a:lvl1pPr>
          </a:lstStyle>
          <a:p>
            <a:fld id="{B5CEABB6-07DC-46E8-9B57-56EC44A396E5}" type="slidenum">
              <a:rPr lang="en-US" smtClean="0"/>
              <a:pPr/>
              <a:t>‹#›</a:t>
            </a:fld>
            <a:endParaRPr lang="en-US" dirty="0"/>
          </a:p>
        </p:txBody>
      </p:sp>
      <p:pic>
        <p:nvPicPr>
          <p:cNvPr id="2" name="Graphic 1">
            <a:extLst>
              <a:ext uri="{FF2B5EF4-FFF2-40B4-BE49-F238E27FC236}">
                <a16:creationId xmlns:a16="http://schemas.microsoft.com/office/drawing/2014/main" id="{6D8D9106-8780-461D-9091-E074B0A3C95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4696" y="-1"/>
            <a:ext cx="4896735" cy="4385949"/>
          </a:xfrm>
          <a:prstGeom prst="rect">
            <a:avLst/>
          </a:prstGeom>
        </p:spPr>
      </p:pic>
    </p:spTree>
    <p:extLst>
      <p:ext uri="{BB962C8B-B14F-4D97-AF65-F5344CB8AC3E}">
        <p14:creationId xmlns:p14="http://schemas.microsoft.com/office/powerpoint/2010/main" val="3061950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3 Column">
    <p:bg>
      <p:bgPr>
        <a:solidFill>
          <a:schemeClr val="bg1"/>
        </a:soli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2ACEF30-0520-40B3-A1F1-F3D2530563D6}"/>
              </a:ext>
            </a:extLst>
          </p:cNvPr>
          <p:cNvSpPr>
            <a:spLocks noGrp="1"/>
          </p:cNvSpPr>
          <p:nvPr>
            <p:ph type="title" hasCustomPrompt="1"/>
          </p:nvPr>
        </p:nvSpPr>
        <p:spPr>
          <a:xfrm>
            <a:off x="0" y="-8728"/>
            <a:ext cx="12192000" cy="1325563"/>
          </a:xfrm>
        </p:spPr>
        <p:txBody>
          <a:bodyPr anchor="b">
            <a:normAutofit/>
          </a:bodyPr>
          <a:lstStyle>
            <a:lvl1pPr algn="ctr">
              <a:defRPr lang="en-US" sz="2800" kern="1200" spc="150" baseline="0" dirty="0">
                <a:solidFill>
                  <a:schemeClr val="tx1"/>
                </a:solidFill>
                <a:latin typeface="+mj-lt"/>
                <a:ea typeface="+mj-ea"/>
                <a:cs typeface="+mj-cs"/>
              </a:defRPr>
            </a:lvl1pPr>
          </a:lstStyle>
          <a:p>
            <a:r>
              <a:rPr lang="en-US" dirty="0"/>
              <a:t>Exercise #1</a:t>
            </a:r>
          </a:p>
        </p:txBody>
      </p:sp>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5922254" y="1530635"/>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5921828" y="1860060"/>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6" name="Text Placeholder 15">
            <a:extLst>
              <a:ext uri="{FF2B5EF4-FFF2-40B4-BE49-F238E27FC236}">
                <a16:creationId xmlns:a16="http://schemas.microsoft.com/office/drawing/2014/main" id="{07D6A00C-D56B-4E8B-B992-7DA51D3C7261}"/>
              </a:ext>
            </a:extLst>
          </p:cNvPr>
          <p:cNvSpPr>
            <a:spLocks noGrp="1"/>
          </p:cNvSpPr>
          <p:nvPr>
            <p:ph type="body" sz="quarter" idx="23" hasCustomPrompt="1"/>
          </p:nvPr>
        </p:nvSpPr>
        <p:spPr>
          <a:xfrm>
            <a:off x="5922254" y="2630431"/>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18" name="Text Placeholder 18">
            <a:extLst>
              <a:ext uri="{FF2B5EF4-FFF2-40B4-BE49-F238E27FC236}">
                <a16:creationId xmlns:a16="http://schemas.microsoft.com/office/drawing/2014/main" id="{DA90DA32-7E6A-4713-BDC9-73910E2A0E68}"/>
              </a:ext>
            </a:extLst>
          </p:cNvPr>
          <p:cNvSpPr>
            <a:spLocks noGrp="1"/>
          </p:cNvSpPr>
          <p:nvPr>
            <p:ph type="body" sz="quarter" idx="24" hasCustomPrompt="1"/>
          </p:nvPr>
        </p:nvSpPr>
        <p:spPr>
          <a:xfrm>
            <a:off x="5921828" y="2959856"/>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9" name="Text Placeholder 15">
            <a:extLst>
              <a:ext uri="{FF2B5EF4-FFF2-40B4-BE49-F238E27FC236}">
                <a16:creationId xmlns:a16="http://schemas.microsoft.com/office/drawing/2014/main" id="{D7E57261-C874-4DFD-AF7D-F9EC50B3BFD0}"/>
              </a:ext>
            </a:extLst>
          </p:cNvPr>
          <p:cNvSpPr>
            <a:spLocks noGrp="1"/>
          </p:cNvSpPr>
          <p:nvPr>
            <p:ph type="body" sz="quarter" idx="25" hasCustomPrompt="1"/>
          </p:nvPr>
        </p:nvSpPr>
        <p:spPr>
          <a:xfrm>
            <a:off x="5922254" y="3730227"/>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20" name="Text Placeholder 18">
            <a:extLst>
              <a:ext uri="{FF2B5EF4-FFF2-40B4-BE49-F238E27FC236}">
                <a16:creationId xmlns:a16="http://schemas.microsoft.com/office/drawing/2014/main" id="{843F77CE-098F-4777-8C30-5CEE7954D140}"/>
              </a:ext>
            </a:extLst>
          </p:cNvPr>
          <p:cNvSpPr>
            <a:spLocks noGrp="1"/>
          </p:cNvSpPr>
          <p:nvPr>
            <p:ph type="body" sz="quarter" idx="26" hasCustomPrompt="1"/>
          </p:nvPr>
        </p:nvSpPr>
        <p:spPr>
          <a:xfrm>
            <a:off x="5921828" y="4059652"/>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23" name="Text Placeholder 15">
            <a:extLst>
              <a:ext uri="{FF2B5EF4-FFF2-40B4-BE49-F238E27FC236}">
                <a16:creationId xmlns:a16="http://schemas.microsoft.com/office/drawing/2014/main" id="{4CAE269A-B6AB-42A6-9575-6057FA25A29E}"/>
              </a:ext>
            </a:extLst>
          </p:cNvPr>
          <p:cNvSpPr>
            <a:spLocks noGrp="1"/>
          </p:cNvSpPr>
          <p:nvPr>
            <p:ph type="body" sz="quarter" idx="27" hasCustomPrompt="1"/>
          </p:nvPr>
        </p:nvSpPr>
        <p:spPr>
          <a:xfrm>
            <a:off x="5920106" y="4830024"/>
            <a:ext cx="5433204" cy="365125"/>
          </a:xfrm>
        </p:spPr>
        <p:txBody>
          <a:bodyPr>
            <a:normAutofit/>
          </a:bodyPr>
          <a:lstStyle>
            <a:lvl1pPr marL="0" indent="0">
              <a:buNone/>
              <a:defRPr lang="en-US" sz="2000" kern="1200" spc="150" baseline="0" dirty="0">
                <a:solidFill>
                  <a:schemeClr val="tx1"/>
                </a:solidFill>
                <a:latin typeface="+mj-lt"/>
                <a:ea typeface="+mj-ea"/>
                <a:cs typeface="+mj-cs"/>
              </a:defRPr>
            </a:lvl1pPr>
          </a:lstStyle>
          <a:p>
            <a:pPr lvl="0"/>
            <a:r>
              <a:rPr lang="en-US"/>
              <a:t>CLICK TO ADD SUBTITLE</a:t>
            </a:r>
          </a:p>
        </p:txBody>
      </p:sp>
      <p:sp>
        <p:nvSpPr>
          <p:cNvPr id="24" name="Text Placeholder 18">
            <a:extLst>
              <a:ext uri="{FF2B5EF4-FFF2-40B4-BE49-F238E27FC236}">
                <a16:creationId xmlns:a16="http://schemas.microsoft.com/office/drawing/2014/main" id="{46866A49-A3A8-4869-961C-EB41F6BC7843}"/>
              </a:ext>
            </a:extLst>
          </p:cNvPr>
          <p:cNvSpPr>
            <a:spLocks noGrp="1"/>
          </p:cNvSpPr>
          <p:nvPr>
            <p:ph type="body" sz="quarter" idx="28" hasCustomPrompt="1"/>
          </p:nvPr>
        </p:nvSpPr>
        <p:spPr>
          <a:xfrm>
            <a:off x="5919680" y="5159449"/>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3" name="Date Placeholder 2">
            <a:extLst>
              <a:ext uri="{FF2B5EF4-FFF2-40B4-BE49-F238E27FC236}">
                <a16:creationId xmlns:a16="http://schemas.microsoft.com/office/drawing/2014/main" id="{98EC90C5-A811-4E5C-ADD1-A89DB4E94DAA}"/>
              </a:ext>
            </a:extLst>
          </p:cNvPr>
          <p:cNvSpPr>
            <a:spLocks noGrp="1"/>
          </p:cNvSpPr>
          <p:nvPr>
            <p:ph type="dt" sz="half" idx="20"/>
          </p:nvPr>
        </p:nvSpPr>
        <p:spPr>
          <a:xfrm>
            <a:off x="5919680" y="6356350"/>
            <a:ext cx="947516" cy="365125"/>
          </a:xfrm>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3356B621-AE19-45D3-B25F-23256C242DDD}"/>
              </a:ext>
            </a:extLst>
          </p:cNvPr>
          <p:cNvSpPr>
            <a:spLocks noGrp="1"/>
          </p:cNvSpPr>
          <p:nvPr>
            <p:ph type="ftr" sz="quarter" idx="21"/>
          </p:nvPr>
        </p:nvSpPr>
        <p:spPr>
          <a:xfrm>
            <a:off x="7161955" y="6356350"/>
            <a:ext cx="3243942" cy="365125"/>
          </a:xfrm>
        </p:spPr>
        <p:txBody>
          <a:bodyPr/>
          <a:lstStyle>
            <a:lvl1pPr>
              <a:defRPr sz="900"/>
            </a:lvl1pPr>
          </a:lstStyle>
          <a:p>
            <a:r>
              <a:rPr lang="en-US" dirty="0"/>
              <a:t>Pitch Deck</a:t>
            </a:r>
          </a:p>
        </p:txBody>
      </p:sp>
      <p:sp>
        <p:nvSpPr>
          <p:cNvPr id="5" name="Slide Number Placeholder 4">
            <a:extLst>
              <a:ext uri="{FF2B5EF4-FFF2-40B4-BE49-F238E27FC236}">
                <a16:creationId xmlns:a16="http://schemas.microsoft.com/office/drawing/2014/main" id="{158BDCB2-D8C3-4571-8154-76BEA9AE41A8}"/>
              </a:ext>
            </a:extLst>
          </p:cNvPr>
          <p:cNvSpPr>
            <a:spLocks noGrp="1"/>
          </p:cNvSpPr>
          <p:nvPr>
            <p:ph type="sldNum" sz="quarter" idx="22"/>
          </p:nvPr>
        </p:nvSpPr>
        <p:spPr>
          <a:xfrm>
            <a:off x="10700656" y="6356350"/>
            <a:ext cx="653143" cy="365125"/>
          </a:xfrm>
        </p:spPr>
        <p:txBody>
          <a:bodyPr/>
          <a:lstStyle>
            <a:lvl1pPr>
              <a:defRPr sz="900"/>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756880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Introductio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620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13620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4" name="Straight Connector 13">
            <a:extLst>
              <a:ext uri="{FF2B5EF4-FFF2-40B4-BE49-F238E27FC236}">
                <a16:creationId xmlns:a16="http://schemas.microsoft.com/office/drawing/2014/main" id="{49FBD260-5143-4B12-B9F8-33E48D548909}"/>
              </a:ext>
            </a:extLst>
          </p:cNvPr>
          <p:cNvCxnSpPr/>
          <p:nvPr/>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7F08D6-2CA7-4A5A-BE34-07113DCA535D}"/>
              </a:ext>
            </a:extLst>
          </p:cNvPr>
          <p:cNvCxnSpPr/>
          <p:nvPr/>
        </p:nvCxnSpPr>
        <p:spPr>
          <a:xfrm flipH="1">
            <a:off x="6953250" y="-25401"/>
            <a:ext cx="3790950" cy="6902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Date Placeholder 6">
            <a:extLst>
              <a:ext uri="{FF2B5EF4-FFF2-40B4-BE49-F238E27FC236}">
                <a16:creationId xmlns:a16="http://schemas.microsoft.com/office/drawing/2014/main" id="{70146B66-4F07-44BE-8AAB-48EA5170DA81}"/>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10" name="Footer Placeholder 7">
            <a:extLst>
              <a:ext uri="{FF2B5EF4-FFF2-40B4-BE49-F238E27FC236}">
                <a16:creationId xmlns:a16="http://schemas.microsoft.com/office/drawing/2014/main" id="{3A927BE5-2F4C-4EBD-9093-C4ED6E3025B1}"/>
              </a:ext>
            </a:extLst>
          </p:cNvPr>
          <p:cNvSpPr>
            <a:spLocks noGrp="1"/>
          </p:cNvSpPr>
          <p:nvPr>
            <p:ph type="ftr" sz="quarter" idx="11"/>
          </p:nvPr>
        </p:nvSpPr>
        <p:spPr>
          <a:xfrm>
            <a:off x="5224463" y="6356350"/>
            <a:ext cx="1743075" cy="365125"/>
          </a:xfrm>
        </p:spPr>
        <p:txBody>
          <a:bodyPr/>
          <a:lstStyle>
            <a:lvl1pPr>
              <a:defRPr sz="900"/>
            </a:lvl1pPr>
          </a:lstStyle>
          <a:p>
            <a:r>
              <a:rPr lang="en-US" dirty="0"/>
              <a:t>Pitch Deck</a:t>
            </a:r>
          </a:p>
        </p:txBody>
      </p:sp>
      <p:sp>
        <p:nvSpPr>
          <p:cNvPr id="11" name="Slide Number Placeholder 8">
            <a:extLst>
              <a:ext uri="{FF2B5EF4-FFF2-40B4-BE49-F238E27FC236}">
                <a16:creationId xmlns:a16="http://schemas.microsoft.com/office/drawing/2014/main" id="{C4C1336B-CF5E-42FF-80E8-7D33A2D64E17}"/>
              </a:ext>
            </a:extLst>
          </p:cNvPr>
          <p:cNvSpPr>
            <a:spLocks noGrp="1"/>
          </p:cNvSpPr>
          <p:nvPr>
            <p:ph type="sldNum" sz="quarter" idx="12"/>
          </p:nvPr>
        </p:nvSpPr>
        <p:spPr>
          <a:xfrm>
            <a:off x="8610600" y="6356350"/>
            <a:ext cx="2743200" cy="365125"/>
          </a:xfrm>
        </p:spPr>
        <p:txBody>
          <a:bodyPr/>
          <a:lstStyle>
            <a:lvl1pPr>
              <a:defRPr sz="900"/>
            </a:lvl1pPr>
          </a:lstStyle>
          <a:p>
            <a:fld id="{B5CEABB6-07DC-46E8-9B57-56EC44A396E5}" type="slidenum">
              <a:rPr lang="en-US" smtClean="0"/>
              <a:t>‹#›</a:t>
            </a:fld>
            <a:endParaRPr lang="en-US" dirty="0"/>
          </a:p>
        </p:txBody>
      </p:sp>
    </p:spTree>
    <p:extLst>
      <p:ext uri="{BB962C8B-B14F-4D97-AF65-F5344CB8AC3E}">
        <p14:creationId xmlns:p14="http://schemas.microsoft.com/office/powerpoint/2010/main" val="129327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2571235"/>
            <a:ext cx="4179570" cy="1715531"/>
          </a:xfrm>
        </p:spPr>
        <p:txBody>
          <a:bodyPr anchor="ctr">
            <a:noAutofit/>
          </a:bodyPr>
          <a:lstStyle>
            <a:lvl1pPr algn="l">
              <a:defRPr sz="3600" spc="150" baseline="0">
                <a:solidFill>
                  <a:schemeClr val="bg1"/>
                </a:solidFill>
              </a:defRPr>
            </a:lvl1pPr>
          </a:lstStyle>
          <a:p>
            <a:r>
              <a:rPr lang="en-US"/>
              <a:t>CLICK TO EDIT MASTER TITLE STYLE</a:t>
            </a:r>
          </a:p>
        </p:txBody>
      </p:sp>
      <p:pic>
        <p:nvPicPr>
          <p:cNvPr id="5" name="Graphic 4">
            <a:extLst>
              <a:ext uri="{FF2B5EF4-FFF2-40B4-BE49-F238E27FC236}">
                <a16:creationId xmlns:a16="http://schemas.microsoft.com/office/drawing/2014/main" id="{F05D2CCB-CCFC-4A8A-ADA9-C1E4D13B968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3228668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EE644D4-F9A4-4237-BD5C-4B97ABA933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5581650" cy="6858000"/>
          </a:xfrm>
          <a:prstGeom prst="rect">
            <a:avLst/>
          </a:prstGeom>
        </p:spPr>
      </p:pic>
      <p:sp>
        <p:nvSpPr>
          <p:cNvPr id="2" name="Title 1">
            <a:extLst>
              <a:ext uri="{FF2B5EF4-FFF2-40B4-BE49-F238E27FC236}">
                <a16:creationId xmlns:a16="http://schemas.microsoft.com/office/drawing/2014/main" id="{C2FF67A8-55FA-435D-A18C-96D63D22B53E}"/>
              </a:ext>
            </a:extLst>
          </p:cNvPr>
          <p:cNvSpPr>
            <a:spLocks noGrp="1"/>
          </p:cNvSpPr>
          <p:nvPr>
            <p:ph type="title" hasCustomPrompt="1"/>
          </p:nvPr>
        </p:nvSpPr>
        <p:spPr>
          <a:xfrm>
            <a:off x="5920169" y="1152771"/>
            <a:ext cx="5431971" cy="846301"/>
          </a:xfrm>
        </p:spPr>
        <p:txBody>
          <a:bodyPr anchor="t">
            <a:normAutofit/>
          </a:bodyPr>
          <a:lstStyle>
            <a:lvl1pPr>
              <a:defRPr lang="en-US" sz="2800" kern="1200" cap="all" spc="150" baseline="0" dirty="0">
                <a:solidFill>
                  <a:schemeClr val="tx1"/>
                </a:solidFill>
                <a:latin typeface="+mj-lt"/>
                <a:ea typeface="+mj-ea"/>
                <a:cs typeface="+mj-cs"/>
              </a:defRPr>
            </a:lvl1pPr>
          </a:lstStyle>
          <a:p>
            <a:r>
              <a:rPr lang="en-US"/>
              <a:t>CLICK TO EDIT MASTER TITLE STYLE</a:t>
            </a:r>
          </a:p>
        </p:txBody>
      </p:sp>
      <p:cxnSp>
        <p:nvCxnSpPr>
          <p:cNvPr id="9" name="Straight Connector 8">
            <a:extLst>
              <a:ext uri="{FF2B5EF4-FFF2-40B4-BE49-F238E27FC236}">
                <a16:creationId xmlns:a16="http://schemas.microsoft.com/office/drawing/2014/main" id="{BDAC7E4E-FE06-4E90-8107-6B543E5515ED}"/>
              </a:ext>
            </a:extLst>
          </p:cNvPr>
          <p:cNvCxnSpPr/>
          <p:nvPr/>
        </p:nvCxnSpPr>
        <p:spPr>
          <a:xfrm flipV="1">
            <a:off x="2209800" y="0"/>
            <a:ext cx="243840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5">
            <a:extLst>
              <a:ext uri="{FF2B5EF4-FFF2-40B4-BE49-F238E27FC236}">
                <a16:creationId xmlns:a16="http://schemas.microsoft.com/office/drawing/2014/main" id="{3864668D-D640-4ABF-BB9A-D60176660F07}"/>
              </a:ext>
            </a:extLst>
          </p:cNvPr>
          <p:cNvSpPr>
            <a:spLocks noGrp="1"/>
          </p:cNvSpPr>
          <p:nvPr>
            <p:ph type="body" sz="quarter" idx="13" hasCustomPrompt="1"/>
          </p:nvPr>
        </p:nvSpPr>
        <p:spPr>
          <a:xfrm>
            <a:off x="5922254" y="2469515"/>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12" name="Text Placeholder 18">
            <a:extLst>
              <a:ext uri="{FF2B5EF4-FFF2-40B4-BE49-F238E27FC236}">
                <a16:creationId xmlns:a16="http://schemas.microsoft.com/office/drawing/2014/main" id="{2E289D5A-B06B-43D4-A3CA-3B06C4D49FDD}"/>
              </a:ext>
            </a:extLst>
          </p:cNvPr>
          <p:cNvSpPr>
            <a:spLocks noGrp="1"/>
          </p:cNvSpPr>
          <p:nvPr>
            <p:ph type="body" sz="quarter" idx="15" hasCustomPrompt="1"/>
          </p:nvPr>
        </p:nvSpPr>
        <p:spPr>
          <a:xfrm>
            <a:off x="5921828" y="2798940"/>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3" name="Text Placeholder 15">
            <a:extLst>
              <a:ext uri="{FF2B5EF4-FFF2-40B4-BE49-F238E27FC236}">
                <a16:creationId xmlns:a16="http://schemas.microsoft.com/office/drawing/2014/main" id="{1DCC2995-DE17-436D-82AE-6E107865CB79}"/>
              </a:ext>
            </a:extLst>
          </p:cNvPr>
          <p:cNvSpPr>
            <a:spLocks noGrp="1"/>
          </p:cNvSpPr>
          <p:nvPr>
            <p:ph type="body" sz="quarter" idx="23" hasCustomPrompt="1"/>
          </p:nvPr>
        </p:nvSpPr>
        <p:spPr>
          <a:xfrm>
            <a:off x="5922254" y="3569311"/>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14" name="Text Placeholder 18">
            <a:extLst>
              <a:ext uri="{FF2B5EF4-FFF2-40B4-BE49-F238E27FC236}">
                <a16:creationId xmlns:a16="http://schemas.microsoft.com/office/drawing/2014/main" id="{C7E70A65-1FB1-4F42-854B-8213ED73F792}"/>
              </a:ext>
            </a:extLst>
          </p:cNvPr>
          <p:cNvSpPr>
            <a:spLocks noGrp="1"/>
          </p:cNvSpPr>
          <p:nvPr>
            <p:ph type="body" sz="quarter" idx="24" hasCustomPrompt="1"/>
          </p:nvPr>
        </p:nvSpPr>
        <p:spPr>
          <a:xfrm>
            <a:off x="5921828" y="3898736"/>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5" name="Text Placeholder 15">
            <a:extLst>
              <a:ext uri="{FF2B5EF4-FFF2-40B4-BE49-F238E27FC236}">
                <a16:creationId xmlns:a16="http://schemas.microsoft.com/office/drawing/2014/main" id="{45657994-DC61-4DEB-BB2B-65DFCA997AF1}"/>
              </a:ext>
            </a:extLst>
          </p:cNvPr>
          <p:cNvSpPr>
            <a:spLocks noGrp="1"/>
          </p:cNvSpPr>
          <p:nvPr>
            <p:ph type="body" sz="quarter" idx="25" hasCustomPrompt="1"/>
          </p:nvPr>
        </p:nvSpPr>
        <p:spPr>
          <a:xfrm>
            <a:off x="5922254" y="4669107"/>
            <a:ext cx="5433204" cy="365125"/>
          </a:xfrm>
        </p:spPr>
        <p:txBody>
          <a:bodyPr>
            <a:normAutofit/>
          </a:bodyPr>
          <a:lstStyle>
            <a:lvl1pPr marL="0" indent="0">
              <a:buNone/>
              <a:defRPr lang="en-US" sz="2000" kern="1200" cap="all" spc="150" baseline="0" dirty="0">
                <a:solidFill>
                  <a:schemeClr val="tx1"/>
                </a:solidFill>
                <a:latin typeface="+mj-lt"/>
                <a:ea typeface="+mj-ea"/>
                <a:cs typeface="+mj-cs"/>
              </a:defRPr>
            </a:lvl1pPr>
          </a:lstStyle>
          <a:p>
            <a:pPr lvl="0"/>
            <a:r>
              <a:rPr lang="en-US"/>
              <a:t>CLICK TO ADD SUBTITLE</a:t>
            </a:r>
          </a:p>
        </p:txBody>
      </p:sp>
      <p:sp>
        <p:nvSpPr>
          <p:cNvPr id="16" name="Text Placeholder 18">
            <a:extLst>
              <a:ext uri="{FF2B5EF4-FFF2-40B4-BE49-F238E27FC236}">
                <a16:creationId xmlns:a16="http://schemas.microsoft.com/office/drawing/2014/main" id="{18397EE2-60CD-47FD-AF8F-83A5324D9D18}"/>
              </a:ext>
            </a:extLst>
          </p:cNvPr>
          <p:cNvSpPr>
            <a:spLocks noGrp="1"/>
          </p:cNvSpPr>
          <p:nvPr>
            <p:ph type="body" sz="quarter" idx="26" hasCustomPrompt="1"/>
          </p:nvPr>
        </p:nvSpPr>
        <p:spPr>
          <a:xfrm>
            <a:off x="5921828" y="4998532"/>
            <a:ext cx="5431971" cy="557950"/>
          </a:xfrm>
        </p:spPr>
        <p:txBody>
          <a:bodyPr>
            <a:normAutofit/>
          </a:bodyPr>
          <a:lstStyle>
            <a:lvl1pPr marL="0" indent="0">
              <a:lnSpc>
                <a:spcPct val="100000"/>
              </a:lnSpc>
              <a:buFont typeface="Arial" panose="020B0604020202020204" pitchFamily="34" charset="0"/>
              <a:buNone/>
              <a:defRPr sz="1400">
                <a:solidFill>
                  <a:schemeClr val="tx1"/>
                </a:solidFill>
              </a:defRPr>
            </a:lvl1pPr>
          </a:lstStyle>
          <a:p>
            <a:pPr lvl="0"/>
            <a:r>
              <a:rPr lang="en-US"/>
              <a:t>Click to add text</a:t>
            </a:r>
          </a:p>
        </p:txBody>
      </p:sp>
      <p:sp>
        <p:nvSpPr>
          <p:cNvPr id="17" name="Date Placeholder 2">
            <a:extLst>
              <a:ext uri="{FF2B5EF4-FFF2-40B4-BE49-F238E27FC236}">
                <a16:creationId xmlns:a16="http://schemas.microsoft.com/office/drawing/2014/main" id="{1E25EFF1-65C7-4F93-8740-46885C6BEA57}"/>
              </a:ext>
            </a:extLst>
          </p:cNvPr>
          <p:cNvSpPr>
            <a:spLocks noGrp="1"/>
          </p:cNvSpPr>
          <p:nvPr>
            <p:ph type="dt" sz="half" idx="20"/>
          </p:nvPr>
        </p:nvSpPr>
        <p:spPr>
          <a:xfrm>
            <a:off x="5919680" y="6356350"/>
            <a:ext cx="947516" cy="365125"/>
          </a:xfrm>
        </p:spPr>
        <p:txBody>
          <a:bodyPr/>
          <a:lstStyle>
            <a:lvl1pPr>
              <a:defRPr sz="900"/>
            </a:lvl1pPr>
          </a:lstStyle>
          <a:p>
            <a:r>
              <a:rPr lang="en-US" dirty="0"/>
              <a:t>20XX</a:t>
            </a:r>
          </a:p>
        </p:txBody>
      </p:sp>
      <p:sp>
        <p:nvSpPr>
          <p:cNvPr id="18" name="Footer Placeholder 3">
            <a:extLst>
              <a:ext uri="{FF2B5EF4-FFF2-40B4-BE49-F238E27FC236}">
                <a16:creationId xmlns:a16="http://schemas.microsoft.com/office/drawing/2014/main" id="{C16D80BF-B599-4FC0-ABD5-98777872FE5F}"/>
              </a:ext>
            </a:extLst>
          </p:cNvPr>
          <p:cNvSpPr>
            <a:spLocks noGrp="1"/>
          </p:cNvSpPr>
          <p:nvPr>
            <p:ph type="ftr" sz="quarter" idx="21"/>
          </p:nvPr>
        </p:nvSpPr>
        <p:spPr>
          <a:xfrm>
            <a:off x="7161955" y="6356350"/>
            <a:ext cx="3243942" cy="365125"/>
          </a:xfrm>
        </p:spPr>
        <p:txBody>
          <a:bodyPr/>
          <a:lstStyle>
            <a:lvl1pPr>
              <a:defRPr sz="900"/>
            </a:lvl1pPr>
          </a:lstStyle>
          <a:p>
            <a:r>
              <a:rPr lang="en-US" dirty="0"/>
              <a:t>Pitch Deck</a:t>
            </a:r>
          </a:p>
        </p:txBody>
      </p:sp>
      <p:sp>
        <p:nvSpPr>
          <p:cNvPr id="19" name="Slide Number Placeholder 4">
            <a:extLst>
              <a:ext uri="{FF2B5EF4-FFF2-40B4-BE49-F238E27FC236}">
                <a16:creationId xmlns:a16="http://schemas.microsoft.com/office/drawing/2014/main" id="{F64421B1-FF90-4939-90BD-8206DE5036D0}"/>
              </a:ext>
            </a:extLst>
          </p:cNvPr>
          <p:cNvSpPr>
            <a:spLocks noGrp="1"/>
          </p:cNvSpPr>
          <p:nvPr>
            <p:ph type="sldNum" sz="quarter" idx="22"/>
          </p:nvPr>
        </p:nvSpPr>
        <p:spPr>
          <a:xfrm>
            <a:off x="10700656" y="6356350"/>
            <a:ext cx="653143" cy="365125"/>
          </a:xfrm>
        </p:spPr>
        <p:txBody>
          <a:bodyPr/>
          <a:lstStyle>
            <a:lvl1pPr>
              <a:defRPr sz="900"/>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64798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a:t>20XX</a:t>
            </a:r>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Pitch Deck</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92845213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Lst>
  <p:hf hdr="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customXml" Target="../ink/ink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customXml" Target="../ink/ink5.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customXml" Target="../ink/ink6.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customXml" Target="../ink/ink8.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customXml" Target="../ink/ink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customXml" Target="../ink/ink3.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customXml" Target="../ink/ink4.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9C1FF-4CEC-9147-967D-0BDB8A1ACFA2}"/>
              </a:ext>
            </a:extLst>
          </p:cNvPr>
          <p:cNvSpPr>
            <a:spLocks noGrp="1"/>
          </p:cNvSpPr>
          <p:nvPr>
            <p:ph type="title"/>
          </p:nvPr>
        </p:nvSpPr>
        <p:spPr>
          <a:xfrm>
            <a:off x="0" y="94786"/>
            <a:ext cx="12192000" cy="557951"/>
          </a:xfrm>
        </p:spPr>
        <p:txBody>
          <a:bodyPr>
            <a:normAutofit/>
          </a:bodyPr>
          <a:lstStyle/>
          <a:p>
            <a:r>
              <a:rPr dirty="0"/>
              <a:t>Exercise 19</a:t>
            </a:r>
          </a:p>
        </p:txBody>
      </p:sp>
      <p:sp>
        <p:nvSpPr>
          <p:cNvPr id="13" name="Slide Number Placeholder 12">
            <a:extLst>
              <a:ext uri="{FF2B5EF4-FFF2-40B4-BE49-F238E27FC236}">
                <a16:creationId xmlns:a16="http://schemas.microsoft.com/office/drawing/2014/main" id="{69392F4E-CF18-2798-A0E9-113D6411105F}"/>
              </a:ext>
            </a:extLst>
          </p:cNvPr>
          <p:cNvSpPr>
            <a:spLocks noGrp="1"/>
          </p:cNvSpPr>
          <p:nvPr>
            <p:ph type="sldNum" sz="quarter" idx="22"/>
          </p:nvPr>
        </p:nvSpPr>
        <p:spPr/>
        <p:txBody>
          <a:bodyPr/>
          <a:lstStyle/>
          <a:p>
            <a:fld id="{B5CEABB6-07DC-46E8-9B57-56EC44A396E5}" type="slidenum">
              <a:rPr lang="en-US" smtClean="0"/>
              <a:pPr/>
              <a:t>1</a:t>
            </a:fld>
            <a:endParaRPr lang="en-US" dirty="0"/>
          </a:p>
        </p:txBody>
      </p:sp>
      <p:sp>
        <p:nvSpPr>
          <p:cNvPr id="14" name="Title 1">
            <a:extLst>
              <a:ext uri="{FF2B5EF4-FFF2-40B4-BE49-F238E27FC236}">
                <a16:creationId xmlns:a16="http://schemas.microsoft.com/office/drawing/2014/main" id="{373FBC6E-908B-4525-4A20-17B2F2482BE9}"/>
              </a:ext>
            </a:extLst>
          </p:cNvPr>
          <p:cNvSpPr txBox="1">
            <a:spLocks/>
          </p:cNvSpPr>
          <p:nvPr/>
        </p:nvSpPr>
        <p:spPr>
          <a:xfrm>
            <a:off x="0" y="459710"/>
            <a:ext cx="12192000" cy="55795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2200" i="1" dirty="0"/>
              <a:t>Summary Function Review</a:t>
            </a:r>
          </a:p>
        </p:txBody>
      </p:sp>
      <p:cxnSp>
        <p:nvCxnSpPr>
          <p:cNvPr id="16" name="Straight Connector 15">
            <a:extLst>
              <a:ext uri="{FF2B5EF4-FFF2-40B4-BE49-F238E27FC236}">
                <a16:creationId xmlns:a16="http://schemas.microsoft.com/office/drawing/2014/main" id="{82E091EF-9DC4-1B0A-87B3-766DB9DB570A}"/>
              </a:ext>
            </a:extLst>
          </p:cNvPr>
          <p:cNvCxnSpPr>
            <a:cxnSpLocks/>
          </p:cNvCxnSpPr>
          <p:nvPr/>
        </p:nvCxnSpPr>
        <p:spPr>
          <a:xfrm>
            <a:off x="363747" y="566473"/>
            <a:ext cx="11464506" cy="85948"/>
          </a:xfrm>
          <a:prstGeom prst="line">
            <a:avLst/>
          </a:prstGeom>
        </p:spPr>
        <p:style>
          <a:lnRef idx="1">
            <a:schemeClr val="dk1"/>
          </a:lnRef>
          <a:fillRef idx="0">
            <a:schemeClr val="dk1"/>
          </a:fillRef>
          <a:effectRef idx="0">
            <a:schemeClr val="dk1"/>
          </a:effectRef>
          <a:fontRef idx="minor">
            <a:schemeClr val="tx1"/>
          </a:fontRef>
        </p:style>
      </p:cxnSp>
      <p:sp>
        <p:nvSpPr>
          <p:cNvPr id="17" name="Content Placeholder 2">
            <a:extLst>
              <a:ext uri="{FF2B5EF4-FFF2-40B4-BE49-F238E27FC236}">
                <a16:creationId xmlns:a16="http://schemas.microsoft.com/office/drawing/2014/main" id="{FE1E8CEC-C565-16C4-6EA4-22057F24E1CA}"/>
              </a:ext>
            </a:extLst>
          </p:cNvPr>
          <p:cNvSpPr txBox="1">
            <a:spLocks/>
          </p:cNvSpPr>
          <p:nvPr/>
        </p:nvSpPr>
        <p:spPr>
          <a:xfrm>
            <a:off x="1198063" y="1085997"/>
            <a:ext cx="9967520" cy="54137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Write your name and answer the following on a piece of paper</a:t>
            </a:r>
            <a:endParaRPr lang="en-US" dirty="0"/>
          </a:p>
        </p:txBody>
      </p:sp>
      <p:sp>
        <p:nvSpPr>
          <p:cNvPr id="18" name="Rectangle 17">
            <a:extLst>
              <a:ext uri="{FF2B5EF4-FFF2-40B4-BE49-F238E27FC236}">
                <a16:creationId xmlns:a16="http://schemas.microsoft.com/office/drawing/2014/main" id="{14B0FD66-90EC-7349-E979-709C6CC835FC}"/>
              </a:ext>
            </a:extLst>
          </p:cNvPr>
          <p:cNvSpPr>
            <a:spLocks noChangeArrowheads="1"/>
          </p:cNvSpPr>
          <p:nvPr/>
        </p:nvSpPr>
        <p:spPr bwMode="auto">
          <a:xfrm>
            <a:off x="873721" y="1636115"/>
            <a:ext cx="10954532" cy="860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p>
            <a:pPr marR="0" lvl="0" algn="l" defTabSz="914400" rtl="0" eaLnBrk="0" fontAlgn="base" latinLnBrk="0" hangingPunct="0">
              <a:lnSpc>
                <a:spcPct val="100000"/>
              </a:lnSpc>
              <a:spcBef>
                <a:spcPct val="0"/>
              </a:spcBef>
              <a:spcAft>
                <a:spcPct val="0"/>
              </a:spcAft>
              <a:buClrTx/>
              <a:buSzTx/>
              <a:tabLst/>
            </a:pPr>
            <a:r>
              <a:rPr lang="en-US" altLang="en-US" sz="2200" i="1" dirty="0">
                <a:latin typeface="Arial" panose="020B0604020202020204" pitchFamily="34" charset="0"/>
              </a:rPr>
              <a:t>Compute GMOD / GREF for the below program</a:t>
            </a:r>
            <a:endParaRPr kumimoji="0" lang="en-US" altLang="en-US" sz="2200" b="0" i="1" u="none" strike="noStrike" cap="none" normalizeH="0" baseline="0" dirty="0">
              <a:ln>
                <a:noFill/>
              </a:ln>
              <a:solidFill>
                <a:schemeClr val="tx1"/>
              </a:solidFill>
              <a:effectLst/>
              <a:latin typeface="Arial" panose="020B0604020202020204" pitchFamily="34" charset="0"/>
            </a:endParaRPr>
          </a:p>
        </p:txBody>
      </p:sp>
      <p:sp>
        <p:nvSpPr>
          <p:cNvPr id="3" name="PROGCODE_c_eGMOD.c">
            <a:extLst>
              <a:ext uri="{FF2B5EF4-FFF2-40B4-BE49-F238E27FC236}">
                <a16:creationId xmlns:a16="http://schemas.microsoft.com/office/drawing/2014/main" id="{D7312EE1-87A6-BAF1-3060-C31B3E4D9BDC}"/>
              </a:ext>
            </a:extLst>
          </p:cNvPr>
          <p:cNvSpPr txBox="1"/>
          <p:nvPr/>
        </p:nvSpPr>
        <p:spPr>
          <a:xfrm>
            <a:off x="921361" y="2087463"/>
            <a:ext cx="2282997" cy="4524315"/>
          </a:xfrm>
          <a:prstGeom prst="rect">
            <a:avLst/>
          </a:prstGeom>
        </p:spPr>
        <p:style>
          <a:lnRef idx="2">
            <a:schemeClr val="dk1">
              <a:shade val="15000"/>
            </a:schemeClr>
          </a:lnRef>
          <a:fillRef idx="1">
            <a:schemeClr val="dk1"/>
          </a:fillRef>
          <a:effectRef idx="0">
            <a:schemeClr val="dk1"/>
          </a:effectRef>
          <a:fontRef idx="minor">
            <a:schemeClr val="lt1"/>
          </a:fontRef>
        </p:style>
        <p:txBody>
          <a:bodyPr wrap="none" rtlCol="0">
            <a:spAutoFit/>
          </a:bodyPr>
          <a:lstStyle/>
          <a:p>
            <a:r>
              <a:rPr lang="en-US" sz="1600" dirty="0">
                <a:solidFill>
                  <a:srgbClr val="999933"/>
                </a:solidFill>
                <a:latin typeface="Courier New" panose="02070309020205020404" pitchFamily="49" charset="0"/>
                <a:cs typeface="Courier New" panose="02070309020205020404" pitchFamily="49" charset="0"/>
              </a:rPr>
              <a:t>  1: </a:t>
            </a:r>
            <a:r>
              <a:rPr lang="en-US" sz="1600" b="1" dirty="0">
                <a:solidFill>
                  <a:schemeClr val="accent4">
                    <a:lumMod val="75000"/>
                  </a:schemeClr>
                </a:solidFill>
                <a:latin typeface="Courier New" panose="02070309020205020404" pitchFamily="49" charset="0"/>
                <a:cs typeface="Courier New" panose="02070309020205020404" pitchFamily="49" charset="0"/>
              </a:rPr>
              <a:t>int</a:t>
            </a:r>
            <a:r>
              <a:rPr lang="en-US" sz="1600" dirty="0">
                <a:latin typeface="Courier New" panose="02070309020205020404" pitchFamily="49" charset="0"/>
                <a:cs typeface="Courier New" panose="02070309020205020404" pitchFamily="49" charset="0"/>
              </a:rPr>
              <a:t> A,B,C,D;</a:t>
            </a:r>
          </a:p>
          <a:p>
            <a:r>
              <a:rPr lang="en-US" sz="1600" dirty="0">
                <a:solidFill>
                  <a:srgbClr val="999933"/>
                </a:solidFill>
                <a:latin typeface="Courier New" panose="02070309020205020404" pitchFamily="49" charset="0"/>
                <a:cs typeface="Courier New" panose="02070309020205020404" pitchFamily="49" charset="0"/>
              </a:rPr>
              <a:t>  2: </a:t>
            </a:r>
            <a:r>
              <a:rPr lang="en-US" sz="1600" b="1" dirty="0">
                <a:solidFill>
                  <a:schemeClr val="accent4">
                    <a:lumMod val="75000"/>
                  </a:schemeClr>
                </a:solidFill>
                <a:latin typeface="Courier New" panose="02070309020205020404" pitchFamily="49" charset="0"/>
                <a:cs typeface="Courier New" panose="02070309020205020404" pitchFamily="49" charset="0"/>
              </a:rPr>
              <a:t>void</a:t>
            </a:r>
            <a:r>
              <a:rPr lang="en-US" sz="1600" dirty="0">
                <a:latin typeface="Courier New" panose="02070309020205020404" pitchFamily="49" charset="0"/>
                <a:cs typeface="Courier New" panose="02070309020205020404" pitchFamily="49" charset="0"/>
              </a:rPr>
              <a:t> baz(){</a:t>
            </a:r>
          </a:p>
          <a:p>
            <a:r>
              <a:rPr lang="en-US" sz="1600" dirty="0">
                <a:solidFill>
                  <a:srgbClr val="999933"/>
                </a:solidFill>
                <a:latin typeface="Courier New" panose="02070309020205020404" pitchFamily="49" charset="0"/>
                <a:cs typeface="Courier New" panose="02070309020205020404" pitchFamily="49" charset="0"/>
              </a:rPr>
              <a:t>  3: </a:t>
            </a:r>
            <a:r>
              <a:rPr lang="en-US" sz="1600" dirty="0">
                <a:latin typeface="Courier New" panose="02070309020205020404" pitchFamily="49" charset="0"/>
                <a:cs typeface="Courier New" panose="02070309020205020404" pitchFamily="49" charset="0"/>
              </a:rPr>
              <a:t>  D = B;</a:t>
            </a:r>
          </a:p>
          <a:p>
            <a:r>
              <a:rPr lang="en-US" sz="1600" dirty="0">
                <a:solidFill>
                  <a:srgbClr val="999933"/>
                </a:solidFill>
                <a:latin typeface="Courier New" panose="02070309020205020404" pitchFamily="49" charset="0"/>
                <a:cs typeface="Courier New" panose="02070309020205020404" pitchFamily="49" charset="0"/>
              </a:rPr>
              <a:t>  4: </a:t>
            </a:r>
            <a:r>
              <a:rPr lang="en-US" sz="1600" dirty="0">
                <a:latin typeface="Courier New" panose="02070309020205020404" pitchFamily="49" charset="0"/>
                <a:cs typeface="Courier New" panose="02070309020205020404" pitchFamily="49" charset="0"/>
              </a:rPr>
              <a:t>  A = C;</a:t>
            </a:r>
          </a:p>
          <a:p>
            <a:r>
              <a:rPr lang="en-US" sz="1600" dirty="0">
                <a:solidFill>
                  <a:srgbClr val="999933"/>
                </a:solidFill>
                <a:latin typeface="Courier New" panose="02070309020205020404" pitchFamily="49" charset="0"/>
                <a:cs typeface="Courier New" panose="02070309020205020404" pitchFamily="49" charset="0"/>
              </a:rPr>
              <a:t>  5: </a:t>
            </a:r>
            <a:r>
              <a:rPr lang="en-US" sz="1600" dirty="0">
                <a:latin typeface="Courier New" panose="02070309020205020404" pitchFamily="49" charset="0"/>
                <a:cs typeface="Courier New" panose="02070309020205020404" pitchFamily="49" charset="0"/>
              </a:rPr>
              <a:t>  foo();</a:t>
            </a:r>
          </a:p>
          <a:p>
            <a:r>
              <a:rPr lang="en-US" sz="1600" dirty="0">
                <a:solidFill>
                  <a:srgbClr val="999933"/>
                </a:solidFill>
                <a:latin typeface="Courier New" panose="02070309020205020404" pitchFamily="49" charset="0"/>
                <a:cs typeface="Courier New" panose="02070309020205020404" pitchFamily="49" charset="0"/>
              </a:rPr>
              <a:t>  6: </a:t>
            </a:r>
            <a:r>
              <a:rPr lang="en-US" sz="1600" dirty="0">
                <a:latin typeface="Courier New" panose="02070309020205020404" pitchFamily="49" charset="0"/>
                <a:cs typeface="Courier New" panose="02070309020205020404" pitchFamily="49" charset="0"/>
              </a:rPr>
              <a:t>}</a:t>
            </a:r>
          </a:p>
          <a:p>
            <a:r>
              <a:rPr lang="en-US" sz="1600" dirty="0">
                <a:solidFill>
                  <a:srgbClr val="999933"/>
                </a:solidFill>
                <a:latin typeface="Courier New" panose="02070309020205020404" pitchFamily="49" charset="0"/>
                <a:cs typeface="Courier New" panose="02070309020205020404" pitchFamily="49" charset="0"/>
              </a:rPr>
              <a:t>  7: </a:t>
            </a:r>
            <a:r>
              <a:rPr lang="en-US" sz="1600" b="1" dirty="0">
                <a:solidFill>
                  <a:schemeClr val="accent4">
                    <a:lumMod val="75000"/>
                  </a:schemeClr>
                </a:solidFill>
                <a:latin typeface="Courier New" panose="02070309020205020404" pitchFamily="49" charset="0"/>
                <a:cs typeface="Courier New" panose="02070309020205020404" pitchFamily="49" charset="0"/>
              </a:rPr>
              <a:t>void</a:t>
            </a:r>
            <a:r>
              <a:rPr lang="en-US" sz="1600" dirty="0">
                <a:latin typeface="Courier New" panose="02070309020205020404" pitchFamily="49" charset="0"/>
                <a:cs typeface="Courier New" panose="02070309020205020404" pitchFamily="49" charset="0"/>
              </a:rPr>
              <a:t> bar(){</a:t>
            </a:r>
          </a:p>
          <a:p>
            <a:r>
              <a:rPr lang="en-US" sz="1600" dirty="0">
                <a:solidFill>
                  <a:srgbClr val="999933"/>
                </a:solidFill>
                <a:latin typeface="Courier New" panose="02070309020205020404" pitchFamily="49" charset="0"/>
                <a:cs typeface="Courier New" panose="02070309020205020404" pitchFamily="49" charset="0"/>
              </a:rPr>
              <a:t>  8: </a:t>
            </a:r>
            <a:r>
              <a:rPr lang="en-US" sz="1600" dirty="0">
                <a:latin typeface="Courier New" panose="02070309020205020404" pitchFamily="49" charset="0"/>
                <a:cs typeface="Courier New" panose="02070309020205020404" pitchFamily="49" charset="0"/>
              </a:rPr>
              <a:t>  B = </a:t>
            </a:r>
            <a:r>
              <a:rPr lang="en-US" sz="1600" dirty="0">
                <a:solidFill>
                  <a:srgbClr val="3399FF"/>
                </a:solidFill>
                <a:latin typeface="Courier New" panose="02070309020205020404" pitchFamily="49" charset="0"/>
                <a:cs typeface="Courier New" panose="02070309020205020404" pitchFamily="49" charset="0"/>
              </a:rPr>
              <a:t>2</a:t>
            </a:r>
            <a:r>
              <a:rPr lang="en-US" sz="1600" dirty="0">
                <a:latin typeface="Courier New" panose="02070309020205020404" pitchFamily="49" charset="0"/>
                <a:cs typeface="Courier New" panose="02070309020205020404" pitchFamily="49" charset="0"/>
              </a:rPr>
              <a:t>;</a:t>
            </a:r>
          </a:p>
          <a:p>
            <a:r>
              <a:rPr lang="en-US" sz="1600" dirty="0">
                <a:solidFill>
                  <a:srgbClr val="999933"/>
                </a:solidFill>
                <a:latin typeface="Courier New" panose="02070309020205020404" pitchFamily="49" charset="0"/>
                <a:cs typeface="Courier New" panose="02070309020205020404" pitchFamily="49" charset="0"/>
              </a:rPr>
              <a:t>  9: </a:t>
            </a:r>
            <a:r>
              <a:rPr lang="en-US" sz="1600" dirty="0">
                <a:latin typeface="Courier New" panose="02070309020205020404" pitchFamily="49" charset="0"/>
                <a:cs typeface="Courier New" panose="02070309020205020404" pitchFamily="49" charset="0"/>
              </a:rPr>
              <a:t>  baz();</a:t>
            </a:r>
          </a:p>
          <a:p>
            <a:r>
              <a:rPr lang="en-US" sz="1600" dirty="0">
                <a:solidFill>
                  <a:srgbClr val="999933"/>
                </a:solidFill>
                <a:latin typeface="Courier New" panose="02070309020205020404" pitchFamily="49" charset="0"/>
                <a:cs typeface="Courier New" panose="02070309020205020404" pitchFamily="49" charset="0"/>
              </a:rPr>
              <a:t> 10: </a:t>
            </a:r>
            <a:r>
              <a:rPr lang="en-US" sz="1600" dirty="0">
                <a:latin typeface="Courier New" panose="02070309020205020404" pitchFamily="49" charset="0"/>
                <a:cs typeface="Courier New" panose="02070309020205020404" pitchFamily="49" charset="0"/>
              </a:rPr>
              <a:t>}</a:t>
            </a:r>
          </a:p>
          <a:p>
            <a:r>
              <a:rPr lang="en-US" sz="1600" dirty="0">
                <a:solidFill>
                  <a:srgbClr val="999933"/>
                </a:solidFill>
                <a:latin typeface="Courier New" panose="02070309020205020404" pitchFamily="49" charset="0"/>
                <a:cs typeface="Courier New" panose="02070309020205020404" pitchFamily="49" charset="0"/>
              </a:rPr>
              <a:t> 11: </a:t>
            </a:r>
            <a:r>
              <a:rPr lang="en-US" sz="1600" b="1" dirty="0">
                <a:solidFill>
                  <a:schemeClr val="accent4">
                    <a:lumMod val="75000"/>
                  </a:schemeClr>
                </a:solidFill>
                <a:latin typeface="Courier New" panose="02070309020205020404" pitchFamily="49" charset="0"/>
                <a:cs typeface="Courier New" panose="02070309020205020404" pitchFamily="49" charset="0"/>
              </a:rPr>
              <a:t>void</a:t>
            </a:r>
            <a:r>
              <a:rPr lang="en-US" sz="1600" dirty="0">
                <a:latin typeface="Courier New" panose="02070309020205020404" pitchFamily="49" charset="0"/>
                <a:cs typeface="Courier New" panose="02070309020205020404" pitchFamily="49" charset="0"/>
              </a:rPr>
              <a:t> foo(){</a:t>
            </a:r>
          </a:p>
          <a:p>
            <a:r>
              <a:rPr lang="en-US" sz="1600" dirty="0">
                <a:solidFill>
                  <a:srgbClr val="999933"/>
                </a:solidFill>
                <a:latin typeface="Courier New" panose="02070309020205020404" pitchFamily="49" charset="0"/>
                <a:cs typeface="Courier New" panose="02070309020205020404" pitchFamily="49" charset="0"/>
              </a:rPr>
              <a:t> 12: </a:t>
            </a:r>
            <a:r>
              <a:rPr lang="en-US" sz="1600" dirty="0">
                <a:latin typeface="Courier New" panose="02070309020205020404" pitchFamily="49" charset="0"/>
                <a:cs typeface="Courier New" panose="02070309020205020404" pitchFamily="49" charset="0"/>
              </a:rPr>
              <a:t>   A = </a:t>
            </a:r>
            <a:r>
              <a:rPr lang="en-US" sz="1600" dirty="0">
                <a:solidFill>
                  <a:srgbClr val="3399FF"/>
                </a:solidFill>
                <a:latin typeface="Courier New" panose="02070309020205020404" pitchFamily="49" charset="0"/>
                <a:cs typeface="Courier New" panose="02070309020205020404" pitchFamily="49" charset="0"/>
              </a:rPr>
              <a:t>1</a:t>
            </a:r>
            <a:r>
              <a:rPr lang="en-US" sz="1600" dirty="0">
                <a:latin typeface="Courier New" panose="02070309020205020404" pitchFamily="49" charset="0"/>
                <a:cs typeface="Courier New" panose="02070309020205020404" pitchFamily="49" charset="0"/>
              </a:rPr>
              <a:t>;</a:t>
            </a:r>
          </a:p>
          <a:p>
            <a:r>
              <a:rPr lang="en-US" sz="1600" dirty="0">
                <a:solidFill>
                  <a:srgbClr val="999933"/>
                </a:solidFill>
                <a:latin typeface="Courier New" panose="02070309020205020404" pitchFamily="49" charset="0"/>
                <a:cs typeface="Courier New" panose="02070309020205020404" pitchFamily="49" charset="0"/>
              </a:rPr>
              <a:t> 13: </a:t>
            </a:r>
            <a:r>
              <a:rPr lang="en-US" sz="1600" dirty="0">
                <a:latin typeface="Courier New" panose="02070309020205020404" pitchFamily="49" charset="0"/>
                <a:cs typeface="Courier New" panose="02070309020205020404" pitchFamily="49" charset="0"/>
              </a:rPr>
              <a:t>   bar(); </a:t>
            </a:r>
          </a:p>
          <a:p>
            <a:r>
              <a:rPr lang="en-US" sz="1600" dirty="0">
                <a:solidFill>
                  <a:srgbClr val="999933"/>
                </a:solidFill>
                <a:latin typeface="Courier New" panose="02070309020205020404" pitchFamily="49" charset="0"/>
                <a:cs typeface="Courier New" panose="02070309020205020404" pitchFamily="49" charset="0"/>
              </a:rPr>
              <a:t> 14: </a:t>
            </a:r>
            <a:r>
              <a:rPr lang="en-US" sz="1600" dirty="0">
                <a:latin typeface="Courier New" panose="02070309020205020404" pitchFamily="49" charset="0"/>
                <a:cs typeface="Courier New" panose="02070309020205020404" pitchFamily="49" charset="0"/>
              </a:rPr>
              <a:t>}</a:t>
            </a:r>
          </a:p>
          <a:p>
            <a:r>
              <a:rPr lang="en-US" sz="1600" dirty="0">
                <a:solidFill>
                  <a:srgbClr val="999933"/>
                </a:solidFill>
                <a:latin typeface="Courier New" panose="02070309020205020404" pitchFamily="49" charset="0"/>
                <a:cs typeface="Courier New" panose="02070309020205020404" pitchFamily="49" charset="0"/>
              </a:rPr>
              <a:t> 15: </a:t>
            </a:r>
            <a:r>
              <a:rPr lang="en-US" sz="1600" b="1" dirty="0">
                <a:solidFill>
                  <a:schemeClr val="accent4">
                    <a:lumMod val="75000"/>
                  </a:schemeClr>
                </a:solidFill>
                <a:latin typeface="Courier New" panose="02070309020205020404" pitchFamily="49" charset="0"/>
                <a:cs typeface="Courier New" panose="02070309020205020404" pitchFamily="49" charset="0"/>
              </a:rPr>
              <a:t>int</a:t>
            </a:r>
            <a:r>
              <a:rPr lang="en-US" sz="1600" dirty="0">
                <a:latin typeface="Courier New" panose="02070309020205020404" pitchFamily="49" charset="0"/>
                <a:cs typeface="Courier New" panose="02070309020205020404" pitchFamily="49" charset="0"/>
              </a:rPr>
              <a:t> main(){</a:t>
            </a:r>
          </a:p>
          <a:p>
            <a:r>
              <a:rPr lang="en-US" sz="1600" dirty="0">
                <a:solidFill>
                  <a:srgbClr val="999933"/>
                </a:solidFill>
                <a:latin typeface="Courier New" panose="02070309020205020404" pitchFamily="49" charset="0"/>
                <a:cs typeface="Courier New" panose="02070309020205020404" pitchFamily="49" charset="0"/>
              </a:rPr>
              <a:t> 16: </a:t>
            </a:r>
            <a:r>
              <a:rPr lang="en-US" sz="1600" dirty="0">
                <a:latin typeface="Courier New" panose="02070309020205020404" pitchFamily="49" charset="0"/>
                <a:cs typeface="Courier New" panose="02070309020205020404" pitchFamily="49" charset="0"/>
              </a:rPr>
              <a:t>   foo();</a:t>
            </a:r>
          </a:p>
          <a:p>
            <a:r>
              <a:rPr lang="en-US" sz="1600" dirty="0">
                <a:solidFill>
                  <a:srgbClr val="999933"/>
                </a:solidFill>
                <a:latin typeface="Courier New" panose="02070309020205020404" pitchFamily="49" charset="0"/>
                <a:cs typeface="Courier New" panose="02070309020205020404" pitchFamily="49" charset="0"/>
              </a:rPr>
              <a:t> 17: </a:t>
            </a:r>
            <a:r>
              <a:rPr lang="en-US" sz="1600" dirty="0">
                <a:latin typeface="Courier New" panose="02070309020205020404" pitchFamily="49" charset="0"/>
                <a:cs typeface="Courier New" panose="02070309020205020404" pitchFamily="49" charset="0"/>
              </a:rPr>
              <a:t>   foo();</a:t>
            </a:r>
          </a:p>
          <a:p>
            <a:r>
              <a:rPr lang="en-US" sz="1600" dirty="0">
                <a:solidFill>
                  <a:srgbClr val="999933"/>
                </a:solidFill>
                <a:latin typeface="Courier New" panose="02070309020205020404" pitchFamily="49" charset="0"/>
                <a:cs typeface="Courier New" panose="02070309020205020404" pitchFamily="49" charset="0"/>
              </a:rPr>
              <a:t> 18: </a:t>
            </a:r>
            <a:r>
              <a:rPr lang="en-US" sz="1600" dirty="0">
                <a:latin typeface="Courier New" panose="02070309020205020404" pitchFamily="49" charset="0"/>
                <a:cs typeface="Courier New" panose="02070309020205020404" pitchFamily="49" charset="0"/>
              </a:rPr>
              <a:t>}</a:t>
            </a:r>
          </a:p>
          <a:p>
            <a:r>
              <a:rPr lang="en-US" sz="1600" dirty="0">
                <a:solidFill>
                  <a:srgbClr val="999933"/>
                </a:solidFill>
                <a:latin typeface="Courier New" panose="02070309020205020404" pitchFamily="49" charset="0"/>
                <a:cs typeface="Courier New" panose="02070309020205020404" pitchFamily="49" charset="0"/>
              </a:rPr>
              <a:t> 19: </a:t>
            </a:r>
          </a:p>
        </p:txBody>
      </p:sp>
    </p:spTree>
    <p:extLst>
      <p:ext uri="{BB962C8B-B14F-4D97-AF65-F5344CB8AC3E}">
        <p14:creationId xmlns:p14="http://schemas.microsoft.com/office/powerpoint/2010/main" val="1925151343"/>
      </p:ext>
    </p:extLst>
  </p:cSld>
  <p:clrMapOvr>
    <a:masterClrMapping/>
  </p:clrMapOvr>
</p:sld>
</file>

<file path=ppt/slides/slide10.xml><?xml version="1.0" encoding="utf-8"?>
<p:sld xmlns:a16="http://schemas.microsoft.com/office/drawing/2014/main"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10</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a:t>Abstract Transfer Functions</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7588" y="212473"/>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Review: Last Lecture</a:t>
            </a:r>
          </a:p>
        </p:txBody>
      </p:sp>
      <p:sp>
        <p:nvSpPr>
          <p:cNvPr id="3" name="Content Placeholder 2">
            <a:extLst>
              <a:ext uri="{FF2B5EF4-FFF2-40B4-BE49-F238E27FC236}">
                <a16:creationId xmlns:a16="http://schemas.microsoft.com/office/drawing/2014/main" id="{208E6857-D984-D77F-E7C0-0C75987B74B6}"/>
              </a:ext>
            </a:extLst>
          </p:cNvPr>
          <p:cNvSpPr txBox="1">
            <a:spLocks/>
          </p:cNvSpPr>
          <p:nvPr/>
        </p:nvSpPr>
        <p:spPr>
          <a:xfrm>
            <a:off x="847894" y="1889053"/>
            <a:ext cx="8976463" cy="685799"/>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Can we over-Approximate a function’s effect without building the </a:t>
            </a:r>
            <a:r>
              <a:rPr lang="en-US" sz="2400" cap="small" dirty="0" err="1"/>
              <a:t>supergraph</a:t>
            </a:r>
            <a:r>
              <a:rPr lang="en-US" sz="2400" cap="small" dirty="0"/>
              <a:t>? </a:t>
            </a:r>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051B66E3-A479-835B-7BC4-4182B348AF02}"/>
                  </a:ext>
                </a:extLst>
              </p14:cNvPr>
              <p14:cNvContentPartPr/>
              <p14:nvPr/>
            </p14:nvContentPartPr>
            <p14:xfrm>
              <a:off x="895680" y="842040"/>
              <a:ext cx="10893240" cy="5107680"/>
            </p14:xfrm>
          </p:contentPart>
        </mc:Choice>
        <mc:Fallback>
          <p:pic>
            <p:nvPicPr>
              <p:cNvPr id="2" name="Ink 1">
                <a:extLst>
                  <a:ext uri="{FF2B5EF4-FFF2-40B4-BE49-F238E27FC236}">
                    <a16:creationId xmlns:a16="http://schemas.microsoft.com/office/drawing/2014/main" id="{051B66E3-A479-835B-7BC4-4182B348AF02}"/>
                  </a:ext>
                </a:extLst>
              </p:cNvPr>
              <p:cNvPicPr/>
              <p:nvPr/>
            </p:nvPicPr>
            <p:blipFill>
              <a:blip r:embed="rId3"/>
              <a:stretch>
                <a:fillRect/>
              </a:stretch>
            </p:blipFill>
            <p:spPr>
              <a:xfrm>
                <a:off x="886320" y="832680"/>
                <a:ext cx="10911960" cy="5126400"/>
              </a:xfrm>
              <a:prstGeom prst="rect">
                <a:avLst/>
              </a:prstGeom>
            </p:spPr>
          </p:pic>
        </mc:Fallback>
      </mc:AlternateContent>
    </p:spTree>
    <p:extLst>
      <p:ext uri="{BB962C8B-B14F-4D97-AF65-F5344CB8AC3E}">
        <p14:creationId xmlns:p14="http://schemas.microsoft.com/office/powerpoint/2010/main" val="3078290917"/>
      </p:ext>
    </p:extLst>
  </p:cSld>
  <p:clrMapOvr>
    <a:masterClrMapping/>
  </p:clrMapOvr>
</p:sld>
</file>

<file path=ppt/slides/slide1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05AF1-623C-4E09-AB5D-8DD0571489F6}"/>
              </a:ext>
            </a:extLst>
          </p:cNvPr>
          <p:cNvSpPr>
            <a:spLocks noGrp="1"/>
          </p:cNvSpPr>
          <p:nvPr>
            <p:ph type="title"/>
          </p:nvPr>
        </p:nvSpPr>
        <p:spPr>
          <a:xfrm>
            <a:off x="5920169" y="1462518"/>
            <a:ext cx="5431971" cy="513904"/>
          </a:xfrm>
        </p:spPr>
        <p:txBody>
          <a:bodyPr>
            <a:normAutofit/>
          </a:bodyPr>
          <a:lstStyle/>
          <a:p>
            <a:r>
              <a:rPr lang="en-US" b="1" dirty="0"/>
              <a:t>Overview</a:t>
            </a:r>
          </a:p>
        </p:txBody>
      </p:sp>
      <p:sp>
        <p:nvSpPr>
          <p:cNvPr id="3" name="Content Placeholder 2">
            <a:extLst>
              <a:ext uri="{FF2B5EF4-FFF2-40B4-BE49-F238E27FC236}">
                <a16:creationId xmlns:a16="http://schemas.microsoft.com/office/drawing/2014/main" id="{9B1DDDEF-20C4-4F65-BAC9-0A763DF7E02B}"/>
              </a:ext>
            </a:extLst>
          </p:cNvPr>
          <p:cNvSpPr>
            <a:spLocks noGrp="1"/>
          </p:cNvSpPr>
          <p:nvPr>
            <p:ph type="body" sz="quarter" idx="13"/>
          </p:nvPr>
        </p:nvSpPr>
        <p:spPr>
          <a:xfrm>
            <a:off x="5922253" y="1976421"/>
            <a:ext cx="5824903" cy="2407281"/>
          </a:xfrm>
        </p:spPr>
        <p:txBody>
          <a:bodyPr vert="horz" lIns="91440" tIns="45720" rIns="91440" bIns="45720" rtlCol="0" anchor="t">
            <a:normAutofit/>
          </a:bodyPr>
          <a:lstStyle/>
          <a:p>
            <a:r>
              <a:rPr lang="en-US" dirty="0"/>
              <a:t>How do we figure out control transfer targets in the first place?</a:t>
            </a:r>
          </a:p>
        </p:txBody>
      </p:sp>
      <p:sp>
        <p:nvSpPr>
          <p:cNvPr id="6" name="Slide Number Placeholder 5">
            <a:extLst>
              <a:ext uri="{FF2B5EF4-FFF2-40B4-BE49-F238E27FC236}">
                <a16:creationId xmlns:a16="http://schemas.microsoft.com/office/drawing/2014/main" id="{BA32F697-D1D4-4B0A-B960-D1869BF8607A}"/>
              </a:ext>
            </a:extLst>
          </p:cNvPr>
          <p:cNvSpPr>
            <a:spLocks noGrp="1"/>
          </p:cNvSpPr>
          <p:nvPr>
            <p:ph type="sldNum" sz="quarter" idx="12"/>
          </p:nvPr>
        </p:nvSpPr>
        <p:spPr>
          <a:xfrm>
            <a:off x="9448800" y="0"/>
            <a:ext cx="2743200" cy="365125"/>
          </a:xfrm>
        </p:spPr>
        <p:txBody>
          <a:bodyPr/>
          <a:lstStyle/>
          <a:p>
            <a:fld id="{B5CEABB6-07DC-46E8-9B57-56EC44A396E5}" type="slidenum">
              <a:rPr lang="en-US" sz="1400" smtClean="0"/>
              <a:pPr/>
              <a:t>11</a:t>
            </a:fld>
            <a:endParaRPr lang="en-US" sz="1400" dirty="0"/>
          </a:p>
        </p:txBody>
      </p:sp>
      <p:pic>
        <p:nvPicPr>
          <p:cNvPr id="1026" name="Picture 2" descr="Where to next? - Caine Real Estate">
            <a:extLst>
              <a:ext uri="{FF2B5EF4-FFF2-40B4-BE49-F238E27FC236}">
                <a16:creationId xmlns:a16="http://schemas.microsoft.com/office/drawing/2014/main" id="{4B5C9298-C707-4501-F971-E829749B1C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8654" y="2751438"/>
            <a:ext cx="5715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6632649"/>
      </p:ext>
    </p:extLst>
  </p:cSld>
  <p:clrMapOvr>
    <a:masterClrMapping/>
  </p:clrMapOvr>
</p:sld>
</file>

<file path=ppt/slides/slide12.xml><?xml version="1.0" encoding="utf-8"?>
<p:sld xmlns:a16="http://schemas.microsoft.com/office/drawing/2014/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9F29B-F233-48AF-8261-F33A4E079E3E}"/>
              </a:ext>
              <a:ext uri="{C183D7F6-B498-43B3-948B-1728B52AA6E4}">
                <adec:decorative xmlns:adec="http://schemas.microsoft.com/office/drawing/2017/decorative" val="0"/>
              </a:ext>
            </a:extLst>
          </p:cNvPr>
          <p:cNvSpPr>
            <a:spLocks noGrp="1"/>
          </p:cNvSpPr>
          <p:nvPr>
            <p:ph type="title"/>
          </p:nvPr>
        </p:nvSpPr>
        <p:spPr>
          <a:xfrm>
            <a:off x="839225" y="1035862"/>
            <a:ext cx="5094733" cy="1325563"/>
          </a:xfrm>
        </p:spPr>
        <p:txBody>
          <a:bodyPr>
            <a:noAutofit/>
          </a:bodyPr>
          <a:lstStyle/>
          <a:p>
            <a:r>
              <a:rPr lang="en-US" sz="3800" b="1" u="sng" dirty="0"/>
              <a:t>Lecture Outline</a:t>
            </a:r>
          </a:p>
        </p:txBody>
      </p:sp>
      <p:sp>
        <p:nvSpPr>
          <p:cNvPr id="9" name="Subtitle 2">
            <a:extLst>
              <a:ext uri="{FF2B5EF4-FFF2-40B4-BE49-F238E27FC236}">
                <a16:creationId xmlns:a16="http://schemas.microsoft.com/office/drawing/2014/main" id="{E4D9D521-5948-D2D7-CA1A-70169ECBC9A2}"/>
              </a:ext>
              <a:ext uri="{C183D7F6-B498-43B3-948B-1728B52AA6E4}">
                <adec:decorative xmlns:adec="http://schemas.microsoft.com/office/drawing/2017/decorative" val="0"/>
              </a:ext>
            </a:extLst>
          </p:cNvPr>
          <p:cNvSpPr>
            <a:spLocks noGrp="1"/>
          </p:cNvSpPr>
          <p:nvPr>
            <p:ph idx="1"/>
          </p:nvPr>
        </p:nvSpPr>
        <p:spPr>
          <a:xfrm>
            <a:off x="839224" y="2384176"/>
            <a:ext cx="4960214" cy="3468796"/>
          </a:xfrm>
        </p:spPr>
        <p:txBody>
          <a:bodyPr wrap="square">
            <a:noAutofit/>
          </a:bodyPr>
          <a:lstStyle/>
          <a:p>
            <a:pPr marL="457200" indent="-457200">
              <a:buFont typeface="Arial" panose="020B0604020202020204" pitchFamily="34" charset="0"/>
              <a:buChar char="•"/>
            </a:pPr>
            <a:r>
              <a:rPr lang="en-US" sz="3000" dirty="0"/>
              <a:t>Dynamic Dispatch</a:t>
            </a:r>
          </a:p>
          <a:p>
            <a:pPr marL="457200" indent="-457200">
              <a:buFont typeface="Arial" panose="020B0604020202020204" pitchFamily="34" charset="0"/>
              <a:buChar char="•"/>
            </a:pPr>
            <a:r>
              <a:rPr lang="en-US" sz="3000" dirty="0"/>
              <a:t>Algorithms</a:t>
            </a:r>
          </a:p>
        </p:txBody>
      </p:sp>
    </p:spTree>
    <p:extLst>
      <p:ext uri="{BB962C8B-B14F-4D97-AF65-F5344CB8AC3E}">
        <p14:creationId xmlns:p14="http://schemas.microsoft.com/office/powerpoint/2010/main" val="3900307827"/>
      </p:ext>
    </p:extLst>
  </p:cSld>
  <p:clrMapOvr>
    <a:masterClrMapping/>
  </p:clrMapOvr>
</p:sld>
</file>

<file path=ppt/slides/slide13.xml><?xml version="1.0" encoding="utf-8"?>
<p:sld xmlns:a16="http://schemas.microsoft.com/office/drawing/2014/main"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13</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309560"/>
            <a:ext cx="12172220" cy="1325563"/>
          </a:xfrm>
        </p:spPr>
        <p:txBody>
          <a:bodyPr>
            <a:normAutofit/>
          </a:bodyPr>
          <a:lstStyle/>
          <a:p>
            <a:r>
              <a:rPr lang="en-US" sz="3400" b="1" dirty="0"/>
              <a:t>Dynamic Dispatch</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13372" y="-12221"/>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A history of Computing</a:t>
            </a:r>
          </a:p>
        </p:txBody>
      </p:sp>
      <p:sp>
        <p:nvSpPr>
          <p:cNvPr id="10" name="Rectangle 9">
            <a:extLst>
              <a:ext uri="{FF2B5EF4-FFF2-40B4-BE49-F238E27FC236}">
                <a16:creationId xmlns:a16="http://schemas.microsoft.com/office/drawing/2014/main" id="{5AEA9962-CA7C-B2F9-896E-0087C8FE3112}"/>
              </a:ext>
            </a:extLst>
          </p:cNvPr>
          <p:cNvSpPr/>
          <p:nvPr/>
        </p:nvSpPr>
        <p:spPr>
          <a:xfrm>
            <a:off x="1301578" y="2913410"/>
            <a:ext cx="1347310" cy="17656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dirty="0" err="1">
                <a:solidFill>
                  <a:schemeClr val="tx1"/>
                </a:solidFill>
              </a:rPr>
              <a:t>Driver.main</a:t>
            </a:r>
            <a:endParaRPr lang="en-US" dirty="0">
              <a:solidFill>
                <a:schemeClr val="tx1"/>
              </a:solidFill>
            </a:endParaRPr>
          </a:p>
        </p:txBody>
      </p:sp>
      <p:sp>
        <p:nvSpPr>
          <p:cNvPr id="11" name="Rectangle 10">
            <a:extLst>
              <a:ext uri="{FF2B5EF4-FFF2-40B4-BE49-F238E27FC236}">
                <a16:creationId xmlns:a16="http://schemas.microsoft.com/office/drawing/2014/main" id="{5AA8DF6E-EEF7-5820-EF19-C805BB4906B6}"/>
              </a:ext>
            </a:extLst>
          </p:cNvPr>
          <p:cNvSpPr/>
          <p:nvPr/>
        </p:nvSpPr>
        <p:spPr>
          <a:xfrm>
            <a:off x="3419865" y="2275637"/>
            <a:ext cx="914400" cy="36530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dirty="0">
              <a:solidFill>
                <a:schemeClr val="tx1"/>
              </a:solidFill>
            </a:endParaRPr>
          </a:p>
        </p:txBody>
      </p:sp>
      <p:sp>
        <p:nvSpPr>
          <p:cNvPr id="12" name="Rectangle 11">
            <a:extLst>
              <a:ext uri="{FF2B5EF4-FFF2-40B4-BE49-F238E27FC236}">
                <a16:creationId xmlns:a16="http://schemas.microsoft.com/office/drawing/2014/main" id="{8ECE0E10-364D-0938-2BE5-9C4C76E7247B}"/>
              </a:ext>
            </a:extLst>
          </p:cNvPr>
          <p:cNvSpPr/>
          <p:nvPr/>
        </p:nvSpPr>
        <p:spPr>
          <a:xfrm>
            <a:off x="3408674" y="4719163"/>
            <a:ext cx="914400" cy="3879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dirty="0">
              <a:solidFill>
                <a:schemeClr val="tx1"/>
              </a:solidFill>
            </a:endParaRPr>
          </a:p>
        </p:txBody>
      </p:sp>
      <p:sp>
        <p:nvSpPr>
          <p:cNvPr id="13" name="Rectangle 12">
            <a:extLst>
              <a:ext uri="{FF2B5EF4-FFF2-40B4-BE49-F238E27FC236}">
                <a16:creationId xmlns:a16="http://schemas.microsoft.com/office/drawing/2014/main" id="{B1497EBD-C4AF-4532-802B-C81C98EFC437}"/>
              </a:ext>
            </a:extLst>
          </p:cNvPr>
          <p:cNvSpPr/>
          <p:nvPr/>
        </p:nvSpPr>
        <p:spPr>
          <a:xfrm>
            <a:off x="3419865" y="3748693"/>
            <a:ext cx="914400" cy="36933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dirty="0">
              <a:solidFill>
                <a:schemeClr val="tx1"/>
              </a:solidFill>
            </a:endParaRPr>
          </a:p>
        </p:txBody>
      </p:sp>
      <p:cxnSp>
        <p:nvCxnSpPr>
          <p:cNvPr id="16" name="Straight Arrow Connector 15">
            <a:extLst>
              <a:ext uri="{FF2B5EF4-FFF2-40B4-BE49-F238E27FC236}">
                <a16:creationId xmlns:a16="http://schemas.microsoft.com/office/drawing/2014/main" id="{EAC05F74-6A33-0A8C-4D8D-A0FA7B0B6981}"/>
              </a:ext>
            </a:extLst>
          </p:cNvPr>
          <p:cNvCxnSpPr>
            <a:cxnSpLocks/>
            <a:stCxn id="48" idx="3"/>
            <a:endCxn id="11" idx="1"/>
          </p:cNvCxnSpPr>
          <p:nvPr/>
        </p:nvCxnSpPr>
        <p:spPr>
          <a:xfrm flipV="1">
            <a:off x="2534418" y="2458289"/>
            <a:ext cx="885447" cy="131597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1BE1388E-346D-3A77-175B-CF8B6EA82486}"/>
              </a:ext>
            </a:extLst>
          </p:cNvPr>
          <p:cNvCxnSpPr>
            <a:cxnSpLocks/>
            <a:stCxn id="49" idx="3"/>
            <a:endCxn id="37" idx="1"/>
          </p:cNvCxnSpPr>
          <p:nvPr/>
        </p:nvCxnSpPr>
        <p:spPr>
          <a:xfrm flipV="1">
            <a:off x="2538534" y="2958957"/>
            <a:ext cx="870140" cy="10912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Rectangle 23">
            <a:extLst>
              <a:ext uri="{FF2B5EF4-FFF2-40B4-BE49-F238E27FC236}">
                <a16:creationId xmlns:a16="http://schemas.microsoft.com/office/drawing/2014/main" id="{2B2A14A9-8744-D625-EF6A-77ADBCEB4144}"/>
              </a:ext>
            </a:extLst>
          </p:cNvPr>
          <p:cNvSpPr/>
          <p:nvPr/>
        </p:nvSpPr>
        <p:spPr>
          <a:xfrm>
            <a:off x="3419865" y="5721644"/>
            <a:ext cx="914400" cy="34253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dirty="0">
              <a:solidFill>
                <a:schemeClr val="tx1"/>
              </a:solidFill>
            </a:endParaRPr>
          </a:p>
        </p:txBody>
      </p:sp>
      <p:sp>
        <p:nvSpPr>
          <p:cNvPr id="48" name="TextBox 47">
            <a:extLst>
              <a:ext uri="{FF2B5EF4-FFF2-40B4-BE49-F238E27FC236}">
                <a16:creationId xmlns:a16="http://schemas.microsoft.com/office/drawing/2014/main" id="{D31213C8-AB80-067A-E7F1-68CF1F89112F}"/>
              </a:ext>
            </a:extLst>
          </p:cNvPr>
          <p:cNvSpPr txBox="1"/>
          <p:nvPr/>
        </p:nvSpPr>
        <p:spPr>
          <a:xfrm>
            <a:off x="2109302" y="3589600"/>
            <a:ext cx="425116" cy="369332"/>
          </a:xfrm>
          <a:prstGeom prst="rect">
            <a:avLst/>
          </a:prstGeom>
          <a:noFill/>
        </p:spPr>
        <p:txBody>
          <a:bodyPr wrap="none" rtlCol="0">
            <a:spAutoFit/>
          </a:bodyPr>
          <a:lstStyle/>
          <a:p>
            <a:r>
              <a:rPr lang="en-US" dirty="0"/>
              <a:t>18</a:t>
            </a:r>
          </a:p>
        </p:txBody>
      </p:sp>
      <p:sp>
        <p:nvSpPr>
          <p:cNvPr id="49" name="TextBox 48">
            <a:extLst>
              <a:ext uri="{FF2B5EF4-FFF2-40B4-BE49-F238E27FC236}">
                <a16:creationId xmlns:a16="http://schemas.microsoft.com/office/drawing/2014/main" id="{312C9217-3B35-9D35-69DB-29B29FBCE063}"/>
              </a:ext>
            </a:extLst>
          </p:cNvPr>
          <p:cNvSpPr txBox="1"/>
          <p:nvPr/>
        </p:nvSpPr>
        <p:spPr>
          <a:xfrm>
            <a:off x="2113418" y="3865570"/>
            <a:ext cx="425116" cy="369332"/>
          </a:xfrm>
          <a:prstGeom prst="rect">
            <a:avLst/>
          </a:prstGeom>
          <a:noFill/>
        </p:spPr>
        <p:txBody>
          <a:bodyPr wrap="none" rtlCol="0">
            <a:spAutoFit/>
          </a:bodyPr>
          <a:lstStyle/>
          <a:p>
            <a:r>
              <a:rPr lang="en-US" dirty="0"/>
              <a:t>19</a:t>
            </a:r>
          </a:p>
        </p:txBody>
      </p:sp>
      <p:sp>
        <p:nvSpPr>
          <p:cNvPr id="50" name="TextBox 49">
            <a:extLst>
              <a:ext uri="{FF2B5EF4-FFF2-40B4-BE49-F238E27FC236}">
                <a16:creationId xmlns:a16="http://schemas.microsoft.com/office/drawing/2014/main" id="{2F38F41B-233F-B43E-E1E8-90CCADD62B3B}"/>
              </a:ext>
            </a:extLst>
          </p:cNvPr>
          <p:cNvSpPr txBox="1"/>
          <p:nvPr/>
        </p:nvSpPr>
        <p:spPr>
          <a:xfrm>
            <a:off x="3645078" y="2271608"/>
            <a:ext cx="458523" cy="369332"/>
          </a:xfrm>
          <a:prstGeom prst="rect">
            <a:avLst/>
          </a:prstGeom>
          <a:noFill/>
        </p:spPr>
        <p:txBody>
          <a:bodyPr wrap="none" rtlCol="0">
            <a:spAutoFit/>
          </a:bodyPr>
          <a:lstStyle/>
          <a:p>
            <a:r>
              <a:rPr lang="en-US" dirty="0" err="1"/>
              <a:t>A.f</a:t>
            </a:r>
            <a:endParaRPr lang="en-US" dirty="0"/>
          </a:p>
        </p:txBody>
      </p:sp>
      <p:sp>
        <p:nvSpPr>
          <p:cNvPr id="51" name="TextBox 50">
            <a:extLst>
              <a:ext uri="{FF2B5EF4-FFF2-40B4-BE49-F238E27FC236}">
                <a16:creationId xmlns:a16="http://schemas.microsoft.com/office/drawing/2014/main" id="{CF41F530-62A1-95DC-4540-49C79A0CFED5}"/>
              </a:ext>
            </a:extLst>
          </p:cNvPr>
          <p:cNvSpPr txBox="1"/>
          <p:nvPr/>
        </p:nvSpPr>
        <p:spPr>
          <a:xfrm>
            <a:off x="3656855" y="4726548"/>
            <a:ext cx="504241" cy="369332"/>
          </a:xfrm>
          <a:prstGeom prst="rect">
            <a:avLst/>
          </a:prstGeom>
          <a:noFill/>
        </p:spPr>
        <p:txBody>
          <a:bodyPr wrap="none" rtlCol="0">
            <a:spAutoFit/>
          </a:bodyPr>
          <a:lstStyle/>
          <a:p>
            <a:r>
              <a:rPr lang="en-US" dirty="0" err="1"/>
              <a:t>C.g</a:t>
            </a:r>
            <a:endParaRPr lang="en-US" dirty="0"/>
          </a:p>
        </p:txBody>
      </p:sp>
      <p:sp>
        <p:nvSpPr>
          <p:cNvPr id="18" name="TextBox 17">
            <a:extLst>
              <a:ext uri="{FF2B5EF4-FFF2-40B4-BE49-F238E27FC236}">
                <a16:creationId xmlns:a16="http://schemas.microsoft.com/office/drawing/2014/main" id="{B2EE0962-780C-D547-9D8F-9190FF93CD30}"/>
              </a:ext>
            </a:extLst>
          </p:cNvPr>
          <p:cNvSpPr txBox="1"/>
          <p:nvPr/>
        </p:nvSpPr>
        <p:spPr>
          <a:xfrm>
            <a:off x="2117534" y="4190968"/>
            <a:ext cx="425116" cy="369332"/>
          </a:xfrm>
          <a:prstGeom prst="rect">
            <a:avLst/>
          </a:prstGeom>
          <a:noFill/>
        </p:spPr>
        <p:txBody>
          <a:bodyPr wrap="none" rtlCol="0">
            <a:spAutoFit/>
          </a:bodyPr>
          <a:lstStyle/>
          <a:p>
            <a:r>
              <a:rPr lang="en-US" dirty="0"/>
              <a:t>20</a:t>
            </a:r>
          </a:p>
        </p:txBody>
      </p:sp>
      <p:sp>
        <p:nvSpPr>
          <p:cNvPr id="23" name="TextBox 22">
            <a:extLst>
              <a:ext uri="{FF2B5EF4-FFF2-40B4-BE49-F238E27FC236}">
                <a16:creationId xmlns:a16="http://schemas.microsoft.com/office/drawing/2014/main" id="{555C6272-BD4B-B026-32AA-3E95B0774B21}"/>
              </a:ext>
            </a:extLst>
          </p:cNvPr>
          <p:cNvSpPr txBox="1"/>
          <p:nvPr/>
        </p:nvSpPr>
        <p:spPr>
          <a:xfrm>
            <a:off x="3653310" y="3779147"/>
            <a:ext cx="501099" cy="369332"/>
          </a:xfrm>
          <a:prstGeom prst="rect">
            <a:avLst/>
          </a:prstGeom>
          <a:noFill/>
        </p:spPr>
        <p:txBody>
          <a:bodyPr wrap="none" rtlCol="0">
            <a:spAutoFit/>
          </a:bodyPr>
          <a:lstStyle/>
          <a:p>
            <a:r>
              <a:rPr lang="en-US" dirty="0" err="1"/>
              <a:t>B.g</a:t>
            </a:r>
            <a:endParaRPr lang="en-US" dirty="0"/>
          </a:p>
        </p:txBody>
      </p:sp>
      <p:sp>
        <p:nvSpPr>
          <p:cNvPr id="26" name="TextBox 25">
            <a:extLst>
              <a:ext uri="{FF2B5EF4-FFF2-40B4-BE49-F238E27FC236}">
                <a16:creationId xmlns:a16="http://schemas.microsoft.com/office/drawing/2014/main" id="{E1DA361F-3B01-815E-15D4-FA9FA145186A}"/>
              </a:ext>
            </a:extLst>
          </p:cNvPr>
          <p:cNvSpPr txBox="1"/>
          <p:nvPr/>
        </p:nvSpPr>
        <p:spPr>
          <a:xfrm>
            <a:off x="3629054" y="5721644"/>
            <a:ext cx="503471" cy="369332"/>
          </a:xfrm>
          <a:prstGeom prst="rect">
            <a:avLst/>
          </a:prstGeom>
          <a:noFill/>
        </p:spPr>
        <p:txBody>
          <a:bodyPr wrap="none" rtlCol="0">
            <a:spAutoFit/>
          </a:bodyPr>
          <a:lstStyle/>
          <a:p>
            <a:r>
              <a:rPr lang="en-US" dirty="0" err="1"/>
              <a:t>D.g</a:t>
            </a:r>
            <a:endParaRPr lang="en-US" dirty="0"/>
          </a:p>
        </p:txBody>
      </p:sp>
      <p:cxnSp>
        <p:nvCxnSpPr>
          <p:cNvPr id="31" name="Straight Arrow Connector 30">
            <a:extLst>
              <a:ext uri="{FF2B5EF4-FFF2-40B4-BE49-F238E27FC236}">
                <a16:creationId xmlns:a16="http://schemas.microsoft.com/office/drawing/2014/main" id="{128365B8-D19C-9A17-2D48-173B1D39D879}"/>
              </a:ext>
            </a:extLst>
          </p:cNvPr>
          <p:cNvCxnSpPr>
            <a:cxnSpLocks/>
            <a:stCxn id="49" idx="3"/>
            <a:endCxn id="13" idx="1"/>
          </p:cNvCxnSpPr>
          <p:nvPr/>
        </p:nvCxnSpPr>
        <p:spPr>
          <a:xfrm flipV="1">
            <a:off x="2538534" y="3933360"/>
            <a:ext cx="881331" cy="1168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a:extLst>
              <a:ext uri="{FF2B5EF4-FFF2-40B4-BE49-F238E27FC236}">
                <a16:creationId xmlns:a16="http://schemas.microsoft.com/office/drawing/2014/main" id="{257D9DF4-6236-8273-87A2-DF3760CA3762}"/>
              </a:ext>
            </a:extLst>
          </p:cNvPr>
          <p:cNvCxnSpPr>
            <a:cxnSpLocks/>
            <a:stCxn id="18" idx="3"/>
            <a:endCxn id="12" idx="1"/>
          </p:cNvCxnSpPr>
          <p:nvPr/>
        </p:nvCxnSpPr>
        <p:spPr>
          <a:xfrm>
            <a:off x="2542650" y="4375634"/>
            <a:ext cx="866024" cy="5375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7" name="Rectangle 36">
            <a:extLst>
              <a:ext uri="{FF2B5EF4-FFF2-40B4-BE49-F238E27FC236}">
                <a16:creationId xmlns:a16="http://schemas.microsoft.com/office/drawing/2014/main" id="{3BDFF9DD-4A8E-4165-B35C-A523DE1A444D}"/>
              </a:ext>
            </a:extLst>
          </p:cNvPr>
          <p:cNvSpPr/>
          <p:nvPr/>
        </p:nvSpPr>
        <p:spPr>
          <a:xfrm>
            <a:off x="3408674" y="2776305"/>
            <a:ext cx="914400" cy="36530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dirty="0">
              <a:solidFill>
                <a:schemeClr val="tx1"/>
              </a:solidFill>
            </a:endParaRPr>
          </a:p>
        </p:txBody>
      </p:sp>
      <p:sp>
        <p:nvSpPr>
          <p:cNvPr id="20" name="TextBox 19">
            <a:extLst>
              <a:ext uri="{FF2B5EF4-FFF2-40B4-BE49-F238E27FC236}">
                <a16:creationId xmlns:a16="http://schemas.microsoft.com/office/drawing/2014/main" id="{C17039A9-4523-A731-7362-934CB9DB237F}"/>
              </a:ext>
            </a:extLst>
          </p:cNvPr>
          <p:cNvSpPr txBox="1"/>
          <p:nvPr/>
        </p:nvSpPr>
        <p:spPr>
          <a:xfrm>
            <a:off x="3613004" y="2787080"/>
            <a:ext cx="514436" cy="369332"/>
          </a:xfrm>
          <a:prstGeom prst="rect">
            <a:avLst/>
          </a:prstGeom>
          <a:noFill/>
        </p:spPr>
        <p:txBody>
          <a:bodyPr wrap="none" rtlCol="0">
            <a:spAutoFit/>
          </a:bodyPr>
          <a:lstStyle/>
          <a:p>
            <a:r>
              <a:rPr lang="en-US" dirty="0" err="1"/>
              <a:t>A.g</a:t>
            </a:r>
            <a:endParaRPr lang="en-US" dirty="0"/>
          </a:p>
        </p:txBody>
      </p:sp>
      <p:sp>
        <p:nvSpPr>
          <p:cNvPr id="45" name="Rectangle 44">
            <a:extLst>
              <a:ext uri="{FF2B5EF4-FFF2-40B4-BE49-F238E27FC236}">
                <a16:creationId xmlns:a16="http://schemas.microsoft.com/office/drawing/2014/main" id="{76CCAD8F-A5E3-8725-7419-8024F3C5798F}"/>
              </a:ext>
            </a:extLst>
          </p:cNvPr>
          <p:cNvSpPr/>
          <p:nvPr/>
        </p:nvSpPr>
        <p:spPr>
          <a:xfrm>
            <a:off x="3408674" y="1806076"/>
            <a:ext cx="914400" cy="36530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dirty="0">
              <a:solidFill>
                <a:schemeClr val="tx1"/>
              </a:solidFill>
            </a:endParaRPr>
          </a:p>
        </p:txBody>
      </p:sp>
      <p:sp>
        <p:nvSpPr>
          <p:cNvPr id="46" name="TextBox 45">
            <a:extLst>
              <a:ext uri="{FF2B5EF4-FFF2-40B4-BE49-F238E27FC236}">
                <a16:creationId xmlns:a16="http://schemas.microsoft.com/office/drawing/2014/main" id="{D78CA887-0A0B-E910-C021-8EE506938B2B}"/>
              </a:ext>
            </a:extLst>
          </p:cNvPr>
          <p:cNvSpPr txBox="1"/>
          <p:nvPr/>
        </p:nvSpPr>
        <p:spPr>
          <a:xfrm>
            <a:off x="3543269" y="1802047"/>
            <a:ext cx="709361" cy="369332"/>
          </a:xfrm>
          <a:prstGeom prst="rect">
            <a:avLst/>
          </a:prstGeom>
          <a:noFill/>
        </p:spPr>
        <p:txBody>
          <a:bodyPr wrap="none" rtlCol="0">
            <a:spAutoFit/>
          </a:bodyPr>
          <a:lstStyle/>
          <a:p>
            <a:r>
              <a:rPr lang="en-US" dirty="0" err="1"/>
              <a:t>A.init</a:t>
            </a:r>
            <a:endParaRPr lang="en-US" dirty="0"/>
          </a:p>
        </p:txBody>
      </p:sp>
      <p:sp>
        <p:nvSpPr>
          <p:cNvPr id="52" name="Rectangle 51">
            <a:extLst>
              <a:ext uri="{FF2B5EF4-FFF2-40B4-BE49-F238E27FC236}">
                <a16:creationId xmlns:a16="http://schemas.microsoft.com/office/drawing/2014/main" id="{B41A7A8E-266A-B73C-8042-036BFD216A33}"/>
              </a:ext>
            </a:extLst>
          </p:cNvPr>
          <p:cNvSpPr/>
          <p:nvPr/>
        </p:nvSpPr>
        <p:spPr>
          <a:xfrm>
            <a:off x="3426734" y="3272639"/>
            <a:ext cx="914400" cy="36530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dirty="0">
              <a:solidFill>
                <a:schemeClr val="tx1"/>
              </a:solidFill>
            </a:endParaRPr>
          </a:p>
        </p:txBody>
      </p:sp>
      <p:sp>
        <p:nvSpPr>
          <p:cNvPr id="53" name="TextBox 52">
            <a:extLst>
              <a:ext uri="{FF2B5EF4-FFF2-40B4-BE49-F238E27FC236}">
                <a16:creationId xmlns:a16="http://schemas.microsoft.com/office/drawing/2014/main" id="{ADF05797-1EC0-5290-9D1F-28F27E134E16}"/>
              </a:ext>
            </a:extLst>
          </p:cNvPr>
          <p:cNvSpPr txBox="1"/>
          <p:nvPr/>
        </p:nvSpPr>
        <p:spPr>
          <a:xfrm>
            <a:off x="3561329" y="3268610"/>
            <a:ext cx="696024" cy="369332"/>
          </a:xfrm>
          <a:prstGeom prst="rect">
            <a:avLst/>
          </a:prstGeom>
          <a:noFill/>
        </p:spPr>
        <p:txBody>
          <a:bodyPr wrap="none" rtlCol="0">
            <a:spAutoFit/>
          </a:bodyPr>
          <a:lstStyle/>
          <a:p>
            <a:r>
              <a:rPr lang="en-US" dirty="0" err="1"/>
              <a:t>B.init</a:t>
            </a:r>
            <a:endParaRPr lang="en-US" dirty="0"/>
          </a:p>
        </p:txBody>
      </p:sp>
      <p:sp>
        <p:nvSpPr>
          <p:cNvPr id="54" name="TextBox 53">
            <a:extLst>
              <a:ext uri="{FF2B5EF4-FFF2-40B4-BE49-F238E27FC236}">
                <a16:creationId xmlns:a16="http://schemas.microsoft.com/office/drawing/2014/main" id="{3942E22A-318F-34FA-E879-AC1D244F0AFB}"/>
              </a:ext>
            </a:extLst>
          </p:cNvPr>
          <p:cNvSpPr txBox="1"/>
          <p:nvPr/>
        </p:nvSpPr>
        <p:spPr>
          <a:xfrm>
            <a:off x="2121656" y="3264203"/>
            <a:ext cx="425116" cy="369332"/>
          </a:xfrm>
          <a:prstGeom prst="rect">
            <a:avLst/>
          </a:prstGeom>
          <a:noFill/>
        </p:spPr>
        <p:txBody>
          <a:bodyPr wrap="none" rtlCol="0">
            <a:spAutoFit/>
          </a:bodyPr>
          <a:lstStyle/>
          <a:p>
            <a:r>
              <a:rPr lang="en-US" dirty="0"/>
              <a:t>16</a:t>
            </a:r>
          </a:p>
        </p:txBody>
      </p:sp>
      <p:cxnSp>
        <p:nvCxnSpPr>
          <p:cNvPr id="55" name="Straight Arrow Connector 54">
            <a:extLst>
              <a:ext uri="{FF2B5EF4-FFF2-40B4-BE49-F238E27FC236}">
                <a16:creationId xmlns:a16="http://schemas.microsoft.com/office/drawing/2014/main" id="{3BC5D529-4CA0-35D0-78D8-870313C0AAC1}"/>
              </a:ext>
            </a:extLst>
          </p:cNvPr>
          <p:cNvCxnSpPr>
            <a:cxnSpLocks/>
            <a:stCxn id="54" idx="3"/>
            <a:endCxn id="45" idx="1"/>
          </p:cNvCxnSpPr>
          <p:nvPr/>
        </p:nvCxnSpPr>
        <p:spPr>
          <a:xfrm flipV="1">
            <a:off x="2546772" y="1988728"/>
            <a:ext cx="861902" cy="14601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8" name="Straight Arrow Connector 57">
            <a:extLst>
              <a:ext uri="{FF2B5EF4-FFF2-40B4-BE49-F238E27FC236}">
                <a16:creationId xmlns:a16="http://schemas.microsoft.com/office/drawing/2014/main" id="{3FEE2099-4997-56FB-EFF5-9DD61FD5F716}"/>
              </a:ext>
            </a:extLst>
          </p:cNvPr>
          <p:cNvCxnSpPr>
            <a:cxnSpLocks/>
            <a:stCxn id="54" idx="3"/>
            <a:endCxn id="52" idx="1"/>
          </p:cNvCxnSpPr>
          <p:nvPr/>
        </p:nvCxnSpPr>
        <p:spPr>
          <a:xfrm>
            <a:off x="2546772" y="3448869"/>
            <a:ext cx="879962" cy="64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2" name="Connector: Elbow 61">
            <a:extLst>
              <a:ext uri="{FF2B5EF4-FFF2-40B4-BE49-F238E27FC236}">
                <a16:creationId xmlns:a16="http://schemas.microsoft.com/office/drawing/2014/main" id="{FD872443-CFD4-31BF-EB44-B8D73E40E896}"/>
              </a:ext>
            </a:extLst>
          </p:cNvPr>
          <p:cNvCxnSpPr>
            <a:cxnSpLocks/>
            <a:stCxn id="11" idx="3"/>
            <a:endCxn id="63" idx="3"/>
          </p:cNvCxnSpPr>
          <p:nvPr/>
        </p:nvCxnSpPr>
        <p:spPr>
          <a:xfrm>
            <a:off x="4334265" y="2458289"/>
            <a:ext cx="10566" cy="1980285"/>
          </a:xfrm>
          <a:prstGeom prst="bentConnector3">
            <a:avLst>
              <a:gd name="adj1" fmla="val 226354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670FD317-BE1C-12CB-4C3E-CA85453CDF58}"/>
              </a:ext>
            </a:extLst>
          </p:cNvPr>
          <p:cNvSpPr/>
          <p:nvPr/>
        </p:nvSpPr>
        <p:spPr>
          <a:xfrm>
            <a:off x="3430431" y="4255922"/>
            <a:ext cx="914400" cy="36530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dirty="0">
              <a:solidFill>
                <a:schemeClr val="tx1"/>
              </a:solidFill>
            </a:endParaRPr>
          </a:p>
        </p:txBody>
      </p:sp>
      <p:sp>
        <p:nvSpPr>
          <p:cNvPr id="64" name="TextBox 63">
            <a:extLst>
              <a:ext uri="{FF2B5EF4-FFF2-40B4-BE49-F238E27FC236}">
                <a16:creationId xmlns:a16="http://schemas.microsoft.com/office/drawing/2014/main" id="{F98EBC0B-46F2-E199-6E02-E597673D1AA8}"/>
              </a:ext>
            </a:extLst>
          </p:cNvPr>
          <p:cNvSpPr txBox="1"/>
          <p:nvPr/>
        </p:nvSpPr>
        <p:spPr>
          <a:xfrm>
            <a:off x="3565026" y="4251893"/>
            <a:ext cx="699166" cy="369332"/>
          </a:xfrm>
          <a:prstGeom prst="rect">
            <a:avLst/>
          </a:prstGeom>
          <a:noFill/>
        </p:spPr>
        <p:txBody>
          <a:bodyPr wrap="none" rtlCol="0">
            <a:spAutoFit/>
          </a:bodyPr>
          <a:lstStyle/>
          <a:p>
            <a:r>
              <a:rPr lang="en-US" dirty="0" err="1"/>
              <a:t>C.init</a:t>
            </a:r>
            <a:endParaRPr lang="en-US" dirty="0"/>
          </a:p>
        </p:txBody>
      </p:sp>
      <p:sp>
        <p:nvSpPr>
          <p:cNvPr id="68" name="Rectangle 67">
            <a:extLst>
              <a:ext uri="{FF2B5EF4-FFF2-40B4-BE49-F238E27FC236}">
                <a16:creationId xmlns:a16="http://schemas.microsoft.com/office/drawing/2014/main" id="{1C96686A-DF1B-5735-A329-F3A1D9AF76F3}"/>
              </a:ext>
            </a:extLst>
          </p:cNvPr>
          <p:cNvSpPr/>
          <p:nvPr/>
        </p:nvSpPr>
        <p:spPr>
          <a:xfrm>
            <a:off x="3408674" y="5209120"/>
            <a:ext cx="914400" cy="36530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dirty="0">
              <a:solidFill>
                <a:schemeClr val="tx1"/>
              </a:solidFill>
            </a:endParaRPr>
          </a:p>
        </p:txBody>
      </p:sp>
      <p:sp>
        <p:nvSpPr>
          <p:cNvPr id="69" name="TextBox 68">
            <a:extLst>
              <a:ext uri="{FF2B5EF4-FFF2-40B4-BE49-F238E27FC236}">
                <a16:creationId xmlns:a16="http://schemas.microsoft.com/office/drawing/2014/main" id="{16204662-DF72-C1B5-CB72-045AD99F3E81}"/>
              </a:ext>
            </a:extLst>
          </p:cNvPr>
          <p:cNvSpPr txBox="1"/>
          <p:nvPr/>
        </p:nvSpPr>
        <p:spPr>
          <a:xfrm>
            <a:off x="3543269" y="5205091"/>
            <a:ext cx="699166" cy="369332"/>
          </a:xfrm>
          <a:prstGeom prst="rect">
            <a:avLst/>
          </a:prstGeom>
          <a:noFill/>
        </p:spPr>
        <p:txBody>
          <a:bodyPr wrap="none" rtlCol="0">
            <a:spAutoFit/>
          </a:bodyPr>
          <a:lstStyle/>
          <a:p>
            <a:r>
              <a:rPr lang="en-US" dirty="0" err="1"/>
              <a:t>C.init</a:t>
            </a:r>
            <a:endParaRPr lang="en-US" dirty="0"/>
          </a:p>
        </p:txBody>
      </p:sp>
      <p:sp>
        <p:nvSpPr>
          <p:cNvPr id="2" name="PROGCODE_c_dispatch.c">
            <a:extLst>
              <a:ext uri="{FF2B5EF4-FFF2-40B4-BE49-F238E27FC236}">
                <a16:creationId xmlns:a16="http://schemas.microsoft.com/office/drawing/2014/main" id="{435001EE-3345-F405-F6A1-C622DD32CF0D}"/>
              </a:ext>
            </a:extLst>
          </p:cNvPr>
          <p:cNvSpPr txBox="1"/>
          <p:nvPr/>
        </p:nvSpPr>
        <p:spPr>
          <a:xfrm>
            <a:off x="6705615" y="1152335"/>
            <a:ext cx="5245347" cy="5755422"/>
          </a:xfrm>
          <a:prstGeom prst="rect">
            <a:avLst/>
          </a:prstGeom>
        </p:spPr>
        <p:style>
          <a:lnRef idx="2">
            <a:schemeClr val="dk1">
              <a:shade val="15000"/>
            </a:schemeClr>
          </a:lnRef>
          <a:fillRef idx="1">
            <a:schemeClr val="dk1"/>
          </a:fillRef>
          <a:effectRef idx="0">
            <a:schemeClr val="dk1"/>
          </a:effectRef>
          <a:fontRef idx="minor">
            <a:schemeClr val="lt1"/>
          </a:fontRef>
        </p:style>
        <p:txBody>
          <a:bodyPr wrap="none" rtlCol="0">
            <a:spAutoFit/>
          </a:bodyPr>
          <a:lstStyle/>
          <a:p>
            <a:r>
              <a:rPr lang="en-US" sz="1600" dirty="0">
                <a:solidFill>
                  <a:srgbClr val="999933"/>
                </a:solidFill>
                <a:latin typeface="Courier New" panose="02070309020205020404" pitchFamily="49" charset="0"/>
                <a:cs typeface="Courier New" panose="02070309020205020404" pitchFamily="49" charset="0"/>
              </a:rPr>
              <a:t>  1: </a:t>
            </a:r>
            <a:r>
              <a:rPr lang="en-US" sz="1600" b="1" dirty="0">
                <a:solidFill>
                  <a:schemeClr val="accent6">
                    <a:lumMod val="75000"/>
                  </a:schemeClr>
                </a:solidFill>
                <a:latin typeface="Courier New" panose="02070309020205020404" pitchFamily="49" charset="0"/>
                <a:cs typeface="Courier New" panose="02070309020205020404" pitchFamily="49" charset="0"/>
              </a:rPr>
              <a:t>class</a:t>
            </a:r>
            <a:r>
              <a:rPr lang="en-US" sz="1600" dirty="0">
                <a:latin typeface="Courier New" panose="02070309020205020404" pitchFamily="49" charset="0"/>
                <a:cs typeface="Courier New" panose="02070309020205020404" pitchFamily="49" charset="0"/>
              </a:rPr>
              <a:t> A{</a:t>
            </a:r>
          </a:p>
          <a:p>
            <a:r>
              <a:rPr lang="en-US" sz="1600" dirty="0">
                <a:solidFill>
                  <a:srgbClr val="999933"/>
                </a:solidFill>
                <a:latin typeface="Courier New" panose="02070309020205020404" pitchFamily="49" charset="0"/>
                <a:cs typeface="Courier New" panose="02070309020205020404" pitchFamily="49" charset="0"/>
              </a:rPr>
              <a:t>  2: </a:t>
            </a:r>
            <a:r>
              <a:rPr lang="en-US" sz="1600" dirty="0">
                <a:latin typeface="Courier New" panose="02070309020205020404" pitchFamily="49" charset="0"/>
                <a:cs typeface="Courier New" panose="02070309020205020404" pitchFamily="49" charset="0"/>
              </a:rPr>
              <a:t>    </a:t>
            </a:r>
            <a:r>
              <a:rPr lang="en-US" sz="1600" b="1" dirty="0">
                <a:solidFill>
                  <a:schemeClr val="accent6">
                    <a:lumMod val="75000"/>
                  </a:schemeClr>
                </a:solidFill>
                <a:latin typeface="Courier New" panose="02070309020205020404" pitchFamily="49" charset="0"/>
                <a:cs typeface="Courier New" panose="02070309020205020404" pitchFamily="49" charset="0"/>
              </a:rPr>
              <a:t>public</a:t>
            </a:r>
            <a:r>
              <a:rPr lang="en-US" sz="1600" dirty="0">
                <a:latin typeface="Courier New" panose="02070309020205020404" pitchFamily="49" charset="0"/>
                <a:cs typeface="Courier New" panose="02070309020205020404" pitchFamily="49" charset="0"/>
              </a:rPr>
              <a:t> A f(){ </a:t>
            </a:r>
            <a:r>
              <a:rPr lang="en-US" sz="1600" b="1" dirty="0">
                <a:solidFill>
                  <a:schemeClr val="accent6">
                    <a:lumMod val="75000"/>
                  </a:schemeClr>
                </a:solidFill>
                <a:latin typeface="Courier New" panose="02070309020205020404" pitchFamily="49" charset="0"/>
                <a:cs typeface="Courier New" panose="02070309020205020404" pitchFamily="49" charset="0"/>
              </a:rPr>
              <a:t>return</a:t>
            </a:r>
            <a:r>
              <a:rPr lang="en-US" sz="1600" dirty="0">
                <a:latin typeface="Courier New" panose="02070309020205020404" pitchFamily="49" charset="0"/>
                <a:cs typeface="Courier New" panose="02070309020205020404" pitchFamily="49" charset="0"/>
              </a:rPr>
              <a:t> </a:t>
            </a:r>
            <a:r>
              <a:rPr lang="en-US" sz="1600" b="1" dirty="0">
                <a:solidFill>
                  <a:schemeClr val="accent6">
                    <a:lumMod val="75000"/>
                  </a:schemeClr>
                </a:solidFill>
                <a:latin typeface="Courier New" panose="02070309020205020404" pitchFamily="49" charset="0"/>
                <a:cs typeface="Courier New" panose="02070309020205020404" pitchFamily="49" charset="0"/>
              </a:rPr>
              <a:t>new</a:t>
            </a:r>
            <a:r>
              <a:rPr lang="en-US" sz="1600" dirty="0">
                <a:latin typeface="Courier New" panose="02070309020205020404" pitchFamily="49" charset="0"/>
                <a:cs typeface="Courier New" panose="02070309020205020404" pitchFamily="49" charset="0"/>
              </a:rPr>
              <a:t> C(); }</a:t>
            </a:r>
          </a:p>
          <a:p>
            <a:r>
              <a:rPr lang="en-US" sz="1600" dirty="0">
                <a:solidFill>
                  <a:srgbClr val="999933"/>
                </a:solidFill>
                <a:latin typeface="Courier New" panose="02070309020205020404" pitchFamily="49" charset="0"/>
                <a:cs typeface="Courier New" panose="02070309020205020404" pitchFamily="49" charset="0"/>
              </a:rPr>
              <a:t>  3: </a:t>
            </a:r>
            <a:r>
              <a:rPr lang="en-US" sz="1600" dirty="0">
                <a:latin typeface="Courier New" panose="02070309020205020404" pitchFamily="49" charset="0"/>
                <a:cs typeface="Courier New" panose="02070309020205020404" pitchFamily="49" charset="0"/>
              </a:rPr>
              <a:t>    </a:t>
            </a:r>
            <a:r>
              <a:rPr lang="en-US" sz="1600" b="1" dirty="0">
                <a:solidFill>
                  <a:schemeClr val="accent6">
                    <a:lumMod val="75000"/>
                  </a:schemeClr>
                </a:solidFill>
                <a:latin typeface="Courier New" panose="02070309020205020404" pitchFamily="49" charset="0"/>
                <a:cs typeface="Courier New" panose="02070309020205020404" pitchFamily="49" charset="0"/>
              </a:rPr>
              <a:t>public</a:t>
            </a:r>
            <a:r>
              <a:rPr lang="en-US" sz="1600" dirty="0">
                <a:latin typeface="Courier New" panose="02070309020205020404" pitchFamily="49" charset="0"/>
                <a:cs typeface="Courier New" panose="02070309020205020404" pitchFamily="49" charset="0"/>
              </a:rPr>
              <a:t> String g(){ </a:t>
            </a:r>
            <a:r>
              <a:rPr lang="en-US" sz="1600" b="1" dirty="0">
                <a:solidFill>
                  <a:schemeClr val="accent6">
                    <a:lumMod val="75000"/>
                  </a:schemeClr>
                </a:solidFill>
                <a:latin typeface="Courier New" panose="02070309020205020404" pitchFamily="49" charset="0"/>
                <a:cs typeface="Courier New" panose="02070309020205020404" pitchFamily="49" charset="0"/>
              </a:rPr>
              <a:t>return</a:t>
            </a:r>
            <a:r>
              <a:rPr lang="en-US" sz="1600" dirty="0">
                <a:latin typeface="Courier New" panose="02070309020205020404" pitchFamily="49" charset="0"/>
                <a:cs typeface="Courier New" panose="02070309020205020404" pitchFamily="49" charset="0"/>
              </a:rPr>
              <a:t> </a:t>
            </a:r>
            <a:r>
              <a:rPr lang="en-US" sz="1600" dirty="0">
                <a:solidFill>
                  <a:srgbClr val="3399FF"/>
                </a:solidFill>
                <a:latin typeface="Courier New" panose="02070309020205020404" pitchFamily="49" charset="0"/>
                <a:cs typeface="Courier New" panose="02070309020205020404" pitchFamily="49" charset="0"/>
              </a:rPr>
              <a:t>"A"</a:t>
            </a:r>
            <a:r>
              <a:rPr lang="en-US" sz="1600" dirty="0">
                <a:latin typeface="Courier New" panose="02070309020205020404" pitchFamily="49" charset="0"/>
                <a:cs typeface="Courier New" panose="02070309020205020404" pitchFamily="49" charset="0"/>
              </a:rPr>
              <a:t>; }</a:t>
            </a:r>
          </a:p>
          <a:p>
            <a:r>
              <a:rPr lang="en-US" sz="1600" dirty="0">
                <a:solidFill>
                  <a:srgbClr val="999933"/>
                </a:solidFill>
                <a:latin typeface="Courier New" panose="02070309020205020404" pitchFamily="49" charset="0"/>
                <a:cs typeface="Courier New" panose="02070309020205020404" pitchFamily="49" charset="0"/>
              </a:rPr>
              <a:t>  4: </a:t>
            </a:r>
            <a:r>
              <a:rPr lang="en-US" sz="1600" dirty="0">
                <a:latin typeface="Courier New" panose="02070309020205020404" pitchFamily="49" charset="0"/>
                <a:cs typeface="Courier New" panose="02070309020205020404" pitchFamily="49" charset="0"/>
              </a:rPr>
              <a:t>};</a:t>
            </a:r>
          </a:p>
          <a:p>
            <a:r>
              <a:rPr lang="en-US" sz="1600" dirty="0">
                <a:solidFill>
                  <a:srgbClr val="999933"/>
                </a:solidFill>
                <a:latin typeface="Courier New" panose="02070309020205020404" pitchFamily="49" charset="0"/>
                <a:cs typeface="Courier New" panose="02070309020205020404" pitchFamily="49" charset="0"/>
              </a:rPr>
              <a:t>  5: </a:t>
            </a:r>
            <a:r>
              <a:rPr lang="en-US" sz="1600" b="1" dirty="0">
                <a:solidFill>
                  <a:schemeClr val="accent6">
                    <a:lumMod val="75000"/>
                  </a:schemeClr>
                </a:solidFill>
                <a:latin typeface="Courier New" panose="02070309020205020404" pitchFamily="49" charset="0"/>
                <a:cs typeface="Courier New" panose="02070309020205020404" pitchFamily="49" charset="0"/>
              </a:rPr>
              <a:t>class</a:t>
            </a:r>
            <a:r>
              <a:rPr lang="en-US" sz="1600" dirty="0">
                <a:latin typeface="Courier New" panose="02070309020205020404" pitchFamily="49" charset="0"/>
                <a:cs typeface="Courier New" panose="02070309020205020404" pitchFamily="49" charset="0"/>
              </a:rPr>
              <a:t> B : </a:t>
            </a:r>
            <a:r>
              <a:rPr lang="en-US" sz="1600" b="1" dirty="0">
                <a:solidFill>
                  <a:schemeClr val="accent6">
                    <a:lumMod val="75000"/>
                  </a:schemeClr>
                </a:solidFill>
                <a:latin typeface="Courier New" panose="02070309020205020404" pitchFamily="49" charset="0"/>
                <a:cs typeface="Courier New" panose="02070309020205020404" pitchFamily="49" charset="0"/>
              </a:rPr>
              <a:t>public</a:t>
            </a:r>
            <a:r>
              <a:rPr lang="en-US" sz="1600" dirty="0">
                <a:latin typeface="Courier New" panose="02070309020205020404" pitchFamily="49" charset="0"/>
                <a:cs typeface="Courier New" panose="02070309020205020404" pitchFamily="49" charset="0"/>
              </a:rPr>
              <a:t> A{</a:t>
            </a:r>
          </a:p>
          <a:p>
            <a:r>
              <a:rPr lang="en-US" sz="1600" dirty="0">
                <a:solidFill>
                  <a:srgbClr val="999933"/>
                </a:solidFill>
                <a:latin typeface="Courier New" panose="02070309020205020404" pitchFamily="49" charset="0"/>
                <a:cs typeface="Courier New" panose="02070309020205020404" pitchFamily="49" charset="0"/>
              </a:rPr>
              <a:t>  6: </a:t>
            </a:r>
            <a:r>
              <a:rPr lang="en-US" sz="1600" dirty="0">
                <a:latin typeface="Courier New" panose="02070309020205020404" pitchFamily="49" charset="0"/>
                <a:cs typeface="Courier New" panose="02070309020205020404" pitchFamily="49" charset="0"/>
              </a:rPr>
              <a:t>    </a:t>
            </a:r>
            <a:r>
              <a:rPr lang="en-US" sz="1600" b="1" dirty="0">
                <a:solidFill>
                  <a:schemeClr val="accent6">
                    <a:lumMod val="75000"/>
                  </a:schemeClr>
                </a:solidFill>
                <a:latin typeface="Courier New" panose="02070309020205020404" pitchFamily="49" charset="0"/>
                <a:cs typeface="Courier New" panose="02070309020205020404" pitchFamily="49" charset="0"/>
              </a:rPr>
              <a:t>public</a:t>
            </a:r>
            <a:r>
              <a:rPr lang="en-US" sz="1600" dirty="0">
                <a:latin typeface="Courier New" panose="02070309020205020404" pitchFamily="49" charset="0"/>
                <a:cs typeface="Courier New" panose="02070309020205020404" pitchFamily="49" charset="0"/>
              </a:rPr>
              <a:t> String g(){ </a:t>
            </a:r>
            <a:r>
              <a:rPr lang="en-US" sz="1600" b="1" dirty="0">
                <a:solidFill>
                  <a:schemeClr val="accent6">
                    <a:lumMod val="75000"/>
                  </a:schemeClr>
                </a:solidFill>
                <a:latin typeface="Courier New" panose="02070309020205020404" pitchFamily="49" charset="0"/>
                <a:cs typeface="Courier New" panose="02070309020205020404" pitchFamily="49" charset="0"/>
              </a:rPr>
              <a:t>return</a:t>
            </a:r>
            <a:r>
              <a:rPr lang="en-US" sz="1600" dirty="0">
                <a:latin typeface="Courier New" panose="02070309020205020404" pitchFamily="49" charset="0"/>
                <a:cs typeface="Courier New" panose="02070309020205020404" pitchFamily="49" charset="0"/>
              </a:rPr>
              <a:t> </a:t>
            </a:r>
            <a:r>
              <a:rPr lang="en-US" sz="1600" dirty="0">
                <a:solidFill>
                  <a:srgbClr val="3399FF"/>
                </a:solidFill>
                <a:latin typeface="Courier New" panose="02070309020205020404" pitchFamily="49" charset="0"/>
                <a:cs typeface="Courier New" panose="02070309020205020404" pitchFamily="49" charset="0"/>
              </a:rPr>
              <a:t>"B"</a:t>
            </a:r>
            <a:r>
              <a:rPr lang="en-US" sz="1600" dirty="0">
                <a:latin typeface="Courier New" panose="02070309020205020404" pitchFamily="49" charset="0"/>
                <a:cs typeface="Courier New" panose="02070309020205020404" pitchFamily="49" charset="0"/>
              </a:rPr>
              <a:t>; }</a:t>
            </a:r>
          </a:p>
          <a:p>
            <a:r>
              <a:rPr lang="en-US" sz="1600" dirty="0">
                <a:solidFill>
                  <a:srgbClr val="999933"/>
                </a:solidFill>
                <a:latin typeface="Courier New" panose="02070309020205020404" pitchFamily="49" charset="0"/>
                <a:cs typeface="Courier New" panose="02070309020205020404" pitchFamily="49" charset="0"/>
              </a:rPr>
              <a:t>  7: </a:t>
            </a:r>
            <a:r>
              <a:rPr lang="en-US" sz="1600" dirty="0">
                <a:latin typeface="Courier New" panose="02070309020205020404" pitchFamily="49" charset="0"/>
                <a:cs typeface="Courier New" panose="02070309020205020404" pitchFamily="49" charset="0"/>
              </a:rPr>
              <a:t>};</a:t>
            </a:r>
          </a:p>
          <a:p>
            <a:r>
              <a:rPr lang="en-US" sz="1600" dirty="0">
                <a:solidFill>
                  <a:srgbClr val="999933"/>
                </a:solidFill>
                <a:latin typeface="Courier New" panose="02070309020205020404" pitchFamily="49" charset="0"/>
                <a:cs typeface="Courier New" panose="02070309020205020404" pitchFamily="49" charset="0"/>
              </a:rPr>
              <a:t>  8: </a:t>
            </a:r>
            <a:r>
              <a:rPr lang="en-US" sz="1600" b="1" dirty="0">
                <a:solidFill>
                  <a:schemeClr val="accent6">
                    <a:lumMod val="75000"/>
                  </a:schemeClr>
                </a:solidFill>
                <a:latin typeface="Courier New" panose="02070309020205020404" pitchFamily="49" charset="0"/>
                <a:cs typeface="Courier New" panose="02070309020205020404" pitchFamily="49" charset="0"/>
              </a:rPr>
              <a:t>class</a:t>
            </a:r>
            <a:r>
              <a:rPr lang="en-US" sz="1600" dirty="0">
                <a:latin typeface="Courier New" panose="02070309020205020404" pitchFamily="49" charset="0"/>
                <a:cs typeface="Courier New" panose="02070309020205020404" pitchFamily="49" charset="0"/>
              </a:rPr>
              <a:t> C : </a:t>
            </a:r>
            <a:r>
              <a:rPr lang="en-US" sz="1600" b="1" dirty="0">
                <a:solidFill>
                  <a:schemeClr val="accent6">
                    <a:lumMod val="75000"/>
                  </a:schemeClr>
                </a:solidFill>
                <a:latin typeface="Courier New" panose="02070309020205020404" pitchFamily="49" charset="0"/>
                <a:cs typeface="Courier New" panose="02070309020205020404" pitchFamily="49" charset="0"/>
              </a:rPr>
              <a:t>public</a:t>
            </a:r>
            <a:r>
              <a:rPr lang="en-US" sz="1600" dirty="0">
                <a:latin typeface="Courier New" panose="02070309020205020404" pitchFamily="49" charset="0"/>
                <a:cs typeface="Courier New" panose="02070309020205020404" pitchFamily="49" charset="0"/>
              </a:rPr>
              <a:t> A{</a:t>
            </a:r>
          </a:p>
          <a:p>
            <a:r>
              <a:rPr lang="en-US" sz="1600" dirty="0">
                <a:solidFill>
                  <a:srgbClr val="999933"/>
                </a:solidFill>
                <a:latin typeface="Courier New" panose="02070309020205020404" pitchFamily="49" charset="0"/>
                <a:cs typeface="Courier New" panose="02070309020205020404" pitchFamily="49" charset="0"/>
              </a:rPr>
              <a:t>  9: </a:t>
            </a:r>
            <a:r>
              <a:rPr lang="en-US" sz="1600" dirty="0">
                <a:latin typeface="Courier New" panose="02070309020205020404" pitchFamily="49" charset="0"/>
                <a:cs typeface="Courier New" panose="02070309020205020404" pitchFamily="49" charset="0"/>
              </a:rPr>
              <a:t>    </a:t>
            </a:r>
            <a:r>
              <a:rPr lang="en-US" sz="1600" b="1" dirty="0">
                <a:solidFill>
                  <a:schemeClr val="accent6">
                    <a:lumMod val="75000"/>
                  </a:schemeClr>
                </a:solidFill>
                <a:latin typeface="Courier New" panose="02070309020205020404" pitchFamily="49" charset="0"/>
                <a:cs typeface="Courier New" panose="02070309020205020404" pitchFamily="49" charset="0"/>
              </a:rPr>
              <a:t>public</a:t>
            </a:r>
            <a:r>
              <a:rPr lang="en-US" sz="1600" dirty="0">
                <a:latin typeface="Courier New" panose="02070309020205020404" pitchFamily="49" charset="0"/>
                <a:cs typeface="Courier New" panose="02070309020205020404" pitchFamily="49" charset="0"/>
              </a:rPr>
              <a:t> String g(){ </a:t>
            </a:r>
            <a:r>
              <a:rPr lang="en-US" sz="1600" b="1" dirty="0">
                <a:solidFill>
                  <a:schemeClr val="accent6">
                    <a:lumMod val="75000"/>
                  </a:schemeClr>
                </a:solidFill>
                <a:latin typeface="Courier New" panose="02070309020205020404" pitchFamily="49" charset="0"/>
                <a:cs typeface="Courier New" panose="02070309020205020404" pitchFamily="49" charset="0"/>
              </a:rPr>
              <a:t>return</a:t>
            </a:r>
            <a:r>
              <a:rPr lang="en-US" sz="1600" dirty="0">
                <a:latin typeface="Courier New" panose="02070309020205020404" pitchFamily="49" charset="0"/>
                <a:cs typeface="Courier New" panose="02070309020205020404" pitchFamily="49" charset="0"/>
              </a:rPr>
              <a:t> </a:t>
            </a:r>
            <a:r>
              <a:rPr lang="en-US" sz="1600" dirty="0">
                <a:solidFill>
                  <a:srgbClr val="3399FF"/>
                </a:solidFill>
                <a:latin typeface="Courier New" panose="02070309020205020404" pitchFamily="49" charset="0"/>
                <a:cs typeface="Courier New" panose="02070309020205020404" pitchFamily="49" charset="0"/>
              </a:rPr>
              <a:t>"C"</a:t>
            </a:r>
            <a:r>
              <a:rPr lang="en-US" sz="1600" dirty="0">
                <a:latin typeface="Courier New" panose="02070309020205020404" pitchFamily="49" charset="0"/>
                <a:cs typeface="Courier New" panose="02070309020205020404" pitchFamily="49" charset="0"/>
              </a:rPr>
              <a:t>; }</a:t>
            </a:r>
          </a:p>
          <a:p>
            <a:r>
              <a:rPr lang="en-US" sz="1600" dirty="0">
                <a:solidFill>
                  <a:srgbClr val="999933"/>
                </a:solidFill>
                <a:latin typeface="Courier New" panose="02070309020205020404" pitchFamily="49" charset="0"/>
                <a:cs typeface="Courier New" panose="02070309020205020404" pitchFamily="49" charset="0"/>
              </a:rPr>
              <a:t> 10: </a:t>
            </a:r>
            <a:r>
              <a:rPr lang="en-US" sz="1600" dirty="0">
                <a:latin typeface="Courier New" panose="02070309020205020404" pitchFamily="49" charset="0"/>
                <a:cs typeface="Courier New" panose="02070309020205020404" pitchFamily="49" charset="0"/>
              </a:rPr>
              <a:t>};</a:t>
            </a:r>
          </a:p>
          <a:p>
            <a:r>
              <a:rPr lang="en-US" sz="1600" dirty="0">
                <a:solidFill>
                  <a:srgbClr val="999933"/>
                </a:solidFill>
                <a:latin typeface="Courier New" panose="02070309020205020404" pitchFamily="49" charset="0"/>
                <a:cs typeface="Courier New" panose="02070309020205020404" pitchFamily="49" charset="0"/>
              </a:rPr>
              <a:t> 11: </a:t>
            </a:r>
            <a:r>
              <a:rPr lang="en-US" sz="1600" b="1" dirty="0">
                <a:solidFill>
                  <a:schemeClr val="accent6">
                    <a:lumMod val="75000"/>
                  </a:schemeClr>
                </a:solidFill>
                <a:latin typeface="Courier New" panose="02070309020205020404" pitchFamily="49" charset="0"/>
                <a:cs typeface="Courier New" panose="02070309020205020404" pitchFamily="49" charset="0"/>
              </a:rPr>
              <a:t>class</a:t>
            </a:r>
            <a:r>
              <a:rPr lang="en-US" sz="1600" dirty="0">
                <a:latin typeface="Courier New" panose="02070309020205020404" pitchFamily="49" charset="0"/>
                <a:cs typeface="Courier New" panose="02070309020205020404" pitchFamily="49" charset="0"/>
              </a:rPr>
              <a:t> D : </a:t>
            </a:r>
            <a:r>
              <a:rPr lang="en-US" sz="1600" b="1" dirty="0">
                <a:solidFill>
                  <a:schemeClr val="accent6">
                    <a:lumMod val="75000"/>
                  </a:schemeClr>
                </a:solidFill>
                <a:latin typeface="Courier New" panose="02070309020205020404" pitchFamily="49" charset="0"/>
                <a:cs typeface="Courier New" panose="02070309020205020404" pitchFamily="49" charset="0"/>
              </a:rPr>
              <a:t>public</a:t>
            </a:r>
            <a:r>
              <a:rPr lang="en-US" sz="1600" dirty="0">
                <a:latin typeface="Courier New" panose="02070309020205020404" pitchFamily="49" charset="0"/>
                <a:cs typeface="Courier New" panose="02070309020205020404" pitchFamily="49" charset="0"/>
              </a:rPr>
              <a:t> A{</a:t>
            </a:r>
          </a:p>
          <a:p>
            <a:r>
              <a:rPr lang="en-US" sz="1600" dirty="0">
                <a:solidFill>
                  <a:srgbClr val="999933"/>
                </a:solidFill>
                <a:latin typeface="Courier New" panose="02070309020205020404" pitchFamily="49" charset="0"/>
                <a:cs typeface="Courier New" panose="02070309020205020404" pitchFamily="49" charset="0"/>
              </a:rPr>
              <a:t> 12: </a:t>
            </a:r>
            <a:r>
              <a:rPr lang="en-US" sz="1600" dirty="0">
                <a:latin typeface="Courier New" panose="02070309020205020404" pitchFamily="49" charset="0"/>
                <a:cs typeface="Courier New" panose="02070309020205020404" pitchFamily="49" charset="0"/>
              </a:rPr>
              <a:t>    </a:t>
            </a:r>
            <a:r>
              <a:rPr lang="en-US" sz="1600" b="1" dirty="0">
                <a:solidFill>
                  <a:schemeClr val="accent6">
                    <a:lumMod val="75000"/>
                  </a:schemeClr>
                </a:solidFill>
                <a:latin typeface="Courier New" panose="02070309020205020404" pitchFamily="49" charset="0"/>
                <a:cs typeface="Courier New" panose="02070309020205020404" pitchFamily="49" charset="0"/>
              </a:rPr>
              <a:t>public</a:t>
            </a:r>
            <a:r>
              <a:rPr lang="en-US" sz="1600" dirty="0">
                <a:latin typeface="Courier New" panose="02070309020205020404" pitchFamily="49" charset="0"/>
                <a:cs typeface="Courier New" panose="02070309020205020404" pitchFamily="49" charset="0"/>
              </a:rPr>
              <a:t> String g(){ </a:t>
            </a:r>
            <a:r>
              <a:rPr lang="en-US" sz="1600" b="1" dirty="0">
                <a:solidFill>
                  <a:schemeClr val="accent6">
                    <a:lumMod val="75000"/>
                  </a:schemeClr>
                </a:solidFill>
                <a:latin typeface="Courier New" panose="02070309020205020404" pitchFamily="49" charset="0"/>
                <a:cs typeface="Courier New" panose="02070309020205020404" pitchFamily="49" charset="0"/>
              </a:rPr>
              <a:t>return</a:t>
            </a:r>
            <a:r>
              <a:rPr lang="en-US" sz="1600" dirty="0">
                <a:latin typeface="Courier New" panose="02070309020205020404" pitchFamily="49" charset="0"/>
                <a:cs typeface="Courier New" panose="02070309020205020404" pitchFamily="49" charset="0"/>
              </a:rPr>
              <a:t> </a:t>
            </a:r>
            <a:r>
              <a:rPr lang="en-US" sz="1600" dirty="0">
                <a:solidFill>
                  <a:srgbClr val="3399FF"/>
                </a:solidFill>
                <a:latin typeface="Courier New" panose="02070309020205020404" pitchFamily="49" charset="0"/>
                <a:cs typeface="Courier New" panose="02070309020205020404" pitchFamily="49" charset="0"/>
              </a:rPr>
              <a:t>"D"</a:t>
            </a:r>
            <a:r>
              <a:rPr lang="en-US" sz="1600" dirty="0">
                <a:latin typeface="Courier New" panose="02070309020205020404" pitchFamily="49" charset="0"/>
                <a:cs typeface="Courier New" panose="02070309020205020404" pitchFamily="49" charset="0"/>
              </a:rPr>
              <a:t>; }</a:t>
            </a:r>
          </a:p>
          <a:p>
            <a:r>
              <a:rPr lang="en-US" sz="1600" dirty="0">
                <a:solidFill>
                  <a:srgbClr val="999933"/>
                </a:solidFill>
                <a:latin typeface="Courier New" panose="02070309020205020404" pitchFamily="49" charset="0"/>
                <a:cs typeface="Courier New" panose="02070309020205020404" pitchFamily="49" charset="0"/>
              </a:rPr>
              <a:t> 13: </a:t>
            </a:r>
            <a:r>
              <a:rPr lang="en-US" sz="1600" dirty="0">
                <a:latin typeface="Courier New" panose="02070309020205020404" pitchFamily="49" charset="0"/>
                <a:cs typeface="Courier New" panose="02070309020205020404" pitchFamily="49" charset="0"/>
              </a:rPr>
              <a:t>};</a:t>
            </a:r>
          </a:p>
          <a:p>
            <a:r>
              <a:rPr lang="en-US" sz="1600" dirty="0">
                <a:solidFill>
                  <a:srgbClr val="999933"/>
                </a:solidFill>
                <a:latin typeface="Courier New" panose="02070309020205020404" pitchFamily="49" charset="0"/>
                <a:cs typeface="Courier New" panose="02070309020205020404" pitchFamily="49" charset="0"/>
              </a:rPr>
              <a:t> 14: </a:t>
            </a:r>
            <a:r>
              <a:rPr lang="en-US" sz="1600" b="1" dirty="0">
                <a:solidFill>
                  <a:schemeClr val="accent6">
                    <a:lumMod val="75000"/>
                  </a:schemeClr>
                </a:solidFill>
                <a:latin typeface="Courier New" panose="02070309020205020404" pitchFamily="49" charset="0"/>
                <a:cs typeface="Courier New" panose="02070309020205020404" pitchFamily="49" charset="0"/>
              </a:rPr>
              <a:t>class</a:t>
            </a:r>
            <a:r>
              <a:rPr lang="en-US" sz="1600" dirty="0">
                <a:latin typeface="Courier New" panose="02070309020205020404" pitchFamily="49" charset="0"/>
                <a:cs typeface="Courier New" panose="02070309020205020404" pitchFamily="49" charset="0"/>
              </a:rPr>
              <a:t> Driver {</a:t>
            </a:r>
          </a:p>
          <a:p>
            <a:r>
              <a:rPr lang="en-US" sz="1600" dirty="0">
                <a:solidFill>
                  <a:srgbClr val="999933"/>
                </a:solidFill>
                <a:latin typeface="Courier New" panose="02070309020205020404" pitchFamily="49" charset="0"/>
                <a:cs typeface="Courier New" panose="02070309020205020404" pitchFamily="49" charset="0"/>
              </a:rPr>
              <a:t> 15: </a:t>
            </a:r>
            <a:r>
              <a:rPr lang="en-US" sz="1600" dirty="0">
                <a:latin typeface="Courier New" panose="02070309020205020404" pitchFamily="49" charset="0"/>
                <a:cs typeface="Courier New" panose="02070309020205020404" pitchFamily="49" charset="0"/>
              </a:rPr>
              <a:t>  </a:t>
            </a:r>
            <a:r>
              <a:rPr lang="en-US" sz="1600" b="1" dirty="0">
                <a:solidFill>
                  <a:schemeClr val="accent6">
                    <a:lumMod val="75000"/>
                  </a:schemeClr>
                </a:solidFill>
                <a:latin typeface="Courier New" panose="02070309020205020404" pitchFamily="49" charset="0"/>
                <a:cs typeface="Courier New" panose="02070309020205020404" pitchFamily="49" charset="0"/>
              </a:rPr>
              <a:t>public</a:t>
            </a:r>
            <a:r>
              <a:rPr lang="en-US" sz="1600" dirty="0">
                <a:latin typeface="Courier New" panose="02070309020205020404" pitchFamily="49" charset="0"/>
                <a:cs typeface="Courier New" panose="02070309020205020404" pitchFamily="49" charset="0"/>
              </a:rPr>
              <a:t> </a:t>
            </a:r>
            <a:r>
              <a:rPr lang="en-US" sz="1600" b="1" dirty="0">
                <a:solidFill>
                  <a:schemeClr val="accent4">
                    <a:lumMod val="75000"/>
                  </a:schemeClr>
                </a:solidFill>
                <a:latin typeface="Courier New" panose="02070309020205020404" pitchFamily="49" charset="0"/>
                <a:cs typeface="Courier New" panose="02070309020205020404" pitchFamily="49" charset="0"/>
              </a:rPr>
              <a:t>void</a:t>
            </a:r>
            <a:r>
              <a:rPr lang="en-US" sz="1600" dirty="0">
                <a:latin typeface="Courier New" panose="02070309020205020404" pitchFamily="49" charset="0"/>
                <a:cs typeface="Courier New" panose="02070309020205020404" pitchFamily="49" charset="0"/>
              </a:rPr>
              <a:t> main(String[] args){</a:t>
            </a:r>
          </a:p>
          <a:p>
            <a:r>
              <a:rPr lang="en-US" sz="1600" dirty="0">
                <a:solidFill>
                  <a:srgbClr val="999933"/>
                </a:solidFill>
                <a:latin typeface="Courier New" panose="02070309020205020404" pitchFamily="49" charset="0"/>
                <a:cs typeface="Courier New" panose="02070309020205020404" pitchFamily="49" charset="0"/>
              </a:rPr>
              <a:t> 16: </a:t>
            </a:r>
            <a:r>
              <a:rPr lang="en-US" sz="1600" dirty="0">
                <a:latin typeface="Courier New" panose="02070309020205020404" pitchFamily="49" charset="0"/>
                <a:cs typeface="Courier New" panose="02070309020205020404" pitchFamily="49" charset="0"/>
              </a:rPr>
              <a:t>    A[] aArr = {</a:t>
            </a:r>
            <a:r>
              <a:rPr lang="en-US" sz="1600" b="1" dirty="0">
                <a:solidFill>
                  <a:schemeClr val="accent6">
                    <a:lumMod val="75000"/>
                  </a:schemeClr>
                </a:solidFill>
                <a:latin typeface="Courier New" panose="02070309020205020404" pitchFamily="49" charset="0"/>
                <a:cs typeface="Courier New" panose="02070309020205020404" pitchFamily="49" charset="0"/>
              </a:rPr>
              <a:t>new</a:t>
            </a:r>
            <a:r>
              <a:rPr lang="en-US" sz="1600" dirty="0">
                <a:latin typeface="Courier New" panose="02070309020205020404" pitchFamily="49" charset="0"/>
                <a:cs typeface="Courier New" panose="02070309020205020404" pitchFamily="49" charset="0"/>
              </a:rPr>
              <a:t> A(), </a:t>
            </a:r>
            <a:r>
              <a:rPr lang="en-US" sz="1600" b="1" dirty="0">
                <a:solidFill>
                  <a:schemeClr val="accent6">
                    <a:lumMod val="75000"/>
                  </a:schemeClr>
                </a:solidFill>
                <a:latin typeface="Courier New" panose="02070309020205020404" pitchFamily="49" charset="0"/>
                <a:cs typeface="Courier New" panose="02070309020205020404" pitchFamily="49" charset="0"/>
              </a:rPr>
              <a:t>new</a:t>
            </a:r>
            <a:r>
              <a:rPr lang="en-US" sz="1600" dirty="0">
                <a:latin typeface="Courier New" panose="02070309020205020404" pitchFamily="49" charset="0"/>
                <a:cs typeface="Courier New" panose="02070309020205020404" pitchFamily="49" charset="0"/>
              </a:rPr>
              <a:t> B()};</a:t>
            </a:r>
          </a:p>
          <a:p>
            <a:r>
              <a:rPr lang="en-US" sz="1600" dirty="0">
                <a:solidFill>
                  <a:srgbClr val="999933"/>
                </a:solidFill>
                <a:latin typeface="Courier New" panose="02070309020205020404" pitchFamily="49" charset="0"/>
                <a:cs typeface="Courier New" panose="02070309020205020404" pitchFamily="49" charset="0"/>
              </a:rPr>
              <a:t> 17: </a:t>
            </a:r>
            <a:r>
              <a:rPr lang="en-US" sz="1600" dirty="0">
                <a:latin typeface="Courier New" panose="02070309020205020404" pitchFamily="49" charset="0"/>
                <a:cs typeface="Courier New" panose="02070309020205020404" pitchFamily="49" charset="0"/>
              </a:rPr>
              <a:t>    </a:t>
            </a:r>
            <a:r>
              <a:rPr lang="en-US" sz="1600" b="1" dirty="0">
                <a:solidFill>
                  <a:schemeClr val="accent6">
                    <a:lumMod val="75000"/>
                  </a:schemeClr>
                </a:solidFill>
                <a:latin typeface="Courier New" panose="02070309020205020404" pitchFamily="49" charset="0"/>
                <a:cs typeface="Courier New" panose="02070309020205020404" pitchFamily="49" charset="0"/>
              </a:rPr>
              <a:t>for</a:t>
            </a:r>
            <a:r>
              <a:rPr lang="en-US" sz="1600" dirty="0">
                <a:latin typeface="Courier New" panose="02070309020205020404" pitchFamily="49" charset="0"/>
                <a:cs typeface="Courier New" panose="02070309020205020404" pitchFamily="49" charset="0"/>
              </a:rPr>
              <a:t> (A a : aArr){</a:t>
            </a:r>
          </a:p>
          <a:p>
            <a:r>
              <a:rPr lang="en-US" sz="1600" dirty="0">
                <a:solidFill>
                  <a:srgbClr val="999933"/>
                </a:solidFill>
                <a:latin typeface="Courier New" panose="02070309020205020404" pitchFamily="49" charset="0"/>
                <a:cs typeface="Courier New" panose="02070309020205020404" pitchFamily="49" charset="0"/>
              </a:rPr>
              <a:t> 18: </a:t>
            </a:r>
            <a:r>
              <a:rPr lang="en-US" sz="1600" dirty="0">
                <a:latin typeface="Courier New" panose="02070309020205020404" pitchFamily="49" charset="0"/>
                <a:cs typeface="Courier New" panose="02070309020205020404" pitchFamily="49" charset="0"/>
              </a:rPr>
              <a:t>      A res = a.f();</a:t>
            </a:r>
          </a:p>
          <a:p>
            <a:r>
              <a:rPr lang="en-US" sz="1600" dirty="0">
                <a:solidFill>
                  <a:srgbClr val="999933"/>
                </a:solidFill>
                <a:latin typeface="Courier New" panose="02070309020205020404" pitchFamily="49" charset="0"/>
                <a:cs typeface="Courier New" panose="02070309020205020404" pitchFamily="49" charset="0"/>
              </a:rPr>
              <a:t> 19: </a:t>
            </a:r>
            <a:r>
              <a:rPr lang="en-US" sz="1600" dirty="0">
                <a:latin typeface="Courier New" panose="02070309020205020404" pitchFamily="49" charset="0"/>
                <a:cs typeface="Courier New" panose="02070309020205020404" pitchFamily="49" charset="0"/>
              </a:rPr>
              <a:t>      print(a.g());</a:t>
            </a:r>
          </a:p>
          <a:p>
            <a:r>
              <a:rPr lang="en-US" sz="1600" dirty="0">
                <a:solidFill>
                  <a:srgbClr val="999933"/>
                </a:solidFill>
                <a:latin typeface="Courier New" panose="02070309020205020404" pitchFamily="49" charset="0"/>
                <a:cs typeface="Courier New" panose="02070309020205020404" pitchFamily="49" charset="0"/>
              </a:rPr>
              <a:t> 20: </a:t>
            </a:r>
            <a:r>
              <a:rPr lang="en-US" sz="1600" dirty="0">
                <a:latin typeface="Courier New" panose="02070309020205020404" pitchFamily="49" charset="0"/>
                <a:cs typeface="Courier New" panose="02070309020205020404" pitchFamily="49" charset="0"/>
              </a:rPr>
              <a:t>      print(res.g());</a:t>
            </a:r>
          </a:p>
          <a:p>
            <a:r>
              <a:rPr lang="en-US" sz="1600" dirty="0">
                <a:solidFill>
                  <a:srgbClr val="999933"/>
                </a:solidFill>
                <a:latin typeface="Courier New" panose="02070309020205020404" pitchFamily="49" charset="0"/>
                <a:cs typeface="Courier New" panose="02070309020205020404" pitchFamily="49" charset="0"/>
              </a:rPr>
              <a:t> 21: </a:t>
            </a:r>
            <a:r>
              <a:rPr lang="en-US" sz="1600" dirty="0">
                <a:latin typeface="Courier New" panose="02070309020205020404" pitchFamily="49" charset="0"/>
                <a:cs typeface="Courier New" panose="02070309020205020404" pitchFamily="49" charset="0"/>
              </a:rPr>
              <a:t>    }</a:t>
            </a:r>
          </a:p>
          <a:p>
            <a:r>
              <a:rPr lang="en-US" sz="1600" dirty="0">
                <a:solidFill>
                  <a:srgbClr val="999933"/>
                </a:solidFill>
                <a:latin typeface="Courier New" panose="02070309020205020404" pitchFamily="49" charset="0"/>
                <a:cs typeface="Courier New" panose="02070309020205020404" pitchFamily="49" charset="0"/>
              </a:rPr>
              <a:t> 22: </a:t>
            </a:r>
            <a:r>
              <a:rPr lang="en-US" sz="1600" dirty="0">
                <a:latin typeface="Courier New" panose="02070309020205020404" pitchFamily="49" charset="0"/>
                <a:cs typeface="Courier New" panose="02070309020205020404" pitchFamily="49" charset="0"/>
              </a:rPr>
              <a:t>  }</a:t>
            </a:r>
          </a:p>
          <a:p>
            <a:r>
              <a:rPr lang="en-US" sz="1600" dirty="0">
                <a:solidFill>
                  <a:srgbClr val="999933"/>
                </a:solidFill>
                <a:latin typeface="Courier New" panose="02070309020205020404" pitchFamily="49" charset="0"/>
                <a:cs typeface="Courier New" panose="02070309020205020404" pitchFamily="49" charset="0"/>
              </a:rPr>
              <a:t> 23: </a:t>
            </a:r>
            <a:r>
              <a:rPr lang="en-US" sz="1600" dirty="0">
                <a:latin typeface="Courier New" panose="02070309020205020404" pitchFamily="49" charset="0"/>
                <a:cs typeface="Courier New" panose="02070309020205020404" pitchFamily="49" charset="0"/>
              </a:rPr>
              <a:t>};</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DDD52CA8-8303-1B8D-35B2-E9467B5720C3}"/>
                  </a:ext>
                </a:extLst>
              </p14:cNvPr>
              <p14:cNvContentPartPr/>
              <p14:nvPr/>
            </p14:nvContentPartPr>
            <p14:xfrm>
              <a:off x="9373680" y="3449880"/>
              <a:ext cx="724680" cy="815760"/>
            </p14:xfrm>
          </p:contentPart>
        </mc:Choice>
        <mc:Fallback>
          <p:pic>
            <p:nvPicPr>
              <p:cNvPr id="4" name="Ink 3">
                <a:extLst>
                  <a:ext uri="{FF2B5EF4-FFF2-40B4-BE49-F238E27FC236}">
                    <a16:creationId xmlns:a16="http://schemas.microsoft.com/office/drawing/2014/main" id="{DDD52CA8-8303-1B8D-35B2-E9467B5720C3}"/>
                  </a:ext>
                </a:extLst>
              </p:cNvPr>
              <p:cNvPicPr/>
              <p:nvPr/>
            </p:nvPicPr>
            <p:blipFill>
              <a:blip r:embed="rId3"/>
              <a:stretch>
                <a:fillRect/>
              </a:stretch>
            </p:blipFill>
            <p:spPr>
              <a:xfrm>
                <a:off x="9364320" y="3440520"/>
                <a:ext cx="743400" cy="834480"/>
              </a:xfrm>
              <a:prstGeom prst="rect">
                <a:avLst/>
              </a:prstGeom>
            </p:spPr>
          </p:pic>
        </mc:Fallback>
      </mc:AlternateContent>
    </p:spTree>
    <p:extLst>
      <p:ext uri="{BB962C8B-B14F-4D97-AF65-F5344CB8AC3E}">
        <p14:creationId xmlns:p14="http://schemas.microsoft.com/office/powerpoint/2010/main" val="2192298557"/>
      </p:ext>
    </p:extLst>
  </p:cSld>
  <p:clrMapOvr>
    <a:masterClrMapping/>
  </p:clrMapOvr>
</p:sld>
</file>

<file path=ppt/slides/slide14.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14</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194228"/>
            <a:ext cx="12172220" cy="1325563"/>
          </a:xfrm>
        </p:spPr>
        <p:txBody>
          <a:bodyPr>
            <a:normAutofit/>
          </a:bodyPr>
          <a:lstStyle/>
          <a:p>
            <a:r>
              <a:rPr lang="en-US" sz="3400" b="1" dirty="0"/>
              <a:t>Dynamic Dispatch: Gets Complicated!</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13372" y="103111"/>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A history of Computing</a:t>
            </a:r>
          </a:p>
        </p:txBody>
      </p:sp>
      <p:pic>
        <p:nvPicPr>
          <p:cNvPr id="2050" name="Picture 2" descr="Here's Why Your Organization Can't Handle Complexity | Inc.com">
            <a:extLst>
              <a:ext uri="{FF2B5EF4-FFF2-40B4-BE49-F238E27FC236}">
                <a16:creationId xmlns:a16="http://schemas.microsoft.com/office/drawing/2014/main" id="{70C3C8D9-6A8D-C043-E7E4-051F11196F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9372" y="1449127"/>
            <a:ext cx="8756822" cy="4925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0946744"/>
      </p:ext>
    </p:extLst>
  </p:cSld>
  <p:clrMapOvr>
    <a:masterClrMapping/>
  </p:clrMapOvr>
</p:sld>
</file>

<file path=ppt/slides/slide15.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15</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194228"/>
            <a:ext cx="12172220" cy="1325563"/>
          </a:xfrm>
        </p:spPr>
        <p:txBody>
          <a:bodyPr>
            <a:normAutofit/>
          </a:bodyPr>
          <a:lstStyle/>
          <a:p>
            <a:r>
              <a:rPr lang="en-US" sz="3400" b="1" dirty="0"/>
              <a:t>Dynamic Dispatch: Gets Complicated!</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13372" y="103111"/>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A history of Computing</a:t>
            </a:r>
          </a:p>
        </p:txBody>
      </p:sp>
      <p:pic>
        <p:nvPicPr>
          <p:cNvPr id="2050" name="Picture 2" descr="Here's Why Your Organization Can't Handle Complexity | Inc.com">
            <a:extLst>
              <a:ext uri="{FF2B5EF4-FFF2-40B4-BE49-F238E27FC236}">
                <a16:creationId xmlns:a16="http://schemas.microsoft.com/office/drawing/2014/main" id="{70C3C8D9-6A8D-C043-E7E4-051F11196F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2278" y="2184805"/>
            <a:ext cx="4909750" cy="2761734"/>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2">
            <a:extLst>
              <a:ext uri="{FF2B5EF4-FFF2-40B4-BE49-F238E27FC236}">
                <a16:creationId xmlns:a16="http://schemas.microsoft.com/office/drawing/2014/main" id="{32C36541-99E0-13EA-FF5C-668220BD0088}"/>
              </a:ext>
            </a:extLst>
          </p:cNvPr>
          <p:cNvSpPr txBox="1">
            <a:spLocks/>
          </p:cNvSpPr>
          <p:nvPr/>
        </p:nvSpPr>
        <p:spPr>
          <a:xfrm>
            <a:off x="429972" y="1528426"/>
            <a:ext cx="6860513" cy="40157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600" cap="small" dirty="0"/>
              <a:t>Direct Calls</a:t>
            </a:r>
          </a:p>
        </p:txBody>
      </p:sp>
      <p:sp>
        <p:nvSpPr>
          <p:cNvPr id="3" name="TextBox 2">
            <a:extLst>
              <a:ext uri="{FF2B5EF4-FFF2-40B4-BE49-F238E27FC236}">
                <a16:creationId xmlns:a16="http://schemas.microsoft.com/office/drawing/2014/main" id="{C49BE7EA-08D2-744F-B9E2-965D4D86A5C8}"/>
              </a:ext>
            </a:extLst>
          </p:cNvPr>
          <p:cNvSpPr txBox="1"/>
          <p:nvPr/>
        </p:nvSpPr>
        <p:spPr>
          <a:xfrm>
            <a:off x="429972" y="1936320"/>
            <a:ext cx="6104238" cy="460960"/>
          </a:xfrm>
          <a:prstGeom prst="rect">
            <a:avLst/>
          </a:prstGeom>
          <a:noFill/>
        </p:spPr>
        <p:txBody>
          <a:bodyPr wrap="square">
            <a:spAutoFit/>
          </a:bodyPr>
          <a:lstStyle/>
          <a:p>
            <a:pPr>
              <a:lnSpc>
                <a:spcPct val="150000"/>
              </a:lnSpc>
            </a:pPr>
            <a:r>
              <a:rPr lang="en-US" sz="1800" dirty="0">
                <a:solidFill>
                  <a:srgbClr val="666666"/>
                </a:solidFill>
              </a:rPr>
              <a:t>Not so bad</a:t>
            </a:r>
          </a:p>
        </p:txBody>
      </p:sp>
      <p:sp>
        <p:nvSpPr>
          <p:cNvPr id="4" name="Content Placeholder 2">
            <a:extLst>
              <a:ext uri="{FF2B5EF4-FFF2-40B4-BE49-F238E27FC236}">
                <a16:creationId xmlns:a16="http://schemas.microsoft.com/office/drawing/2014/main" id="{54557339-D02E-F6E6-345C-9AD9A9DEFA19}"/>
              </a:ext>
            </a:extLst>
          </p:cNvPr>
          <p:cNvSpPr txBox="1">
            <a:spLocks/>
          </p:cNvSpPr>
          <p:nvPr/>
        </p:nvSpPr>
        <p:spPr>
          <a:xfrm>
            <a:off x="429972" y="2515037"/>
            <a:ext cx="6860513" cy="40157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600" cap="small" dirty="0"/>
              <a:t>Indirect Calls</a:t>
            </a:r>
          </a:p>
        </p:txBody>
      </p:sp>
      <p:sp>
        <p:nvSpPr>
          <p:cNvPr id="6" name="TextBox 5">
            <a:extLst>
              <a:ext uri="{FF2B5EF4-FFF2-40B4-BE49-F238E27FC236}">
                <a16:creationId xmlns:a16="http://schemas.microsoft.com/office/drawing/2014/main" id="{80C1B1C0-6D43-3745-010B-DEDBBCD2642D}"/>
              </a:ext>
            </a:extLst>
          </p:cNvPr>
          <p:cNvSpPr txBox="1"/>
          <p:nvPr/>
        </p:nvSpPr>
        <p:spPr>
          <a:xfrm>
            <a:off x="429972" y="2922931"/>
            <a:ext cx="4595109" cy="460960"/>
          </a:xfrm>
          <a:prstGeom prst="rect">
            <a:avLst/>
          </a:prstGeom>
          <a:noFill/>
        </p:spPr>
        <p:txBody>
          <a:bodyPr wrap="square">
            <a:spAutoFit/>
          </a:bodyPr>
          <a:lstStyle/>
          <a:p>
            <a:pPr>
              <a:lnSpc>
                <a:spcPct val="150000"/>
              </a:lnSpc>
            </a:pPr>
            <a:r>
              <a:rPr lang="en-US" sz="1800" dirty="0">
                <a:solidFill>
                  <a:srgbClr val="666666"/>
                </a:solidFill>
              </a:rPr>
              <a:t>Quite a bit harder: multiple </a:t>
            </a:r>
            <a:r>
              <a:rPr lang="en-US" sz="1800">
                <a:solidFill>
                  <a:srgbClr val="666666"/>
                </a:solidFill>
              </a:rPr>
              <a:t>targets possible!</a:t>
            </a:r>
            <a:endParaRPr lang="en-US" sz="1800" dirty="0">
              <a:solidFill>
                <a:srgbClr val="666666"/>
              </a:solidFill>
            </a:endParaRPr>
          </a:p>
        </p:txBody>
      </p:sp>
    </p:spTree>
    <p:extLst>
      <p:ext uri="{BB962C8B-B14F-4D97-AF65-F5344CB8AC3E}">
        <p14:creationId xmlns:p14="http://schemas.microsoft.com/office/powerpoint/2010/main" val="605840833"/>
      </p:ext>
    </p:extLst>
  </p:cSld>
  <p:clrMapOvr>
    <a:masterClrMapping/>
  </p:clrMapOvr>
</p:sld>
</file>

<file path=ppt/slides/slide1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16</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194228"/>
            <a:ext cx="12172220" cy="1325563"/>
          </a:xfrm>
        </p:spPr>
        <p:txBody>
          <a:bodyPr>
            <a:normAutofit/>
          </a:bodyPr>
          <a:lstStyle/>
          <a:p>
            <a:r>
              <a:rPr lang="en-US" sz="3400" b="1" dirty="0"/>
              <a:t>Dynamic Dispatch: Gets Complicated!</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13372" y="103111"/>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A history of Computing</a:t>
            </a:r>
          </a:p>
        </p:txBody>
      </p:sp>
      <p:sp>
        <p:nvSpPr>
          <p:cNvPr id="2" name="Content Placeholder 2">
            <a:extLst>
              <a:ext uri="{FF2B5EF4-FFF2-40B4-BE49-F238E27FC236}">
                <a16:creationId xmlns:a16="http://schemas.microsoft.com/office/drawing/2014/main" id="{32C36541-99E0-13EA-FF5C-668220BD0088}"/>
              </a:ext>
            </a:extLst>
          </p:cNvPr>
          <p:cNvSpPr txBox="1">
            <a:spLocks/>
          </p:cNvSpPr>
          <p:nvPr/>
        </p:nvSpPr>
        <p:spPr>
          <a:xfrm>
            <a:off x="429972" y="1528426"/>
            <a:ext cx="6860513" cy="40157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600" cap="small" dirty="0"/>
              <a:t>Direct Calls</a:t>
            </a:r>
          </a:p>
        </p:txBody>
      </p:sp>
      <p:sp>
        <p:nvSpPr>
          <p:cNvPr id="3" name="TextBox 2">
            <a:extLst>
              <a:ext uri="{FF2B5EF4-FFF2-40B4-BE49-F238E27FC236}">
                <a16:creationId xmlns:a16="http://schemas.microsoft.com/office/drawing/2014/main" id="{C49BE7EA-08D2-744F-B9E2-965D4D86A5C8}"/>
              </a:ext>
            </a:extLst>
          </p:cNvPr>
          <p:cNvSpPr txBox="1"/>
          <p:nvPr/>
        </p:nvSpPr>
        <p:spPr>
          <a:xfrm>
            <a:off x="429972" y="1936320"/>
            <a:ext cx="6104238" cy="460960"/>
          </a:xfrm>
          <a:prstGeom prst="rect">
            <a:avLst/>
          </a:prstGeom>
          <a:noFill/>
        </p:spPr>
        <p:txBody>
          <a:bodyPr wrap="square">
            <a:spAutoFit/>
          </a:bodyPr>
          <a:lstStyle/>
          <a:p>
            <a:pPr>
              <a:lnSpc>
                <a:spcPct val="150000"/>
              </a:lnSpc>
            </a:pPr>
            <a:r>
              <a:rPr lang="en-US" sz="1800" dirty="0">
                <a:solidFill>
                  <a:srgbClr val="666666"/>
                </a:solidFill>
              </a:rPr>
              <a:t>Not so bad</a:t>
            </a:r>
          </a:p>
        </p:txBody>
      </p:sp>
      <p:sp>
        <p:nvSpPr>
          <p:cNvPr id="4" name="Content Placeholder 2">
            <a:extLst>
              <a:ext uri="{FF2B5EF4-FFF2-40B4-BE49-F238E27FC236}">
                <a16:creationId xmlns:a16="http://schemas.microsoft.com/office/drawing/2014/main" id="{54557339-D02E-F6E6-345C-9AD9A9DEFA19}"/>
              </a:ext>
            </a:extLst>
          </p:cNvPr>
          <p:cNvSpPr txBox="1">
            <a:spLocks/>
          </p:cNvSpPr>
          <p:nvPr/>
        </p:nvSpPr>
        <p:spPr>
          <a:xfrm>
            <a:off x="429972" y="2515037"/>
            <a:ext cx="6860513" cy="40157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600" cap="small" dirty="0"/>
              <a:t>Indirect Calls</a:t>
            </a:r>
          </a:p>
        </p:txBody>
      </p:sp>
      <p:sp>
        <p:nvSpPr>
          <p:cNvPr id="6" name="TextBox 5">
            <a:extLst>
              <a:ext uri="{FF2B5EF4-FFF2-40B4-BE49-F238E27FC236}">
                <a16:creationId xmlns:a16="http://schemas.microsoft.com/office/drawing/2014/main" id="{80C1B1C0-6D43-3745-010B-DEDBBCD2642D}"/>
              </a:ext>
            </a:extLst>
          </p:cNvPr>
          <p:cNvSpPr txBox="1"/>
          <p:nvPr/>
        </p:nvSpPr>
        <p:spPr>
          <a:xfrm>
            <a:off x="429972" y="2922931"/>
            <a:ext cx="4595109" cy="460960"/>
          </a:xfrm>
          <a:prstGeom prst="rect">
            <a:avLst/>
          </a:prstGeom>
          <a:noFill/>
        </p:spPr>
        <p:txBody>
          <a:bodyPr wrap="square">
            <a:spAutoFit/>
          </a:bodyPr>
          <a:lstStyle/>
          <a:p>
            <a:pPr>
              <a:lnSpc>
                <a:spcPct val="150000"/>
              </a:lnSpc>
            </a:pPr>
            <a:r>
              <a:rPr lang="en-US" sz="1800" dirty="0">
                <a:solidFill>
                  <a:srgbClr val="666666"/>
                </a:solidFill>
              </a:rPr>
              <a:t>Quite a bit harder: multiple </a:t>
            </a:r>
            <a:r>
              <a:rPr lang="en-US" sz="1800">
                <a:solidFill>
                  <a:srgbClr val="666666"/>
                </a:solidFill>
              </a:rPr>
              <a:t>targets possible!</a:t>
            </a:r>
            <a:endParaRPr lang="en-US" sz="1800" dirty="0">
              <a:solidFill>
                <a:srgbClr val="666666"/>
              </a:solidFill>
            </a:endParaRPr>
          </a:p>
        </p:txBody>
      </p:sp>
      <p:sp>
        <p:nvSpPr>
          <p:cNvPr id="9" name="PROGCODE_c_dispatch.c">
            <a:extLst>
              <a:ext uri="{FF2B5EF4-FFF2-40B4-BE49-F238E27FC236}">
                <a16:creationId xmlns:a16="http://schemas.microsoft.com/office/drawing/2014/main" id="{538375BD-4052-C224-C7EC-8DD0CE0E77B3}"/>
              </a:ext>
            </a:extLst>
          </p:cNvPr>
          <p:cNvSpPr txBox="1"/>
          <p:nvPr/>
        </p:nvSpPr>
        <p:spPr>
          <a:xfrm>
            <a:off x="6705615" y="983603"/>
            <a:ext cx="5245347" cy="5755422"/>
          </a:xfrm>
          <a:prstGeom prst="rect">
            <a:avLst/>
          </a:prstGeom>
        </p:spPr>
        <p:style>
          <a:lnRef idx="2">
            <a:schemeClr val="dk1">
              <a:shade val="15000"/>
            </a:schemeClr>
          </a:lnRef>
          <a:fillRef idx="1">
            <a:schemeClr val="dk1"/>
          </a:fillRef>
          <a:effectRef idx="0">
            <a:schemeClr val="dk1"/>
          </a:effectRef>
          <a:fontRef idx="minor">
            <a:schemeClr val="lt1"/>
          </a:fontRef>
        </p:style>
        <p:txBody>
          <a:bodyPr wrap="none" rtlCol="0">
            <a:spAutoFit/>
          </a:bodyPr>
          <a:lstStyle/>
          <a:p>
            <a:r>
              <a:rPr lang="en-US" sz="1600" dirty="0">
                <a:solidFill>
                  <a:srgbClr val="999933"/>
                </a:solidFill>
                <a:latin typeface="Courier New" panose="02070309020205020404" pitchFamily="49" charset="0"/>
                <a:cs typeface="Courier New" panose="02070309020205020404" pitchFamily="49" charset="0"/>
              </a:rPr>
              <a:t>  1: </a:t>
            </a:r>
            <a:r>
              <a:rPr lang="en-US" sz="1600" b="1" dirty="0">
                <a:solidFill>
                  <a:schemeClr val="accent6">
                    <a:lumMod val="75000"/>
                  </a:schemeClr>
                </a:solidFill>
                <a:latin typeface="Courier New" panose="02070309020205020404" pitchFamily="49" charset="0"/>
                <a:cs typeface="Courier New" panose="02070309020205020404" pitchFamily="49" charset="0"/>
              </a:rPr>
              <a:t>class</a:t>
            </a:r>
            <a:r>
              <a:rPr lang="en-US" sz="1600" dirty="0">
                <a:latin typeface="Courier New" panose="02070309020205020404" pitchFamily="49" charset="0"/>
                <a:cs typeface="Courier New" panose="02070309020205020404" pitchFamily="49" charset="0"/>
              </a:rPr>
              <a:t> A{</a:t>
            </a:r>
          </a:p>
          <a:p>
            <a:r>
              <a:rPr lang="en-US" sz="1600" dirty="0">
                <a:solidFill>
                  <a:srgbClr val="999933"/>
                </a:solidFill>
                <a:latin typeface="Courier New" panose="02070309020205020404" pitchFamily="49" charset="0"/>
                <a:cs typeface="Courier New" panose="02070309020205020404" pitchFamily="49" charset="0"/>
              </a:rPr>
              <a:t>  2: </a:t>
            </a:r>
            <a:r>
              <a:rPr lang="en-US" sz="1600" dirty="0">
                <a:latin typeface="Courier New" panose="02070309020205020404" pitchFamily="49" charset="0"/>
                <a:cs typeface="Courier New" panose="02070309020205020404" pitchFamily="49" charset="0"/>
              </a:rPr>
              <a:t>    </a:t>
            </a:r>
            <a:r>
              <a:rPr lang="en-US" sz="1600" b="1" dirty="0">
                <a:solidFill>
                  <a:schemeClr val="accent6">
                    <a:lumMod val="75000"/>
                  </a:schemeClr>
                </a:solidFill>
                <a:latin typeface="Courier New" panose="02070309020205020404" pitchFamily="49" charset="0"/>
                <a:cs typeface="Courier New" panose="02070309020205020404" pitchFamily="49" charset="0"/>
              </a:rPr>
              <a:t>public</a:t>
            </a:r>
            <a:r>
              <a:rPr lang="en-US" sz="1600" dirty="0">
                <a:latin typeface="Courier New" panose="02070309020205020404" pitchFamily="49" charset="0"/>
                <a:cs typeface="Courier New" panose="02070309020205020404" pitchFamily="49" charset="0"/>
              </a:rPr>
              <a:t> A f(){ </a:t>
            </a:r>
            <a:r>
              <a:rPr lang="en-US" sz="1600" b="1" dirty="0">
                <a:solidFill>
                  <a:schemeClr val="accent6">
                    <a:lumMod val="75000"/>
                  </a:schemeClr>
                </a:solidFill>
                <a:latin typeface="Courier New" panose="02070309020205020404" pitchFamily="49" charset="0"/>
                <a:cs typeface="Courier New" panose="02070309020205020404" pitchFamily="49" charset="0"/>
              </a:rPr>
              <a:t>return</a:t>
            </a:r>
            <a:r>
              <a:rPr lang="en-US" sz="1600" dirty="0">
                <a:latin typeface="Courier New" panose="02070309020205020404" pitchFamily="49" charset="0"/>
                <a:cs typeface="Courier New" panose="02070309020205020404" pitchFamily="49" charset="0"/>
              </a:rPr>
              <a:t> </a:t>
            </a:r>
            <a:r>
              <a:rPr lang="en-US" sz="1600" b="1" dirty="0">
                <a:solidFill>
                  <a:schemeClr val="accent6">
                    <a:lumMod val="75000"/>
                  </a:schemeClr>
                </a:solidFill>
                <a:latin typeface="Courier New" panose="02070309020205020404" pitchFamily="49" charset="0"/>
                <a:cs typeface="Courier New" panose="02070309020205020404" pitchFamily="49" charset="0"/>
              </a:rPr>
              <a:t>new</a:t>
            </a:r>
            <a:r>
              <a:rPr lang="en-US" sz="1600" dirty="0">
                <a:latin typeface="Courier New" panose="02070309020205020404" pitchFamily="49" charset="0"/>
                <a:cs typeface="Courier New" panose="02070309020205020404" pitchFamily="49" charset="0"/>
              </a:rPr>
              <a:t> C(); }</a:t>
            </a:r>
          </a:p>
          <a:p>
            <a:r>
              <a:rPr lang="en-US" sz="1600" dirty="0">
                <a:solidFill>
                  <a:srgbClr val="999933"/>
                </a:solidFill>
                <a:latin typeface="Courier New" panose="02070309020205020404" pitchFamily="49" charset="0"/>
                <a:cs typeface="Courier New" panose="02070309020205020404" pitchFamily="49" charset="0"/>
              </a:rPr>
              <a:t>  3: </a:t>
            </a:r>
            <a:r>
              <a:rPr lang="en-US" sz="1600" dirty="0">
                <a:latin typeface="Courier New" panose="02070309020205020404" pitchFamily="49" charset="0"/>
                <a:cs typeface="Courier New" panose="02070309020205020404" pitchFamily="49" charset="0"/>
              </a:rPr>
              <a:t>    </a:t>
            </a:r>
            <a:r>
              <a:rPr lang="en-US" sz="1600" b="1" dirty="0">
                <a:solidFill>
                  <a:schemeClr val="accent6">
                    <a:lumMod val="75000"/>
                  </a:schemeClr>
                </a:solidFill>
                <a:latin typeface="Courier New" panose="02070309020205020404" pitchFamily="49" charset="0"/>
                <a:cs typeface="Courier New" panose="02070309020205020404" pitchFamily="49" charset="0"/>
              </a:rPr>
              <a:t>public</a:t>
            </a:r>
            <a:r>
              <a:rPr lang="en-US" sz="1600" dirty="0">
                <a:latin typeface="Courier New" panose="02070309020205020404" pitchFamily="49" charset="0"/>
                <a:cs typeface="Courier New" panose="02070309020205020404" pitchFamily="49" charset="0"/>
              </a:rPr>
              <a:t> String g(){ </a:t>
            </a:r>
            <a:r>
              <a:rPr lang="en-US" sz="1600" b="1" dirty="0">
                <a:solidFill>
                  <a:schemeClr val="accent6">
                    <a:lumMod val="75000"/>
                  </a:schemeClr>
                </a:solidFill>
                <a:latin typeface="Courier New" panose="02070309020205020404" pitchFamily="49" charset="0"/>
                <a:cs typeface="Courier New" panose="02070309020205020404" pitchFamily="49" charset="0"/>
              </a:rPr>
              <a:t>return</a:t>
            </a:r>
            <a:r>
              <a:rPr lang="en-US" sz="1600" dirty="0">
                <a:latin typeface="Courier New" panose="02070309020205020404" pitchFamily="49" charset="0"/>
                <a:cs typeface="Courier New" panose="02070309020205020404" pitchFamily="49" charset="0"/>
              </a:rPr>
              <a:t> </a:t>
            </a:r>
            <a:r>
              <a:rPr lang="en-US" sz="1600" dirty="0">
                <a:solidFill>
                  <a:srgbClr val="3399FF"/>
                </a:solidFill>
                <a:latin typeface="Courier New" panose="02070309020205020404" pitchFamily="49" charset="0"/>
                <a:cs typeface="Courier New" panose="02070309020205020404" pitchFamily="49" charset="0"/>
              </a:rPr>
              <a:t>"A"</a:t>
            </a:r>
            <a:r>
              <a:rPr lang="en-US" sz="1600" dirty="0">
                <a:latin typeface="Courier New" panose="02070309020205020404" pitchFamily="49" charset="0"/>
                <a:cs typeface="Courier New" panose="02070309020205020404" pitchFamily="49" charset="0"/>
              </a:rPr>
              <a:t>; }</a:t>
            </a:r>
          </a:p>
          <a:p>
            <a:r>
              <a:rPr lang="en-US" sz="1600" dirty="0">
                <a:solidFill>
                  <a:srgbClr val="999933"/>
                </a:solidFill>
                <a:latin typeface="Courier New" panose="02070309020205020404" pitchFamily="49" charset="0"/>
                <a:cs typeface="Courier New" panose="02070309020205020404" pitchFamily="49" charset="0"/>
              </a:rPr>
              <a:t>  4: </a:t>
            </a:r>
            <a:r>
              <a:rPr lang="en-US" sz="1600" dirty="0">
                <a:latin typeface="Courier New" panose="02070309020205020404" pitchFamily="49" charset="0"/>
                <a:cs typeface="Courier New" panose="02070309020205020404" pitchFamily="49" charset="0"/>
              </a:rPr>
              <a:t>};</a:t>
            </a:r>
          </a:p>
          <a:p>
            <a:r>
              <a:rPr lang="en-US" sz="1600" dirty="0">
                <a:solidFill>
                  <a:srgbClr val="999933"/>
                </a:solidFill>
                <a:latin typeface="Courier New" panose="02070309020205020404" pitchFamily="49" charset="0"/>
                <a:cs typeface="Courier New" panose="02070309020205020404" pitchFamily="49" charset="0"/>
              </a:rPr>
              <a:t>  5: </a:t>
            </a:r>
            <a:r>
              <a:rPr lang="en-US" sz="1600" b="1" dirty="0">
                <a:solidFill>
                  <a:schemeClr val="accent6">
                    <a:lumMod val="75000"/>
                  </a:schemeClr>
                </a:solidFill>
                <a:latin typeface="Courier New" panose="02070309020205020404" pitchFamily="49" charset="0"/>
                <a:cs typeface="Courier New" panose="02070309020205020404" pitchFamily="49" charset="0"/>
              </a:rPr>
              <a:t>class</a:t>
            </a:r>
            <a:r>
              <a:rPr lang="en-US" sz="1600" dirty="0">
                <a:latin typeface="Courier New" panose="02070309020205020404" pitchFamily="49" charset="0"/>
                <a:cs typeface="Courier New" panose="02070309020205020404" pitchFamily="49" charset="0"/>
              </a:rPr>
              <a:t> B : </a:t>
            </a:r>
            <a:r>
              <a:rPr lang="en-US" sz="1600" b="1" dirty="0">
                <a:solidFill>
                  <a:schemeClr val="accent6">
                    <a:lumMod val="75000"/>
                  </a:schemeClr>
                </a:solidFill>
                <a:latin typeface="Courier New" panose="02070309020205020404" pitchFamily="49" charset="0"/>
                <a:cs typeface="Courier New" panose="02070309020205020404" pitchFamily="49" charset="0"/>
              </a:rPr>
              <a:t>public</a:t>
            </a:r>
            <a:r>
              <a:rPr lang="en-US" sz="1600" dirty="0">
                <a:latin typeface="Courier New" panose="02070309020205020404" pitchFamily="49" charset="0"/>
                <a:cs typeface="Courier New" panose="02070309020205020404" pitchFamily="49" charset="0"/>
              </a:rPr>
              <a:t> A{</a:t>
            </a:r>
          </a:p>
          <a:p>
            <a:r>
              <a:rPr lang="en-US" sz="1600" dirty="0">
                <a:solidFill>
                  <a:srgbClr val="999933"/>
                </a:solidFill>
                <a:latin typeface="Courier New" panose="02070309020205020404" pitchFamily="49" charset="0"/>
                <a:cs typeface="Courier New" panose="02070309020205020404" pitchFamily="49" charset="0"/>
              </a:rPr>
              <a:t>  6: </a:t>
            </a:r>
            <a:r>
              <a:rPr lang="en-US" sz="1600" dirty="0">
                <a:latin typeface="Courier New" panose="02070309020205020404" pitchFamily="49" charset="0"/>
                <a:cs typeface="Courier New" panose="02070309020205020404" pitchFamily="49" charset="0"/>
              </a:rPr>
              <a:t>    </a:t>
            </a:r>
            <a:r>
              <a:rPr lang="en-US" sz="1600" b="1" dirty="0">
                <a:solidFill>
                  <a:schemeClr val="accent6">
                    <a:lumMod val="75000"/>
                  </a:schemeClr>
                </a:solidFill>
                <a:latin typeface="Courier New" panose="02070309020205020404" pitchFamily="49" charset="0"/>
                <a:cs typeface="Courier New" panose="02070309020205020404" pitchFamily="49" charset="0"/>
              </a:rPr>
              <a:t>public</a:t>
            </a:r>
            <a:r>
              <a:rPr lang="en-US" sz="1600" dirty="0">
                <a:latin typeface="Courier New" panose="02070309020205020404" pitchFamily="49" charset="0"/>
                <a:cs typeface="Courier New" panose="02070309020205020404" pitchFamily="49" charset="0"/>
              </a:rPr>
              <a:t> String g(){ </a:t>
            </a:r>
            <a:r>
              <a:rPr lang="en-US" sz="1600" b="1" dirty="0">
                <a:solidFill>
                  <a:schemeClr val="accent6">
                    <a:lumMod val="75000"/>
                  </a:schemeClr>
                </a:solidFill>
                <a:latin typeface="Courier New" panose="02070309020205020404" pitchFamily="49" charset="0"/>
                <a:cs typeface="Courier New" panose="02070309020205020404" pitchFamily="49" charset="0"/>
              </a:rPr>
              <a:t>return</a:t>
            </a:r>
            <a:r>
              <a:rPr lang="en-US" sz="1600" dirty="0">
                <a:latin typeface="Courier New" panose="02070309020205020404" pitchFamily="49" charset="0"/>
                <a:cs typeface="Courier New" panose="02070309020205020404" pitchFamily="49" charset="0"/>
              </a:rPr>
              <a:t> </a:t>
            </a:r>
            <a:r>
              <a:rPr lang="en-US" sz="1600" dirty="0">
                <a:solidFill>
                  <a:srgbClr val="3399FF"/>
                </a:solidFill>
                <a:latin typeface="Courier New" panose="02070309020205020404" pitchFamily="49" charset="0"/>
                <a:cs typeface="Courier New" panose="02070309020205020404" pitchFamily="49" charset="0"/>
              </a:rPr>
              <a:t>"B"</a:t>
            </a:r>
            <a:r>
              <a:rPr lang="en-US" sz="1600" dirty="0">
                <a:latin typeface="Courier New" panose="02070309020205020404" pitchFamily="49" charset="0"/>
                <a:cs typeface="Courier New" panose="02070309020205020404" pitchFamily="49" charset="0"/>
              </a:rPr>
              <a:t>; }</a:t>
            </a:r>
          </a:p>
          <a:p>
            <a:r>
              <a:rPr lang="en-US" sz="1600" dirty="0">
                <a:solidFill>
                  <a:srgbClr val="999933"/>
                </a:solidFill>
                <a:latin typeface="Courier New" panose="02070309020205020404" pitchFamily="49" charset="0"/>
                <a:cs typeface="Courier New" panose="02070309020205020404" pitchFamily="49" charset="0"/>
              </a:rPr>
              <a:t>  7: </a:t>
            </a:r>
            <a:r>
              <a:rPr lang="en-US" sz="1600" dirty="0">
                <a:latin typeface="Courier New" panose="02070309020205020404" pitchFamily="49" charset="0"/>
                <a:cs typeface="Courier New" panose="02070309020205020404" pitchFamily="49" charset="0"/>
              </a:rPr>
              <a:t>};</a:t>
            </a:r>
          </a:p>
          <a:p>
            <a:r>
              <a:rPr lang="en-US" sz="1600" dirty="0">
                <a:solidFill>
                  <a:srgbClr val="999933"/>
                </a:solidFill>
                <a:latin typeface="Courier New" panose="02070309020205020404" pitchFamily="49" charset="0"/>
                <a:cs typeface="Courier New" panose="02070309020205020404" pitchFamily="49" charset="0"/>
              </a:rPr>
              <a:t>  8: </a:t>
            </a:r>
            <a:r>
              <a:rPr lang="en-US" sz="1600" b="1" dirty="0">
                <a:solidFill>
                  <a:schemeClr val="accent6">
                    <a:lumMod val="75000"/>
                  </a:schemeClr>
                </a:solidFill>
                <a:latin typeface="Courier New" panose="02070309020205020404" pitchFamily="49" charset="0"/>
                <a:cs typeface="Courier New" panose="02070309020205020404" pitchFamily="49" charset="0"/>
              </a:rPr>
              <a:t>class</a:t>
            </a:r>
            <a:r>
              <a:rPr lang="en-US" sz="1600" dirty="0">
                <a:latin typeface="Courier New" panose="02070309020205020404" pitchFamily="49" charset="0"/>
                <a:cs typeface="Courier New" panose="02070309020205020404" pitchFamily="49" charset="0"/>
              </a:rPr>
              <a:t> C : </a:t>
            </a:r>
            <a:r>
              <a:rPr lang="en-US" sz="1600" b="1" dirty="0">
                <a:solidFill>
                  <a:schemeClr val="accent6">
                    <a:lumMod val="75000"/>
                  </a:schemeClr>
                </a:solidFill>
                <a:latin typeface="Courier New" panose="02070309020205020404" pitchFamily="49" charset="0"/>
                <a:cs typeface="Courier New" panose="02070309020205020404" pitchFamily="49" charset="0"/>
              </a:rPr>
              <a:t>public</a:t>
            </a:r>
            <a:r>
              <a:rPr lang="en-US" sz="1600" dirty="0">
                <a:latin typeface="Courier New" panose="02070309020205020404" pitchFamily="49" charset="0"/>
                <a:cs typeface="Courier New" panose="02070309020205020404" pitchFamily="49" charset="0"/>
              </a:rPr>
              <a:t> A{</a:t>
            </a:r>
          </a:p>
          <a:p>
            <a:r>
              <a:rPr lang="en-US" sz="1600" dirty="0">
                <a:solidFill>
                  <a:srgbClr val="999933"/>
                </a:solidFill>
                <a:latin typeface="Courier New" panose="02070309020205020404" pitchFamily="49" charset="0"/>
                <a:cs typeface="Courier New" panose="02070309020205020404" pitchFamily="49" charset="0"/>
              </a:rPr>
              <a:t>  9: </a:t>
            </a:r>
            <a:r>
              <a:rPr lang="en-US" sz="1600" dirty="0">
                <a:latin typeface="Courier New" panose="02070309020205020404" pitchFamily="49" charset="0"/>
                <a:cs typeface="Courier New" panose="02070309020205020404" pitchFamily="49" charset="0"/>
              </a:rPr>
              <a:t>    </a:t>
            </a:r>
            <a:r>
              <a:rPr lang="en-US" sz="1600" b="1" dirty="0">
                <a:solidFill>
                  <a:schemeClr val="accent6">
                    <a:lumMod val="75000"/>
                  </a:schemeClr>
                </a:solidFill>
                <a:latin typeface="Courier New" panose="02070309020205020404" pitchFamily="49" charset="0"/>
                <a:cs typeface="Courier New" panose="02070309020205020404" pitchFamily="49" charset="0"/>
              </a:rPr>
              <a:t>public</a:t>
            </a:r>
            <a:r>
              <a:rPr lang="en-US" sz="1600" dirty="0">
                <a:latin typeface="Courier New" panose="02070309020205020404" pitchFamily="49" charset="0"/>
                <a:cs typeface="Courier New" panose="02070309020205020404" pitchFamily="49" charset="0"/>
              </a:rPr>
              <a:t> String g(){ </a:t>
            </a:r>
            <a:r>
              <a:rPr lang="en-US" sz="1600" b="1" dirty="0">
                <a:solidFill>
                  <a:schemeClr val="accent6">
                    <a:lumMod val="75000"/>
                  </a:schemeClr>
                </a:solidFill>
                <a:latin typeface="Courier New" panose="02070309020205020404" pitchFamily="49" charset="0"/>
                <a:cs typeface="Courier New" panose="02070309020205020404" pitchFamily="49" charset="0"/>
              </a:rPr>
              <a:t>return</a:t>
            </a:r>
            <a:r>
              <a:rPr lang="en-US" sz="1600" dirty="0">
                <a:latin typeface="Courier New" panose="02070309020205020404" pitchFamily="49" charset="0"/>
                <a:cs typeface="Courier New" panose="02070309020205020404" pitchFamily="49" charset="0"/>
              </a:rPr>
              <a:t> </a:t>
            </a:r>
            <a:r>
              <a:rPr lang="en-US" sz="1600" dirty="0">
                <a:solidFill>
                  <a:srgbClr val="3399FF"/>
                </a:solidFill>
                <a:latin typeface="Courier New" panose="02070309020205020404" pitchFamily="49" charset="0"/>
                <a:cs typeface="Courier New" panose="02070309020205020404" pitchFamily="49" charset="0"/>
              </a:rPr>
              <a:t>"C"</a:t>
            </a:r>
            <a:r>
              <a:rPr lang="en-US" sz="1600" dirty="0">
                <a:latin typeface="Courier New" panose="02070309020205020404" pitchFamily="49" charset="0"/>
                <a:cs typeface="Courier New" panose="02070309020205020404" pitchFamily="49" charset="0"/>
              </a:rPr>
              <a:t>; }</a:t>
            </a:r>
          </a:p>
          <a:p>
            <a:r>
              <a:rPr lang="en-US" sz="1600" dirty="0">
                <a:solidFill>
                  <a:srgbClr val="999933"/>
                </a:solidFill>
                <a:latin typeface="Courier New" panose="02070309020205020404" pitchFamily="49" charset="0"/>
                <a:cs typeface="Courier New" panose="02070309020205020404" pitchFamily="49" charset="0"/>
              </a:rPr>
              <a:t> 10: </a:t>
            </a:r>
            <a:r>
              <a:rPr lang="en-US" sz="1600" dirty="0">
                <a:latin typeface="Courier New" panose="02070309020205020404" pitchFamily="49" charset="0"/>
                <a:cs typeface="Courier New" panose="02070309020205020404" pitchFamily="49" charset="0"/>
              </a:rPr>
              <a:t>};</a:t>
            </a:r>
          </a:p>
          <a:p>
            <a:r>
              <a:rPr lang="en-US" sz="1600" dirty="0">
                <a:solidFill>
                  <a:srgbClr val="999933"/>
                </a:solidFill>
                <a:latin typeface="Courier New" panose="02070309020205020404" pitchFamily="49" charset="0"/>
                <a:cs typeface="Courier New" panose="02070309020205020404" pitchFamily="49" charset="0"/>
              </a:rPr>
              <a:t> 11: </a:t>
            </a:r>
            <a:r>
              <a:rPr lang="en-US" sz="1600" b="1" dirty="0">
                <a:solidFill>
                  <a:schemeClr val="accent6">
                    <a:lumMod val="75000"/>
                  </a:schemeClr>
                </a:solidFill>
                <a:latin typeface="Courier New" panose="02070309020205020404" pitchFamily="49" charset="0"/>
                <a:cs typeface="Courier New" panose="02070309020205020404" pitchFamily="49" charset="0"/>
              </a:rPr>
              <a:t>class</a:t>
            </a:r>
            <a:r>
              <a:rPr lang="en-US" sz="1600" dirty="0">
                <a:latin typeface="Courier New" panose="02070309020205020404" pitchFamily="49" charset="0"/>
                <a:cs typeface="Courier New" panose="02070309020205020404" pitchFamily="49" charset="0"/>
              </a:rPr>
              <a:t> D : </a:t>
            </a:r>
            <a:r>
              <a:rPr lang="en-US" sz="1600" b="1" dirty="0">
                <a:solidFill>
                  <a:schemeClr val="accent6">
                    <a:lumMod val="75000"/>
                  </a:schemeClr>
                </a:solidFill>
                <a:latin typeface="Courier New" panose="02070309020205020404" pitchFamily="49" charset="0"/>
                <a:cs typeface="Courier New" panose="02070309020205020404" pitchFamily="49" charset="0"/>
              </a:rPr>
              <a:t>public</a:t>
            </a:r>
            <a:r>
              <a:rPr lang="en-US" sz="1600" dirty="0">
                <a:latin typeface="Courier New" panose="02070309020205020404" pitchFamily="49" charset="0"/>
                <a:cs typeface="Courier New" panose="02070309020205020404" pitchFamily="49" charset="0"/>
              </a:rPr>
              <a:t> A{</a:t>
            </a:r>
          </a:p>
          <a:p>
            <a:r>
              <a:rPr lang="en-US" sz="1600" dirty="0">
                <a:solidFill>
                  <a:srgbClr val="999933"/>
                </a:solidFill>
                <a:latin typeface="Courier New" panose="02070309020205020404" pitchFamily="49" charset="0"/>
                <a:cs typeface="Courier New" panose="02070309020205020404" pitchFamily="49" charset="0"/>
              </a:rPr>
              <a:t> 12: </a:t>
            </a:r>
            <a:r>
              <a:rPr lang="en-US" sz="1600" dirty="0">
                <a:latin typeface="Courier New" panose="02070309020205020404" pitchFamily="49" charset="0"/>
                <a:cs typeface="Courier New" panose="02070309020205020404" pitchFamily="49" charset="0"/>
              </a:rPr>
              <a:t>    </a:t>
            </a:r>
            <a:r>
              <a:rPr lang="en-US" sz="1600" b="1" dirty="0">
                <a:solidFill>
                  <a:schemeClr val="accent6">
                    <a:lumMod val="75000"/>
                  </a:schemeClr>
                </a:solidFill>
                <a:latin typeface="Courier New" panose="02070309020205020404" pitchFamily="49" charset="0"/>
                <a:cs typeface="Courier New" panose="02070309020205020404" pitchFamily="49" charset="0"/>
              </a:rPr>
              <a:t>public</a:t>
            </a:r>
            <a:r>
              <a:rPr lang="en-US" sz="1600" dirty="0">
                <a:latin typeface="Courier New" panose="02070309020205020404" pitchFamily="49" charset="0"/>
                <a:cs typeface="Courier New" panose="02070309020205020404" pitchFamily="49" charset="0"/>
              </a:rPr>
              <a:t> String g(){ </a:t>
            </a:r>
            <a:r>
              <a:rPr lang="en-US" sz="1600" b="1" dirty="0">
                <a:solidFill>
                  <a:schemeClr val="accent6">
                    <a:lumMod val="75000"/>
                  </a:schemeClr>
                </a:solidFill>
                <a:latin typeface="Courier New" panose="02070309020205020404" pitchFamily="49" charset="0"/>
                <a:cs typeface="Courier New" panose="02070309020205020404" pitchFamily="49" charset="0"/>
              </a:rPr>
              <a:t>return</a:t>
            </a:r>
            <a:r>
              <a:rPr lang="en-US" sz="1600" dirty="0">
                <a:latin typeface="Courier New" panose="02070309020205020404" pitchFamily="49" charset="0"/>
                <a:cs typeface="Courier New" panose="02070309020205020404" pitchFamily="49" charset="0"/>
              </a:rPr>
              <a:t> </a:t>
            </a:r>
            <a:r>
              <a:rPr lang="en-US" sz="1600" dirty="0">
                <a:solidFill>
                  <a:srgbClr val="3399FF"/>
                </a:solidFill>
                <a:latin typeface="Courier New" panose="02070309020205020404" pitchFamily="49" charset="0"/>
                <a:cs typeface="Courier New" panose="02070309020205020404" pitchFamily="49" charset="0"/>
              </a:rPr>
              <a:t>"D"</a:t>
            </a:r>
            <a:r>
              <a:rPr lang="en-US" sz="1600" dirty="0">
                <a:latin typeface="Courier New" panose="02070309020205020404" pitchFamily="49" charset="0"/>
                <a:cs typeface="Courier New" panose="02070309020205020404" pitchFamily="49" charset="0"/>
              </a:rPr>
              <a:t>; }</a:t>
            </a:r>
          </a:p>
          <a:p>
            <a:r>
              <a:rPr lang="en-US" sz="1600" dirty="0">
                <a:solidFill>
                  <a:srgbClr val="999933"/>
                </a:solidFill>
                <a:latin typeface="Courier New" panose="02070309020205020404" pitchFamily="49" charset="0"/>
                <a:cs typeface="Courier New" panose="02070309020205020404" pitchFamily="49" charset="0"/>
              </a:rPr>
              <a:t> 13: </a:t>
            </a:r>
            <a:r>
              <a:rPr lang="en-US" sz="1600" dirty="0">
                <a:latin typeface="Courier New" panose="02070309020205020404" pitchFamily="49" charset="0"/>
                <a:cs typeface="Courier New" panose="02070309020205020404" pitchFamily="49" charset="0"/>
              </a:rPr>
              <a:t>};</a:t>
            </a:r>
          </a:p>
          <a:p>
            <a:r>
              <a:rPr lang="en-US" sz="1600" dirty="0">
                <a:solidFill>
                  <a:srgbClr val="999933"/>
                </a:solidFill>
                <a:latin typeface="Courier New" panose="02070309020205020404" pitchFamily="49" charset="0"/>
                <a:cs typeface="Courier New" panose="02070309020205020404" pitchFamily="49" charset="0"/>
              </a:rPr>
              <a:t> 14: </a:t>
            </a:r>
            <a:r>
              <a:rPr lang="en-US" sz="1600" b="1" dirty="0">
                <a:solidFill>
                  <a:schemeClr val="accent6">
                    <a:lumMod val="75000"/>
                  </a:schemeClr>
                </a:solidFill>
                <a:latin typeface="Courier New" panose="02070309020205020404" pitchFamily="49" charset="0"/>
                <a:cs typeface="Courier New" panose="02070309020205020404" pitchFamily="49" charset="0"/>
              </a:rPr>
              <a:t>class</a:t>
            </a:r>
            <a:r>
              <a:rPr lang="en-US" sz="1600" dirty="0">
                <a:latin typeface="Courier New" panose="02070309020205020404" pitchFamily="49" charset="0"/>
                <a:cs typeface="Courier New" panose="02070309020205020404" pitchFamily="49" charset="0"/>
              </a:rPr>
              <a:t> Driver {</a:t>
            </a:r>
          </a:p>
          <a:p>
            <a:r>
              <a:rPr lang="en-US" sz="1600" dirty="0">
                <a:solidFill>
                  <a:srgbClr val="999933"/>
                </a:solidFill>
                <a:latin typeface="Courier New" panose="02070309020205020404" pitchFamily="49" charset="0"/>
                <a:cs typeface="Courier New" panose="02070309020205020404" pitchFamily="49" charset="0"/>
              </a:rPr>
              <a:t> 15: </a:t>
            </a:r>
            <a:r>
              <a:rPr lang="en-US" sz="1600" dirty="0">
                <a:latin typeface="Courier New" panose="02070309020205020404" pitchFamily="49" charset="0"/>
                <a:cs typeface="Courier New" panose="02070309020205020404" pitchFamily="49" charset="0"/>
              </a:rPr>
              <a:t>  </a:t>
            </a:r>
            <a:r>
              <a:rPr lang="en-US" sz="1600" b="1" dirty="0">
                <a:solidFill>
                  <a:schemeClr val="accent6">
                    <a:lumMod val="75000"/>
                  </a:schemeClr>
                </a:solidFill>
                <a:latin typeface="Courier New" panose="02070309020205020404" pitchFamily="49" charset="0"/>
                <a:cs typeface="Courier New" panose="02070309020205020404" pitchFamily="49" charset="0"/>
              </a:rPr>
              <a:t>public</a:t>
            </a:r>
            <a:r>
              <a:rPr lang="en-US" sz="1600" dirty="0">
                <a:latin typeface="Courier New" panose="02070309020205020404" pitchFamily="49" charset="0"/>
                <a:cs typeface="Courier New" panose="02070309020205020404" pitchFamily="49" charset="0"/>
              </a:rPr>
              <a:t> </a:t>
            </a:r>
            <a:r>
              <a:rPr lang="en-US" sz="1600" b="1" dirty="0">
                <a:solidFill>
                  <a:schemeClr val="accent4">
                    <a:lumMod val="75000"/>
                  </a:schemeClr>
                </a:solidFill>
                <a:latin typeface="Courier New" panose="02070309020205020404" pitchFamily="49" charset="0"/>
                <a:cs typeface="Courier New" panose="02070309020205020404" pitchFamily="49" charset="0"/>
              </a:rPr>
              <a:t>void</a:t>
            </a:r>
            <a:r>
              <a:rPr lang="en-US" sz="1600" dirty="0">
                <a:latin typeface="Courier New" panose="02070309020205020404" pitchFamily="49" charset="0"/>
                <a:cs typeface="Courier New" panose="02070309020205020404" pitchFamily="49" charset="0"/>
              </a:rPr>
              <a:t> main(String[] args){</a:t>
            </a:r>
          </a:p>
          <a:p>
            <a:r>
              <a:rPr lang="en-US" sz="1600" dirty="0">
                <a:solidFill>
                  <a:srgbClr val="999933"/>
                </a:solidFill>
                <a:latin typeface="Courier New" panose="02070309020205020404" pitchFamily="49" charset="0"/>
                <a:cs typeface="Courier New" panose="02070309020205020404" pitchFamily="49" charset="0"/>
              </a:rPr>
              <a:t> 16: </a:t>
            </a:r>
            <a:r>
              <a:rPr lang="en-US" sz="1600" dirty="0">
                <a:latin typeface="Courier New" panose="02070309020205020404" pitchFamily="49" charset="0"/>
                <a:cs typeface="Courier New" panose="02070309020205020404" pitchFamily="49" charset="0"/>
              </a:rPr>
              <a:t>    A[] aArr = {</a:t>
            </a:r>
            <a:r>
              <a:rPr lang="en-US" sz="1600" b="1" dirty="0">
                <a:solidFill>
                  <a:schemeClr val="accent6">
                    <a:lumMod val="75000"/>
                  </a:schemeClr>
                </a:solidFill>
                <a:latin typeface="Courier New" panose="02070309020205020404" pitchFamily="49" charset="0"/>
                <a:cs typeface="Courier New" panose="02070309020205020404" pitchFamily="49" charset="0"/>
              </a:rPr>
              <a:t>new</a:t>
            </a:r>
            <a:r>
              <a:rPr lang="en-US" sz="1600" dirty="0">
                <a:latin typeface="Courier New" panose="02070309020205020404" pitchFamily="49" charset="0"/>
                <a:cs typeface="Courier New" panose="02070309020205020404" pitchFamily="49" charset="0"/>
              </a:rPr>
              <a:t> A(), </a:t>
            </a:r>
            <a:r>
              <a:rPr lang="en-US" sz="1600" b="1" dirty="0">
                <a:solidFill>
                  <a:schemeClr val="accent6">
                    <a:lumMod val="75000"/>
                  </a:schemeClr>
                </a:solidFill>
                <a:latin typeface="Courier New" panose="02070309020205020404" pitchFamily="49" charset="0"/>
                <a:cs typeface="Courier New" panose="02070309020205020404" pitchFamily="49" charset="0"/>
              </a:rPr>
              <a:t>new</a:t>
            </a:r>
            <a:r>
              <a:rPr lang="en-US" sz="1600" dirty="0">
                <a:latin typeface="Courier New" panose="02070309020205020404" pitchFamily="49" charset="0"/>
                <a:cs typeface="Courier New" panose="02070309020205020404" pitchFamily="49" charset="0"/>
              </a:rPr>
              <a:t> B()};</a:t>
            </a:r>
          </a:p>
          <a:p>
            <a:r>
              <a:rPr lang="en-US" sz="1600" dirty="0">
                <a:solidFill>
                  <a:srgbClr val="999933"/>
                </a:solidFill>
                <a:latin typeface="Courier New" panose="02070309020205020404" pitchFamily="49" charset="0"/>
                <a:cs typeface="Courier New" panose="02070309020205020404" pitchFamily="49" charset="0"/>
              </a:rPr>
              <a:t> 17: </a:t>
            </a:r>
            <a:r>
              <a:rPr lang="en-US" sz="1600" dirty="0">
                <a:latin typeface="Courier New" panose="02070309020205020404" pitchFamily="49" charset="0"/>
                <a:cs typeface="Courier New" panose="02070309020205020404" pitchFamily="49" charset="0"/>
              </a:rPr>
              <a:t>    </a:t>
            </a:r>
            <a:r>
              <a:rPr lang="en-US" sz="1600" b="1" dirty="0">
                <a:solidFill>
                  <a:schemeClr val="accent6">
                    <a:lumMod val="75000"/>
                  </a:schemeClr>
                </a:solidFill>
                <a:latin typeface="Courier New" panose="02070309020205020404" pitchFamily="49" charset="0"/>
                <a:cs typeface="Courier New" panose="02070309020205020404" pitchFamily="49" charset="0"/>
              </a:rPr>
              <a:t>for</a:t>
            </a:r>
            <a:r>
              <a:rPr lang="en-US" sz="1600" dirty="0">
                <a:latin typeface="Courier New" panose="02070309020205020404" pitchFamily="49" charset="0"/>
                <a:cs typeface="Courier New" panose="02070309020205020404" pitchFamily="49" charset="0"/>
              </a:rPr>
              <a:t> (A a : aArr){</a:t>
            </a:r>
          </a:p>
          <a:p>
            <a:r>
              <a:rPr lang="en-US" sz="1600" dirty="0">
                <a:solidFill>
                  <a:srgbClr val="999933"/>
                </a:solidFill>
                <a:latin typeface="Courier New" panose="02070309020205020404" pitchFamily="49" charset="0"/>
                <a:cs typeface="Courier New" panose="02070309020205020404" pitchFamily="49" charset="0"/>
              </a:rPr>
              <a:t> 18: </a:t>
            </a:r>
            <a:r>
              <a:rPr lang="en-US" sz="1600" dirty="0">
                <a:latin typeface="Courier New" panose="02070309020205020404" pitchFamily="49" charset="0"/>
                <a:cs typeface="Courier New" panose="02070309020205020404" pitchFamily="49" charset="0"/>
              </a:rPr>
              <a:t>      A res = a.f();</a:t>
            </a:r>
          </a:p>
          <a:p>
            <a:r>
              <a:rPr lang="en-US" sz="1600" dirty="0">
                <a:solidFill>
                  <a:srgbClr val="999933"/>
                </a:solidFill>
                <a:latin typeface="Courier New" panose="02070309020205020404" pitchFamily="49" charset="0"/>
                <a:cs typeface="Courier New" panose="02070309020205020404" pitchFamily="49" charset="0"/>
              </a:rPr>
              <a:t> 19: </a:t>
            </a:r>
            <a:r>
              <a:rPr lang="en-US" sz="1600" dirty="0">
                <a:latin typeface="Courier New" panose="02070309020205020404" pitchFamily="49" charset="0"/>
                <a:cs typeface="Courier New" panose="02070309020205020404" pitchFamily="49" charset="0"/>
              </a:rPr>
              <a:t>      print(a.g());</a:t>
            </a:r>
          </a:p>
          <a:p>
            <a:r>
              <a:rPr lang="en-US" sz="1600" dirty="0">
                <a:solidFill>
                  <a:srgbClr val="999933"/>
                </a:solidFill>
                <a:latin typeface="Courier New" panose="02070309020205020404" pitchFamily="49" charset="0"/>
                <a:cs typeface="Courier New" panose="02070309020205020404" pitchFamily="49" charset="0"/>
              </a:rPr>
              <a:t> 20: </a:t>
            </a:r>
            <a:r>
              <a:rPr lang="en-US" sz="1600" dirty="0">
                <a:latin typeface="Courier New" panose="02070309020205020404" pitchFamily="49" charset="0"/>
                <a:cs typeface="Courier New" panose="02070309020205020404" pitchFamily="49" charset="0"/>
              </a:rPr>
              <a:t>      print(res.g());</a:t>
            </a:r>
          </a:p>
          <a:p>
            <a:r>
              <a:rPr lang="en-US" sz="1600" dirty="0">
                <a:solidFill>
                  <a:srgbClr val="999933"/>
                </a:solidFill>
                <a:latin typeface="Courier New" panose="02070309020205020404" pitchFamily="49" charset="0"/>
                <a:cs typeface="Courier New" panose="02070309020205020404" pitchFamily="49" charset="0"/>
              </a:rPr>
              <a:t> 21: </a:t>
            </a:r>
            <a:r>
              <a:rPr lang="en-US" sz="1600" dirty="0">
                <a:latin typeface="Courier New" panose="02070309020205020404" pitchFamily="49" charset="0"/>
                <a:cs typeface="Courier New" panose="02070309020205020404" pitchFamily="49" charset="0"/>
              </a:rPr>
              <a:t>    }</a:t>
            </a:r>
          </a:p>
          <a:p>
            <a:r>
              <a:rPr lang="en-US" sz="1600" dirty="0">
                <a:solidFill>
                  <a:srgbClr val="999933"/>
                </a:solidFill>
                <a:latin typeface="Courier New" panose="02070309020205020404" pitchFamily="49" charset="0"/>
                <a:cs typeface="Courier New" panose="02070309020205020404" pitchFamily="49" charset="0"/>
              </a:rPr>
              <a:t> 22: </a:t>
            </a:r>
            <a:r>
              <a:rPr lang="en-US" sz="1600" dirty="0">
                <a:latin typeface="Courier New" panose="02070309020205020404" pitchFamily="49" charset="0"/>
                <a:cs typeface="Courier New" panose="02070309020205020404" pitchFamily="49" charset="0"/>
              </a:rPr>
              <a:t>  }</a:t>
            </a:r>
          </a:p>
          <a:p>
            <a:r>
              <a:rPr lang="en-US" sz="1600" dirty="0">
                <a:solidFill>
                  <a:srgbClr val="999933"/>
                </a:solidFill>
                <a:latin typeface="Courier New" panose="02070309020205020404" pitchFamily="49" charset="0"/>
                <a:cs typeface="Courier New" panose="02070309020205020404" pitchFamily="49" charset="0"/>
              </a:rPr>
              <a:t> 23: </a:t>
            </a:r>
            <a:r>
              <a:rPr lang="en-US" sz="160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505029748"/>
      </p:ext>
    </p:extLst>
  </p:cSld>
  <p:clrMapOvr>
    <a:masterClrMapping/>
  </p:clrMapOvr>
</p:sld>
</file>

<file path=ppt/slides/slide17.xml><?xml version="1.0" encoding="utf-8"?>
<p:sld xmlns:a16="http://schemas.microsoft.com/office/drawing/2014/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9F29B-F233-48AF-8261-F33A4E079E3E}"/>
              </a:ext>
              <a:ext uri="{C183D7F6-B498-43B3-948B-1728B52AA6E4}">
                <adec:decorative xmlns:adec="http://schemas.microsoft.com/office/drawing/2017/decorative" val="0"/>
              </a:ext>
            </a:extLst>
          </p:cNvPr>
          <p:cNvSpPr>
            <a:spLocks noGrp="1"/>
          </p:cNvSpPr>
          <p:nvPr>
            <p:ph type="title"/>
          </p:nvPr>
        </p:nvSpPr>
        <p:spPr>
          <a:xfrm>
            <a:off x="839225" y="1035862"/>
            <a:ext cx="5094733" cy="1325563"/>
          </a:xfrm>
        </p:spPr>
        <p:txBody>
          <a:bodyPr>
            <a:noAutofit/>
          </a:bodyPr>
          <a:lstStyle/>
          <a:p>
            <a:r>
              <a:rPr lang="en-US" sz="3800" b="1" u="sng" dirty="0"/>
              <a:t>Lecture Outline</a:t>
            </a:r>
          </a:p>
        </p:txBody>
      </p:sp>
      <p:sp>
        <p:nvSpPr>
          <p:cNvPr id="9" name="Subtitle 2">
            <a:extLst>
              <a:ext uri="{FF2B5EF4-FFF2-40B4-BE49-F238E27FC236}">
                <a16:creationId xmlns:a16="http://schemas.microsoft.com/office/drawing/2014/main" id="{E4D9D521-5948-D2D7-CA1A-70169ECBC9A2}"/>
              </a:ext>
              <a:ext uri="{C183D7F6-B498-43B3-948B-1728B52AA6E4}">
                <adec:decorative xmlns:adec="http://schemas.microsoft.com/office/drawing/2017/decorative" val="0"/>
              </a:ext>
            </a:extLst>
          </p:cNvPr>
          <p:cNvSpPr>
            <a:spLocks noGrp="1"/>
          </p:cNvSpPr>
          <p:nvPr>
            <p:ph idx="1"/>
          </p:nvPr>
        </p:nvSpPr>
        <p:spPr>
          <a:xfrm>
            <a:off x="839224" y="2384176"/>
            <a:ext cx="4960214" cy="3468796"/>
          </a:xfrm>
        </p:spPr>
        <p:txBody>
          <a:bodyPr wrap="square">
            <a:noAutofit/>
          </a:bodyPr>
          <a:lstStyle/>
          <a:p>
            <a:pPr marL="457200" indent="-457200">
              <a:buFont typeface="Arial" panose="020B0604020202020204" pitchFamily="34" charset="0"/>
              <a:buChar char="•"/>
            </a:pPr>
            <a:r>
              <a:rPr lang="en-US" sz="3000" dirty="0"/>
              <a:t>Dynamic Dispatch</a:t>
            </a:r>
          </a:p>
          <a:p>
            <a:pPr marL="457200" indent="-457200">
              <a:buFont typeface="Arial" panose="020B0604020202020204" pitchFamily="34" charset="0"/>
              <a:buChar char="•"/>
            </a:pPr>
            <a:r>
              <a:rPr lang="en-US" sz="3000" dirty="0"/>
              <a:t>Algorithms</a:t>
            </a:r>
          </a:p>
        </p:txBody>
      </p:sp>
    </p:spTree>
    <p:extLst>
      <p:ext uri="{BB962C8B-B14F-4D97-AF65-F5344CB8AC3E}">
        <p14:creationId xmlns:p14="http://schemas.microsoft.com/office/powerpoint/2010/main" val="2162585617"/>
      </p:ext>
    </p:extLst>
  </p:cSld>
  <p:clrMapOvr>
    <a:masterClrMapping/>
  </p:clrMapOvr>
</p:sld>
</file>

<file path=ppt/slides/slide18.xml><?xml version="1.0" encoding="utf-8"?>
<p:sld xmlns:a16="http://schemas.microsoft.com/office/drawing/2014/main"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F640C51A-88AC-24D3-6755-11ECCC000C0F}"/>
              </a:ext>
            </a:extLst>
          </p:cNvPr>
          <p:cNvSpPr/>
          <p:nvPr/>
        </p:nvSpPr>
        <p:spPr>
          <a:xfrm>
            <a:off x="4256970" y="5265113"/>
            <a:ext cx="531490" cy="6508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BBEC164D-D13F-B83E-35A5-9214537078A1}"/>
              </a:ext>
            </a:extLst>
          </p:cNvPr>
          <p:cNvSpPr/>
          <p:nvPr/>
        </p:nvSpPr>
        <p:spPr>
          <a:xfrm>
            <a:off x="3573371" y="5265113"/>
            <a:ext cx="531490" cy="6508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923DFF55-54D5-971E-91D7-38291CDC59F4}"/>
              </a:ext>
            </a:extLst>
          </p:cNvPr>
          <p:cNvSpPr/>
          <p:nvPr/>
        </p:nvSpPr>
        <p:spPr>
          <a:xfrm>
            <a:off x="2866783" y="5265113"/>
            <a:ext cx="531490" cy="6508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61F5138D-D4F2-277A-693E-4B9478AF7029}"/>
              </a:ext>
            </a:extLst>
          </p:cNvPr>
          <p:cNvSpPr/>
          <p:nvPr/>
        </p:nvSpPr>
        <p:spPr>
          <a:xfrm>
            <a:off x="1404653" y="4109166"/>
            <a:ext cx="766187" cy="71531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9569CA3-6935-03F4-8B71-758F4DBBAEE1}"/>
              </a:ext>
            </a:extLst>
          </p:cNvPr>
          <p:cNvSpPr/>
          <p:nvPr/>
        </p:nvSpPr>
        <p:spPr>
          <a:xfrm>
            <a:off x="3596394" y="4102397"/>
            <a:ext cx="507934" cy="59440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52BF0BD-532D-FDFF-47B2-0DAA83456EBB}"/>
              </a:ext>
            </a:extLst>
          </p:cNvPr>
          <p:cNvSpPr/>
          <p:nvPr/>
        </p:nvSpPr>
        <p:spPr>
          <a:xfrm>
            <a:off x="2494599" y="3349228"/>
            <a:ext cx="1265789" cy="33853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18</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194228"/>
            <a:ext cx="12172220" cy="1325563"/>
          </a:xfrm>
        </p:spPr>
        <p:txBody>
          <a:bodyPr>
            <a:normAutofit/>
          </a:bodyPr>
          <a:lstStyle/>
          <a:p>
            <a:r>
              <a:rPr lang="en-US" sz="3400" b="1" dirty="0"/>
              <a:t>Class Hierarchy Analysis (CHA)</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13372" y="103111"/>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A history of Computing</a:t>
            </a:r>
          </a:p>
        </p:txBody>
      </p:sp>
      <p:sp>
        <p:nvSpPr>
          <p:cNvPr id="9" name="TextBox 8">
            <a:extLst>
              <a:ext uri="{FF2B5EF4-FFF2-40B4-BE49-F238E27FC236}">
                <a16:creationId xmlns:a16="http://schemas.microsoft.com/office/drawing/2014/main" id="{1FFE98F2-F298-CCE6-ADE2-DBE3525661F7}"/>
              </a:ext>
            </a:extLst>
          </p:cNvPr>
          <p:cNvSpPr txBox="1"/>
          <p:nvPr/>
        </p:nvSpPr>
        <p:spPr>
          <a:xfrm>
            <a:off x="2685538" y="3334810"/>
            <a:ext cx="840936" cy="369332"/>
          </a:xfrm>
          <a:prstGeom prst="rect">
            <a:avLst/>
          </a:prstGeom>
          <a:noFill/>
        </p:spPr>
        <p:txBody>
          <a:bodyPr wrap="none" rtlCol="0">
            <a:spAutoFit/>
          </a:bodyPr>
          <a:lstStyle/>
          <a:p>
            <a:r>
              <a:rPr lang="en-US" b="1" u="sng" dirty="0"/>
              <a:t>Object</a:t>
            </a:r>
          </a:p>
        </p:txBody>
      </p:sp>
      <p:sp>
        <p:nvSpPr>
          <p:cNvPr id="10" name="TextBox 9">
            <a:extLst>
              <a:ext uri="{FF2B5EF4-FFF2-40B4-BE49-F238E27FC236}">
                <a16:creationId xmlns:a16="http://schemas.microsoft.com/office/drawing/2014/main" id="{5A59AFC6-2004-8F14-FAF5-503819B141AC}"/>
              </a:ext>
            </a:extLst>
          </p:cNvPr>
          <p:cNvSpPr txBox="1"/>
          <p:nvPr/>
        </p:nvSpPr>
        <p:spPr>
          <a:xfrm>
            <a:off x="1388076" y="4088573"/>
            <a:ext cx="784382" cy="369332"/>
          </a:xfrm>
          <a:prstGeom prst="rect">
            <a:avLst/>
          </a:prstGeom>
          <a:noFill/>
        </p:spPr>
        <p:txBody>
          <a:bodyPr wrap="none" rtlCol="0">
            <a:spAutoFit/>
          </a:bodyPr>
          <a:lstStyle/>
          <a:p>
            <a:r>
              <a:rPr lang="en-US" b="1" u="sng" dirty="0"/>
              <a:t>Driver</a:t>
            </a:r>
          </a:p>
        </p:txBody>
      </p:sp>
      <p:sp>
        <p:nvSpPr>
          <p:cNvPr id="12" name="TextBox 11">
            <a:extLst>
              <a:ext uri="{FF2B5EF4-FFF2-40B4-BE49-F238E27FC236}">
                <a16:creationId xmlns:a16="http://schemas.microsoft.com/office/drawing/2014/main" id="{2300103B-EE28-A764-0640-93E5AAC7F033}"/>
              </a:ext>
            </a:extLst>
          </p:cNvPr>
          <p:cNvSpPr txBox="1"/>
          <p:nvPr/>
        </p:nvSpPr>
        <p:spPr>
          <a:xfrm>
            <a:off x="1449863" y="4430438"/>
            <a:ext cx="684803" cy="369332"/>
          </a:xfrm>
          <a:prstGeom prst="rect">
            <a:avLst/>
          </a:prstGeom>
          <a:noFill/>
        </p:spPr>
        <p:txBody>
          <a:bodyPr wrap="none" rtlCol="0">
            <a:spAutoFit/>
          </a:bodyPr>
          <a:lstStyle/>
          <a:p>
            <a:r>
              <a:rPr lang="en-US" dirty="0"/>
              <a:t>main</a:t>
            </a:r>
          </a:p>
        </p:txBody>
      </p:sp>
      <p:sp>
        <p:nvSpPr>
          <p:cNvPr id="14" name="TextBox 13">
            <a:extLst>
              <a:ext uri="{FF2B5EF4-FFF2-40B4-BE49-F238E27FC236}">
                <a16:creationId xmlns:a16="http://schemas.microsoft.com/office/drawing/2014/main" id="{C8C335C4-0C36-8684-4030-967073F0A2F2}"/>
              </a:ext>
            </a:extLst>
          </p:cNvPr>
          <p:cNvSpPr txBox="1"/>
          <p:nvPr/>
        </p:nvSpPr>
        <p:spPr>
          <a:xfrm>
            <a:off x="3674076" y="4051500"/>
            <a:ext cx="330540" cy="369332"/>
          </a:xfrm>
          <a:prstGeom prst="rect">
            <a:avLst/>
          </a:prstGeom>
          <a:noFill/>
        </p:spPr>
        <p:txBody>
          <a:bodyPr wrap="none" rtlCol="0">
            <a:spAutoFit/>
          </a:bodyPr>
          <a:lstStyle/>
          <a:p>
            <a:r>
              <a:rPr lang="en-US" b="1" u="sng" dirty="0"/>
              <a:t>A</a:t>
            </a:r>
          </a:p>
        </p:txBody>
      </p:sp>
      <p:sp>
        <p:nvSpPr>
          <p:cNvPr id="15" name="TextBox 14">
            <a:extLst>
              <a:ext uri="{FF2B5EF4-FFF2-40B4-BE49-F238E27FC236}">
                <a16:creationId xmlns:a16="http://schemas.microsoft.com/office/drawing/2014/main" id="{9D5FF4D8-E367-9605-D1C3-D919BB2E9EEB}"/>
              </a:ext>
            </a:extLst>
          </p:cNvPr>
          <p:cNvSpPr txBox="1"/>
          <p:nvPr/>
        </p:nvSpPr>
        <p:spPr>
          <a:xfrm>
            <a:off x="3702906" y="4327467"/>
            <a:ext cx="260008" cy="369332"/>
          </a:xfrm>
          <a:prstGeom prst="rect">
            <a:avLst/>
          </a:prstGeom>
          <a:noFill/>
        </p:spPr>
        <p:txBody>
          <a:bodyPr wrap="none" rtlCol="0">
            <a:spAutoFit/>
          </a:bodyPr>
          <a:lstStyle/>
          <a:p>
            <a:r>
              <a:rPr lang="en-US" dirty="0"/>
              <a:t>f</a:t>
            </a:r>
          </a:p>
        </p:txBody>
      </p:sp>
      <p:sp>
        <p:nvSpPr>
          <p:cNvPr id="17" name="TextBox 16">
            <a:extLst>
              <a:ext uri="{FF2B5EF4-FFF2-40B4-BE49-F238E27FC236}">
                <a16:creationId xmlns:a16="http://schemas.microsoft.com/office/drawing/2014/main" id="{E91DD407-E17F-1A54-4538-5859DA4E6B13}"/>
              </a:ext>
            </a:extLst>
          </p:cNvPr>
          <p:cNvSpPr txBox="1"/>
          <p:nvPr/>
        </p:nvSpPr>
        <p:spPr>
          <a:xfrm>
            <a:off x="2975508" y="5250106"/>
            <a:ext cx="320922" cy="369332"/>
          </a:xfrm>
          <a:prstGeom prst="rect">
            <a:avLst/>
          </a:prstGeom>
          <a:noFill/>
        </p:spPr>
        <p:txBody>
          <a:bodyPr wrap="none" rtlCol="0">
            <a:spAutoFit/>
          </a:bodyPr>
          <a:lstStyle/>
          <a:p>
            <a:r>
              <a:rPr lang="en-US" b="1" u="sng" dirty="0"/>
              <a:t>B</a:t>
            </a:r>
          </a:p>
        </p:txBody>
      </p:sp>
      <p:sp>
        <p:nvSpPr>
          <p:cNvPr id="18" name="TextBox 17">
            <a:extLst>
              <a:ext uri="{FF2B5EF4-FFF2-40B4-BE49-F238E27FC236}">
                <a16:creationId xmlns:a16="http://schemas.microsoft.com/office/drawing/2014/main" id="{99A32032-E0B3-BE27-0357-6C9DACBA25DB}"/>
              </a:ext>
            </a:extLst>
          </p:cNvPr>
          <p:cNvSpPr txBox="1"/>
          <p:nvPr/>
        </p:nvSpPr>
        <p:spPr>
          <a:xfrm>
            <a:off x="2978714" y="5546667"/>
            <a:ext cx="311304" cy="369332"/>
          </a:xfrm>
          <a:prstGeom prst="rect">
            <a:avLst/>
          </a:prstGeom>
          <a:noFill/>
        </p:spPr>
        <p:txBody>
          <a:bodyPr wrap="none" rtlCol="0">
            <a:spAutoFit/>
          </a:bodyPr>
          <a:lstStyle/>
          <a:p>
            <a:r>
              <a:rPr lang="en-US" dirty="0"/>
              <a:t>g</a:t>
            </a:r>
          </a:p>
        </p:txBody>
      </p:sp>
      <p:sp>
        <p:nvSpPr>
          <p:cNvPr id="19" name="TextBox 18">
            <a:extLst>
              <a:ext uri="{FF2B5EF4-FFF2-40B4-BE49-F238E27FC236}">
                <a16:creationId xmlns:a16="http://schemas.microsoft.com/office/drawing/2014/main" id="{88E7C954-E6B8-040E-6A69-4834A93802CA}"/>
              </a:ext>
            </a:extLst>
          </p:cNvPr>
          <p:cNvSpPr txBox="1"/>
          <p:nvPr/>
        </p:nvSpPr>
        <p:spPr>
          <a:xfrm>
            <a:off x="3686089" y="5261122"/>
            <a:ext cx="322524" cy="369332"/>
          </a:xfrm>
          <a:prstGeom prst="rect">
            <a:avLst/>
          </a:prstGeom>
          <a:noFill/>
        </p:spPr>
        <p:txBody>
          <a:bodyPr wrap="none" rtlCol="0">
            <a:spAutoFit/>
          </a:bodyPr>
          <a:lstStyle/>
          <a:p>
            <a:r>
              <a:rPr lang="en-US" b="1" u="sng" dirty="0"/>
              <a:t>C</a:t>
            </a:r>
          </a:p>
        </p:txBody>
      </p:sp>
      <p:sp>
        <p:nvSpPr>
          <p:cNvPr id="20" name="TextBox 19">
            <a:extLst>
              <a:ext uri="{FF2B5EF4-FFF2-40B4-BE49-F238E27FC236}">
                <a16:creationId xmlns:a16="http://schemas.microsoft.com/office/drawing/2014/main" id="{FC8E6F1F-5F48-2043-0D8E-D86295673F57}"/>
              </a:ext>
            </a:extLst>
          </p:cNvPr>
          <p:cNvSpPr txBox="1"/>
          <p:nvPr/>
        </p:nvSpPr>
        <p:spPr>
          <a:xfrm>
            <a:off x="3691699" y="5524731"/>
            <a:ext cx="311304" cy="369332"/>
          </a:xfrm>
          <a:prstGeom prst="rect">
            <a:avLst/>
          </a:prstGeom>
          <a:noFill/>
        </p:spPr>
        <p:txBody>
          <a:bodyPr wrap="none" rtlCol="0">
            <a:spAutoFit/>
          </a:bodyPr>
          <a:lstStyle/>
          <a:p>
            <a:r>
              <a:rPr lang="en-US" dirty="0"/>
              <a:t>g</a:t>
            </a:r>
          </a:p>
        </p:txBody>
      </p:sp>
      <p:sp>
        <p:nvSpPr>
          <p:cNvPr id="21" name="TextBox 20">
            <a:extLst>
              <a:ext uri="{FF2B5EF4-FFF2-40B4-BE49-F238E27FC236}">
                <a16:creationId xmlns:a16="http://schemas.microsoft.com/office/drawing/2014/main" id="{C5D83FFB-ADD3-F3D8-A131-6FE5BB434EAC}"/>
              </a:ext>
            </a:extLst>
          </p:cNvPr>
          <p:cNvSpPr txBox="1"/>
          <p:nvPr/>
        </p:nvSpPr>
        <p:spPr>
          <a:xfrm>
            <a:off x="4373993" y="5260847"/>
            <a:ext cx="330540" cy="369332"/>
          </a:xfrm>
          <a:prstGeom prst="rect">
            <a:avLst/>
          </a:prstGeom>
          <a:noFill/>
        </p:spPr>
        <p:txBody>
          <a:bodyPr wrap="none" rtlCol="0">
            <a:spAutoFit/>
          </a:bodyPr>
          <a:lstStyle/>
          <a:p>
            <a:r>
              <a:rPr lang="en-US" b="1" u="sng" dirty="0"/>
              <a:t>D</a:t>
            </a:r>
          </a:p>
        </p:txBody>
      </p:sp>
      <p:sp>
        <p:nvSpPr>
          <p:cNvPr id="22" name="TextBox 21">
            <a:extLst>
              <a:ext uri="{FF2B5EF4-FFF2-40B4-BE49-F238E27FC236}">
                <a16:creationId xmlns:a16="http://schemas.microsoft.com/office/drawing/2014/main" id="{226B625B-0967-98D3-10C2-5B0F243E20C3}"/>
              </a:ext>
            </a:extLst>
          </p:cNvPr>
          <p:cNvSpPr txBox="1"/>
          <p:nvPr/>
        </p:nvSpPr>
        <p:spPr>
          <a:xfrm>
            <a:off x="4388419" y="5524456"/>
            <a:ext cx="311304" cy="369332"/>
          </a:xfrm>
          <a:prstGeom prst="rect">
            <a:avLst/>
          </a:prstGeom>
          <a:noFill/>
        </p:spPr>
        <p:txBody>
          <a:bodyPr wrap="none" rtlCol="0">
            <a:spAutoFit/>
          </a:bodyPr>
          <a:lstStyle/>
          <a:p>
            <a:r>
              <a:rPr lang="en-US" dirty="0"/>
              <a:t>g</a:t>
            </a:r>
          </a:p>
        </p:txBody>
      </p:sp>
      <p:cxnSp>
        <p:nvCxnSpPr>
          <p:cNvPr id="24" name="Straight Arrow Connector 23">
            <a:extLst>
              <a:ext uri="{FF2B5EF4-FFF2-40B4-BE49-F238E27FC236}">
                <a16:creationId xmlns:a16="http://schemas.microsoft.com/office/drawing/2014/main" id="{EE8AEEA9-1E58-D529-1F6F-4580B6A93CE0}"/>
              </a:ext>
            </a:extLst>
          </p:cNvPr>
          <p:cNvCxnSpPr>
            <a:stCxn id="10" idx="0"/>
            <a:endCxn id="9" idx="2"/>
          </p:cNvCxnSpPr>
          <p:nvPr/>
        </p:nvCxnSpPr>
        <p:spPr>
          <a:xfrm flipV="1">
            <a:off x="1780267" y="3704142"/>
            <a:ext cx="1325739" cy="3844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7A436A2-F4BB-5C53-8C3A-29953F0DDD04}"/>
              </a:ext>
            </a:extLst>
          </p:cNvPr>
          <p:cNvCxnSpPr>
            <a:cxnSpLocks/>
            <a:stCxn id="14" idx="0"/>
            <a:endCxn id="9" idx="2"/>
          </p:cNvCxnSpPr>
          <p:nvPr/>
        </p:nvCxnSpPr>
        <p:spPr>
          <a:xfrm flipH="1" flipV="1">
            <a:off x="3106006" y="3704142"/>
            <a:ext cx="733340" cy="3473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6F2D51EE-0650-C363-2623-AF167CC41E23}"/>
              </a:ext>
            </a:extLst>
          </p:cNvPr>
          <p:cNvCxnSpPr>
            <a:cxnSpLocks/>
            <a:stCxn id="40" idx="0"/>
            <a:endCxn id="39" idx="2"/>
          </p:cNvCxnSpPr>
          <p:nvPr/>
        </p:nvCxnSpPr>
        <p:spPr>
          <a:xfrm flipV="1">
            <a:off x="3132528" y="4696799"/>
            <a:ext cx="717833" cy="5683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651AC5F5-07BC-C52A-B484-CE9F4E0C57ED}"/>
              </a:ext>
            </a:extLst>
          </p:cNvPr>
          <p:cNvCxnSpPr>
            <a:cxnSpLocks/>
            <a:stCxn id="46" idx="0"/>
            <a:endCxn id="39" idx="2"/>
          </p:cNvCxnSpPr>
          <p:nvPr/>
        </p:nvCxnSpPr>
        <p:spPr>
          <a:xfrm flipV="1">
            <a:off x="3839116" y="4696799"/>
            <a:ext cx="11245" cy="5683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58C6A5CF-38C0-DF86-3925-14AD424A62DD}"/>
              </a:ext>
            </a:extLst>
          </p:cNvPr>
          <p:cNvCxnSpPr>
            <a:cxnSpLocks/>
            <a:stCxn id="49" idx="0"/>
            <a:endCxn id="39" idx="2"/>
          </p:cNvCxnSpPr>
          <p:nvPr/>
        </p:nvCxnSpPr>
        <p:spPr>
          <a:xfrm flipH="1" flipV="1">
            <a:off x="3850361" y="4696799"/>
            <a:ext cx="672354" cy="5683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Content Placeholder 2">
            <a:extLst>
              <a:ext uri="{FF2B5EF4-FFF2-40B4-BE49-F238E27FC236}">
                <a16:creationId xmlns:a16="http://schemas.microsoft.com/office/drawing/2014/main" id="{834D491A-11EB-AF98-A757-C5BC49748685}"/>
              </a:ext>
            </a:extLst>
          </p:cNvPr>
          <p:cNvSpPr txBox="1">
            <a:spLocks/>
          </p:cNvSpPr>
          <p:nvPr/>
        </p:nvSpPr>
        <p:spPr>
          <a:xfrm>
            <a:off x="291327" y="1182322"/>
            <a:ext cx="6139534" cy="40157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600" cap="small" dirty="0"/>
              <a:t>Consider the Safe over-approximation</a:t>
            </a:r>
          </a:p>
        </p:txBody>
      </p:sp>
      <p:sp>
        <p:nvSpPr>
          <p:cNvPr id="2" name="TextBox 1">
            <a:extLst>
              <a:ext uri="{FF2B5EF4-FFF2-40B4-BE49-F238E27FC236}">
                <a16:creationId xmlns:a16="http://schemas.microsoft.com/office/drawing/2014/main" id="{A636AEEA-5B33-98B4-224D-ACC2C7162AD5}"/>
              </a:ext>
            </a:extLst>
          </p:cNvPr>
          <p:cNvSpPr txBox="1"/>
          <p:nvPr/>
        </p:nvSpPr>
        <p:spPr>
          <a:xfrm>
            <a:off x="326623" y="1468960"/>
            <a:ext cx="6104238" cy="460960"/>
          </a:xfrm>
          <a:prstGeom prst="rect">
            <a:avLst/>
          </a:prstGeom>
          <a:noFill/>
        </p:spPr>
        <p:txBody>
          <a:bodyPr wrap="square">
            <a:spAutoFit/>
          </a:bodyPr>
          <a:lstStyle/>
          <a:p>
            <a:pPr>
              <a:lnSpc>
                <a:spcPct val="150000"/>
              </a:lnSpc>
            </a:pPr>
            <a:r>
              <a:rPr lang="en-US" sz="1800" dirty="0">
                <a:solidFill>
                  <a:srgbClr val="666666"/>
                </a:solidFill>
              </a:rPr>
              <a:t>Treat call as declared type, or any subtype</a:t>
            </a:r>
          </a:p>
        </p:txBody>
      </p:sp>
      <p:sp>
        <p:nvSpPr>
          <p:cNvPr id="6" name="PROGCODE_c_dispatch.c">
            <a:extLst>
              <a:ext uri="{FF2B5EF4-FFF2-40B4-BE49-F238E27FC236}">
                <a16:creationId xmlns:a16="http://schemas.microsoft.com/office/drawing/2014/main" id="{E35B7729-833F-1E6C-1F4D-B62BC8CA56ED}"/>
              </a:ext>
            </a:extLst>
          </p:cNvPr>
          <p:cNvSpPr txBox="1"/>
          <p:nvPr/>
        </p:nvSpPr>
        <p:spPr>
          <a:xfrm>
            <a:off x="6705615" y="983603"/>
            <a:ext cx="5245347" cy="5755422"/>
          </a:xfrm>
          <a:prstGeom prst="rect">
            <a:avLst/>
          </a:prstGeom>
        </p:spPr>
        <p:style>
          <a:lnRef idx="2">
            <a:schemeClr val="dk1">
              <a:shade val="15000"/>
            </a:schemeClr>
          </a:lnRef>
          <a:fillRef idx="1">
            <a:schemeClr val="dk1"/>
          </a:fillRef>
          <a:effectRef idx="0">
            <a:schemeClr val="dk1"/>
          </a:effectRef>
          <a:fontRef idx="minor">
            <a:schemeClr val="lt1"/>
          </a:fontRef>
        </p:style>
        <p:txBody>
          <a:bodyPr wrap="none" rtlCol="0">
            <a:spAutoFit/>
          </a:bodyPr>
          <a:lstStyle/>
          <a:p>
            <a:r>
              <a:rPr lang="en-US" sz="1600" dirty="0">
                <a:solidFill>
                  <a:srgbClr val="999933"/>
                </a:solidFill>
                <a:latin typeface="Courier New" panose="02070309020205020404" pitchFamily="49" charset="0"/>
                <a:cs typeface="Courier New" panose="02070309020205020404" pitchFamily="49" charset="0"/>
              </a:rPr>
              <a:t>  1: </a:t>
            </a:r>
            <a:r>
              <a:rPr lang="en-US" sz="1600" b="1" dirty="0">
                <a:solidFill>
                  <a:schemeClr val="accent6">
                    <a:lumMod val="75000"/>
                  </a:schemeClr>
                </a:solidFill>
                <a:latin typeface="Courier New" panose="02070309020205020404" pitchFamily="49" charset="0"/>
                <a:cs typeface="Courier New" panose="02070309020205020404" pitchFamily="49" charset="0"/>
              </a:rPr>
              <a:t>class</a:t>
            </a:r>
            <a:r>
              <a:rPr lang="en-US" sz="1600" dirty="0">
                <a:latin typeface="Courier New" panose="02070309020205020404" pitchFamily="49" charset="0"/>
                <a:cs typeface="Courier New" panose="02070309020205020404" pitchFamily="49" charset="0"/>
              </a:rPr>
              <a:t> A{</a:t>
            </a:r>
          </a:p>
          <a:p>
            <a:r>
              <a:rPr lang="en-US" sz="1600" dirty="0">
                <a:solidFill>
                  <a:srgbClr val="999933"/>
                </a:solidFill>
                <a:latin typeface="Courier New" panose="02070309020205020404" pitchFamily="49" charset="0"/>
                <a:cs typeface="Courier New" panose="02070309020205020404" pitchFamily="49" charset="0"/>
              </a:rPr>
              <a:t>  2: </a:t>
            </a:r>
            <a:r>
              <a:rPr lang="en-US" sz="1600" dirty="0">
                <a:latin typeface="Courier New" panose="02070309020205020404" pitchFamily="49" charset="0"/>
                <a:cs typeface="Courier New" panose="02070309020205020404" pitchFamily="49" charset="0"/>
              </a:rPr>
              <a:t>    </a:t>
            </a:r>
            <a:r>
              <a:rPr lang="en-US" sz="1600" b="1" dirty="0">
                <a:solidFill>
                  <a:schemeClr val="accent6">
                    <a:lumMod val="75000"/>
                  </a:schemeClr>
                </a:solidFill>
                <a:latin typeface="Courier New" panose="02070309020205020404" pitchFamily="49" charset="0"/>
                <a:cs typeface="Courier New" panose="02070309020205020404" pitchFamily="49" charset="0"/>
              </a:rPr>
              <a:t>public</a:t>
            </a:r>
            <a:r>
              <a:rPr lang="en-US" sz="1600" dirty="0">
                <a:latin typeface="Courier New" panose="02070309020205020404" pitchFamily="49" charset="0"/>
                <a:cs typeface="Courier New" panose="02070309020205020404" pitchFamily="49" charset="0"/>
              </a:rPr>
              <a:t> A f(){ </a:t>
            </a:r>
            <a:r>
              <a:rPr lang="en-US" sz="1600" b="1" dirty="0">
                <a:solidFill>
                  <a:schemeClr val="accent6">
                    <a:lumMod val="75000"/>
                  </a:schemeClr>
                </a:solidFill>
                <a:latin typeface="Courier New" panose="02070309020205020404" pitchFamily="49" charset="0"/>
                <a:cs typeface="Courier New" panose="02070309020205020404" pitchFamily="49" charset="0"/>
              </a:rPr>
              <a:t>return</a:t>
            </a:r>
            <a:r>
              <a:rPr lang="en-US" sz="1600" dirty="0">
                <a:latin typeface="Courier New" panose="02070309020205020404" pitchFamily="49" charset="0"/>
                <a:cs typeface="Courier New" panose="02070309020205020404" pitchFamily="49" charset="0"/>
              </a:rPr>
              <a:t> </a:t>
            </a:r>
            <a:r>
              <a:rPr lang="en-US" sz="1600" b="1" dirty="0">
                <a:solidFill>
                  <a:schemeClr val="accent6">
                    <a:lumMod val="75000"/>
                  </a:schemeClr>
                </a:solidFill>
                <a:latin typeface="Courier New" panose="02070309020205020404" pitchFamily="49" charset="0"/>
                <a:cs typeface="Courier New" panose="02070309020205020404" pitchFamily="49" charset="0"/>
              </a:rPr>
              <a:t>new</a:t>
            </a:r>
            <a:r>
              <a:rPr lang="en-US" sz="1600" dirty="0">
                <a:latin typeface="Courier New" panose="02070309020205020404" pitchFamily="49" charset="0"/>
                <a:cs typeface="Courier New" panose="02070309020205020404" pitchFamily="49" charset="0"/>
              </a:rPr>
              <a:t> C(); }</a:t>
            </a:r>
          </a:p>
          <a:p>
            <a:r>
              <a:rPr lang="en-US" sz="1600" dirty="0">
                <a:solidFill>
                  <a:srgbClr val="999933"/>
                </a:solidFill>
                <a:latin typeface="Courier New" panose="02070309020205020404" pitchFamily="49" charset="0"/>
                <a:cs typeface="Courier New" panose="02070309020205020404" pitchFamily="49" charset="0"/>
              </a:rPr>
              <a:t>  3: </a:t>
            </a:r>
            <a:r>
              <a:rPr lang="en-US" sz="1600" dirty="0">
                <a:latin typeface="Courier New" panose="02070309020205020404" pitchFamily="49" charset="0"/>
                <a:cs typeface="Courier New" panose="02070309020205020404" pitchFamily="49" charset="0"/>
              </a:rPr>
              <a:t>    </a:t>
            </a:r>
            <a:r>
              <a:rPr lang="en-US" sz="1600" b="1" dirty="0">
                <a:solidFill>
                  <a:schemeClr val="accent6">
                    <a:lumMod val="75000"/>
                  </a:schemeClr>
                </a:solidFill>
                <a:latin typeface="Courier New" panose="02070309020205020404" pitchFamily="49" charset="0"/>
                <a:cs typeface="Courier New" panose="02070309020205020404" pitchFamily="49" charset="0"/>
              </a:rPr>
              <a:t>public</a:t>
            </a:r>
            <a:r>
              <a:rPr lang="en-US" sz="1600" dirty="0">
                <a:latin typeface="Courier New" panose="02070309020205020404" pitchFamily="49" charset="0"/>
                <a:cs typeface="Courier New" panose="02070309020205020404" pitchFamily="49" charset="0"/>
              </a:rPr>
              <a:t> String g(){ </a:t>
            </a:r>
            <a:r>
              <a:rPr lang="en-US" sz="1600" b="1" dirty="0">
                <a:solidFill>
                  <a:schemeClr val="accent6">
                    <a:lumMod val="75000"/>
                  </a:schemeClr>
                </a:solidFill>
                <a:latin typeface="Courier New" panose="02070309020205020404" pitchFamily="49" charset="0"/>
                <a:cs typeface="Courier New" panose="02070309020205020404" pitchFamily="49" charset="0"/>
              </a:rPr>
              <a:t>return</a:t>
            </a:r>
            <a:r>
              <a:rPr lang="en-US" sz="1600" dirty="0">
                <a:latin typeface="Courier New" panose="02070309020205020404" pitchFamily="49" charset="0"/>
                <a:cs typeface="Courier New" panose="02070309020205020404" pitchFamily="49" charset="0"/>
              </a:rPr>
              <a:t> </a:t>
            </a:r>
            <a:r>
              <a:rPr lang="en-US" sz="1600" dirty="0">
                <a:solidFill>
                  <a:srgbClr val="3399FF"/>
                </a:solidFill>
                <a:latin typeface="Courier New" panose="02070309020205020404" pitchFamily="49" charset="0"/>
                <a:cs typeface="Courier New" panose="02070309020205020404" pitchFamily="49" charset="0"/>
              </a:rPr>
              <a:t>"A"</a:t>
            </a:r>
            <a:r>
              <a:rPr lang="en-US" sz="1600" dirty="0">
                <a:latin typeface="Courier New" panose="02070309020205020404" pitchFamily="49" charset="0"/>
                <a:cs typeface="Courier New" panose="02070309020205020404" pitchFamily="49" charset="0"/>
              </a:rPr>
              <a:t>; }</a:t>
            </a:r>
          </a:p>
          <a:p>
            <a:r>
              <a:rPr lang="en-US" sz="1600" dirty="0">
                <a:solidFill>
                  <a:srgbClr val="999933"/>
                </a:solidFill>
                <a:latin typeface="Courier New" panose="02070309020205020404" pitchFamily="49" charset="0"/>
                <a:cs typeface="Courier New" panose="02070309020205020404" pitchFamily="49" charset="0"/>
              </a:rPr>
              <a:t>  4: </a:t>
            </a:r>
            <a:r>
              <a:rPr lang="en-US" sz="1600" dirty="0">
                <a:latin typeface="Courier New" panose="02070309020205020404" pitchFamily="49" charset="0"/>
                <a:cs typeface="Courier New" panose="02070309020205020404" pitchFamily="49" charset="0"/>
              </a:rPr>
              <a:t>};</a:t>
            </a:r>
          </a:p>
          <a:p>
            <a:r>
              <a:rPr lang="en-US" sz="1600" dirty="0">
                <a:solidFill>
                  <a:srgbClr val="999933"/>
                </a:solidFill>
                <a:latin typeface="Courier New" panose="02070309020205020404" pitchFamily="49" charset="0"/>
                <a:cs typeface="Courier New" panose="02070309020205020404" pitchFamily="49" charset="0"/>
              </a:rPr>
              <a:t>  5: </a:t>
            </a:r>
            <a:r>
              <a:rPr lang="en-US" sz="1600" b="1" dirty="0">
                <a:solidFill>
                  <a:schemeClr val="accent6">
                    <a:lumMod val="75000"/>
                  </a:schemeClr>
                </a:solidFill>
                <a:latin typeface="Courier New" panose="02070309020205020404" pitchFamily="49" charset="0"/>
                <a:cs typeface="Courier New" panose="02070309020205020404" pitchFamily="49" charset="0"/>
              </a:rPr>
              <a:t>class</a:t>
            </a:r>
            <a:r>
              <a:rPr lang="en-US" sz="1600" dirty="0">
                <a:latin typeface="Courier New" panose="02070309020205020404" pitchFamily="49" charset="0"/>
                <a:cs typeface="Courier New" panose="02070309020205020404" pitchFamily="49" charset="0"/>
              </a:rPr>
              <a:t> B : </a:t>
            </a:r>
            <a:r>
              <a:rPr lang="en-US" sz="1600" b="1" dirty="0">
                <a:solidFill>
                  <a:schemeClr val="accent6">
                    <a:lumMod val="75000"/>
                  </a:schemeClr>
                </a:solidFill>
                <a:latin typeface="Courier New" panose="02070309020205020404" pitchFamily="49" charset="0"/>
                <a:cs typeface="Courier New" panose="02070309020205020404" pitchFamily="49" charset="0"/>
              </a:rPr>
              <a:t>public</a:t>
            </a:r>
            <a:r>
              <a:rPr lang="en-US" sz="1600" dirty="0">
                <a:latin typeface="Courier New" panose="02070309020205020404" pitchFamily="49" charset="0"/>
                <a:cs typeface="Courier New" panose="02070309020205020404" pitchFamily="49" charset="0"/>
              </a:rPr>
              <a:t> A{</a:t>
            </a:r>
          </a:p>
          <a:p>
            <a:r>
              <a:rPr lang="en-US" sz="1600" dirty="0">
                <a:solidFill>
                  <a:srgbClr val="999933"/>
                </a:solidFill>
                <a:latin typeface="Courier New" panose="02070309020205020404" pitchFamily="49" charset="0"/>
                <a:cs typeface="Courier New" panose="02070309020205020404" pitchFamily="49" charset="0"/>
              </a:rPr>
              <a:t>  6: </a:t>
            </a:r>
            <a:r>
              <a:rPr lang="en-US" sz="1600" dirty="0">
                <a:latin typeface="Courier New" panose="02070309020205020404" pitchFamily="49" charset="0"/>
                <a:cs typeface="Courier New" panose="02070309020205020404" pitchFamily="49" charset="0"/>
              </a:rPr>
              <a:t>    </a:t>
            </a:r>
            <a:r>
              <a:rPr lang="en-US" sz="1600" b="1" dirty="0">
                <a:solidFill>
                  <a:schemeClr val="accent6">
                    <a:lumMod val="75000"/>
                  </a:schemeClr>
                </a:solidFill>
                <a:latin typeface="Courier New" panose="02070309020205020404" pitchFamily="49" charset="0"/>
                <a:cs typeface="Courier New" panose="02070309020205020404" pitchFamily="49" charset="0"/>
              </a:rPr>
              <a:t>public</a:t>
            </a:r>
            <a:r>
              <a:rPr lang="en-US" sz="1600" dirty="0">
                <a:latin typeface="Courier New" panose="02070309020205020404" pitchFamily="49" charset="0"/>
                <a:cs typeface="Courier New" panose="02070309020205020404" pitchFamily="49" charset="0"/>
              </a:rPr>
              <a:t> String g(){ </a:t>
            </a:r>
            <a:r>
              <a:rPr lang="en-US" sz="1600" b="1" dirty="0">
                <a:solidFill>
                  <a:schemeClr val="accent6">
                    <a:lumMod val="75000"/>
                  </a:schemeClr>
                </a:solidFill>
                <a:latin typeface="Courier New" panose="02070309020205020404" pitchFamily="49" charset="0"/>
                <a:cs typeface="Courier New" panose="02070309020205020404" pitchFamily="49" charset="0"/>
              </a:rPr>
              <a:t>return</a:t>
            </a:r>
            <a:r>
              <a:rPr lang="en-US" sz="1600" dirty="0">
                <a:latin typeface="Courier New" panose="02070309020205020404" pitchFamily="49" charset="0"/>
                <a:cs typeface="Courier New" panose="02070309020205020404" pitchFamily="49" charset="0"/>
              </a:rPr>
              <a:t> </a:t>
            </a:r>
            <a:r>
              <a:rPr lang="en-US" sz="1600" dirty="0">
                <a:solidFill>
                  <a:srgbClr val="3399FF"/>
                </a:solidFill>
                <a:latin typeface="Courier New" panose="02070309020205020404" pitchFamily="49" charset="0"/>
                <a:cs typeface="Courier New" panose="02070309020205020404" pitchFamily="49" charset="0"/>
              </a:rPr>
              <a:t>"B"</a:t>
            </a:r>
            <a:r>
              <a:rPr lang="en-US" sz="1600" dirty="0">
                <a:latin typeface="Courier New" panose="02070309020205020404" pitchFamily="49" charset="0"/>
                <a:cs typeface="Courier New" panose="02070309020205020404" pitchFamily="49" charset="0"/>
              </a:rPr>
              <a:t>; }</a:t>
            </a:r>
          </a:p>
          <a:p>
            <a:r>
              <a:rPr lang="en-US" sz="1600" dirty="0">
                <a:solidFill>
                  <a:srgbClr val="999933"/>
                </a:solidFill>
                <a:latin typeface="Courier New" panose="02070309020205020404" pitchFamily="49" charset="0"/>
                <a:cs typeface="Courier New" panose="02070309020205020404" pitchFamily="49" charset="0"/>
              </a:rPr>
              <a:t>  7: </a:t>
            </a:r>
            <a:r>
              <a:rPr lang="en-US" sz="1600" dirty="0">
                <a:latin typeface="Courier New" panose="02070309020205020404" pitchFamily="49" charset="0"/>
                <a:cs typeface="Courier New" panose="02070309020205020404" pitchFamily="49" charset="0"/>
              </a:rPr>
              <a:t>};</a:t>
            </a:r>
          </a:p>
          <a:p>
            <a:r>
              <a:rPr lang="en-US" sz="1600" dirty="0">
                <a:solidFill>
                  <a:srgbClr val="999933"/>
                </a:solidFill>
                <a:latin typeface="Courier New" panose="02070309020205020404" pitchFamily="49" charset="0"/>
                <a:cs typeface="Courier New" panose="02070309020205020404" pitchFamily="49" charset="0"/>
              </a:rPr>
              <a:t>  8: </a:t>
            </a:r>
            <a:r>
              <a:rPr lang="en-US" sz="1600" b="1" dirty="0">
                <a:solidFill>
                  <a:schemeClr val="accent6">
                    <a:lumMod val="75000"/>
                  </a:schemeClr>
                </a:solidFill>
                <a:latin typeface="Courier New" panose="02070309020205020404" pitchFamily="49" charset="0"/>
                <a:cs typeface="Courier New" panose="02070309020205020404" pitchFamily="49" charset="0"/>
              </a:rPr>
              <a:t>class</a:t>
            </a:r>
            <a:r>
              <a:rPr lang="en-US" sz="1600" dirty="0">
                <a:latin typeface="Courier New" panose="02070309020205020404" pitchFamily="49" charset="0"/>
                <a:cs typeface="Courier New" panose="02070309020205020404" pitchFamily="49" charset="0"/>
              </a:rPr>
              <a:t> C : </a:t>
            </a:r>
            <a:r>
              <a:rPr lang="en-US" sz="1600" b="1" dirty="0">
                <a:solidFill>
                  <a:schemeClr val="accent6">
                    <a:lumMod val="75000"/>
                  </a:schemeClr>
                </a:solidFill>
                <a:latin typeface="Courier New" panose="02070309020205020404" pitchFamily="49" charset="0"/>
                <a:cs typeface="Courier New" panose="02070309020205020404" pitchFamily="49" charset="0"/>
              </a:rPr>
              <a:t>public</a:t>
            </a:r>
            <a:r>
              <a:rPr lang="en-US" sz="1600" dirty="0">
                <a:latin typeface="Courier New" panose="02070309020205020404" pitchFamily="49" charset="0"/>
                <a:cs typeface="Courier New" panose="02070309020205020404" pitchFamily="49" charset="0"/>
              </a:rPr>
              <a:t> A{</a:t>
            </a:r>
          </a:p>
          <a:p>
            <a:r>
              <a:rPr lang="en-US" sz="1600" dirty="0">
                <a:solidFill>
                  <a:srgbClr val="999933"/>
                </a:solidFill>
                <a:latin typeface="Courier New" panose="02070309020205020404" pitchFamily="49" charset="0"/>
                <a:cs typeface="Courier New" panose="02070309020205020404" pitchFamily="49" charset="0"/>
              </a:rPr>
              <a:t>  9: </a:t>
            </a:r>
            <a:r>
              <a:rPr lang="en-US" sz="1600" dirty="0">
                <a:latin typeface="Courier New" panose="02070309020205020404" pitchFamily="49" charset="0"/>
                <a:cs typeface="Courier New" panose="02070309020205020404" pitchFamily="49" charset="0"/>
              </a:rPr>
              <a:t>    </a:t>
            </a:r>
            <a:r>
              <a:rPr lang="en-US" sz="1600" b="1" dirty="0">
                <a:solidFill>
                  <a:schemeClr val="accent6">
                    <a:lumMod val="75000"/>
                  </a:schemeClr>
                </a:solidFill>
                <a:latin typeface="Courier New" panose="02070309020205020404" pitchFamily="49" charset="0"/>
                <a:cs typeface="Courier New" panose="02070309020205020404" pitchFamily="49" charset="0"/>
              </a:rPr>
              <a:t>public</a:t>
            </a:r>
            <a:r>
              <a:rPr lang="en-US" sz="1600" dirty="0">
                <a:latin typeface="Courier New" panose="02070309020205020404" pitchFamily="49" charset="0"/>
                <a:cs typeface="Courier New" panose="02070309020205020404" pitchFamily="49" charset="0"/>
              </a:rPr>
              <a:t> String g(){ </a:t>
            </a:r>
            <a:r>
              <a:rPr lang="en-US" sz="1600" b="1" dirty="0">
                <a:solidFill>
                  <a:schemeClr val="accent6">
                    <a:lumMod val="75000"/>
                  </a:schemeClr>
                </a:solidFill>
                <a:latin typeface="Courier New" panose="02070309020205020404" pitchFamily="49" charset="0"/>
                <a:cs typeface="Courier New" panose="02070309020205020404" pitchFamily="49" charset="0"/>
              </a:rPr>
              <a:t>return</a:t>
            </a:r>
            <a:r>
              <a:rPr lang="en-US" sz="1600" dirty="0">
                <a:latin typeface="Courier New" panose="02070309020205020404" pitchFamily="49" charset="0"/>
                <a:cs typeface="Courier New" panose="02070309020205020404" pitchFamily="49" charset="0"/>
              </a:rPr>
              <a:t> </a:t>
            </a:r>
            <a:r>
              <a:rPr lang="en-US" sz="1600" dirty="0">
                <a:solidFill>
                  <a:srgbClr val="3399FF"/>
                </a:solidFill>
                <a:latin typeface="Courier New" panose="02070309020205020404" pitchFamily="49" charset="0"/>
                <a:cs typeface="Courier New" panose="02070309020205020404" pitchFamily="49" charset="0"/>
              </a:rPr>
              <a:t>"C"</a:t>
            </a:r>
            <a:r>
              <a:rPr lang="en-US" sz="1600" dirty="0">
                <a:latin typeface="Courier New" panose="02070309020205020404" pitchFamily="49" charset="0"/>
                <a:cs typeface="Courier New" panose="02070309020205020404" pitchFamily="49" charset="0"/>
              </a:rPr>
              <a:t>; }</a:t>
            </a:r>
          </a:p>
          <a:p>
            <a:r>
              <a:rPr lang="en-US" sz="1600" dirty="0">
                <a:solidFill>
                  <a:srgbClr val="999933"/>
                </a:solidFill>
                <a:latin typeface="Courier New" panose="02070309020205020404" pitchFamily="49" charset="0"/>
                <a:cs typeface="Courier New" panose="02070309020205020404" pitchFamily="49" charset="0"/>
              </a:rPr>
              <a:t> 10: </a:t>
            </a:r>
            <a:r>
              <a:rPr lang="en-US" sz="1600" dirty="0">
                <a:latin typeface="Courier New" panose="02070309020205020404" pitchFamily="49" charset="0"/>
                <a:cs typeface="Courier New" panose="02070309020205020404" pitchFamily="49" charset="0"/>
              </a:rPr>
              <a:t>};</a:t>
            </a:r>
          </a:p>
          <a:p>
            <a:r>
              <a:rPr lang="en-US" sz="1600" dirty="0">
                <a:solidFill>
                  <a:srgbClr val="999933"/>
                </a:solidFill>
                <a:latin typeface="Courier New" panose="02070309020205020404" pitchFamily="49" charset="0"/>
                <a:cs typeface="Courier New" panose="02070309020205020404" pitchFamily="49" charset="0"/>
              </a:rPr>
              <a:t> 11: </a:t>
            </a:r>
            <a:r>
              <a:rPr lang="en-US" sz="1600" b="1" dirty="0">
                <a:solidFill>
                  <a:schemeClr val="accent6">
                    <a:lumMod val="75000"/>
                  </a:schemeClr>
                </a:solidFill>
                <a:latin typeface="Courier New" panose="02070309020205020404" pitchFamily="49" charset="0"/>
                <a:cs typeface="Courier New" panose="02070309020205020404" pitchFamily="49" charset="0"/>
              </a:rPr>
              <a:t>class</a:t>
            </a:r>
            <a:r>
              <a:rPr lang="en-US" sz="1600" dirty="0">
                <a:latin typeface="Courier New" panose="02070309020205020404" pitchFamily="49" charset="0"/>
                <a:cs typeface="Courier New" panose="02070309020205020404" pitchFamily="49" charset="0"/>
              </a:rPr>
              <a:t> D : </a:t>
            </a:r>
            <a:r>
              <a:rPr lang="en-US" sz="1600" b="1" dirty="0">
                <a:solidFill>
                  <a:schemeClr val="accent6">
                    <a:lumMod val="75000"/>
                  </a:schemeClr>
                </a:solidFill>
                <a:latin typeface="Courier New" panose="02070309020205020404" pitchFamily="49" charset="0"/>
                <a:cs typeface="Courier New" panose="02070309020205020404" pitchFamily="49" charset="0"/>
              </a:rPr>
              <a:t>public</a:t>
            </a:r>
            <a:r>
              <a:rPr lang="en-US" sz="1600" dirty="0">
                <a:latin typeface="Courier New" panose="02070309020205020404" pitchFamily="49" charset="0"/>
                <a:cs typeface="Courier New" panose="02070309020205020404" pitchFamily="49" charset="0"/>
              </a:rPr>
              <a:t> A{</a:t>
            </a:r>
          </a:p>
          <a:p>
            <a:r>
              <a:rPr lang="en-US" sz="1600" dirty="0">
                <a:solidFill>
                  <a:srgbClr val="999933"/>
                </a:solidFill>
                <a:latin typeface="Courier New" panose="02070309020205020404" pitchFamily="49" charset="0"/>
                <a:cs typeface="Courier New" panose="02070309020205020404" pitchFamily="49" charset="0"/>
              </a:rPr>
              <a:t> 12: </a:t>
            </a:r>
            <a:r>
              <a:rPr lang="en-US" sz="1600" dirty="0">
                <a:latin typeface="Courier New" panose="02070309020205020404" pitchFamily="49" charset="0"/>
                <a:cs typeface="Courier New" panose="02070309020205020404" pitchFamily="49" charset="0"/>
              </a:rPr>
              <a:t>    </a:t>
            </a:r>
            <a:r>
              <a:rPr lang="en-US" sz="1600" b="1" dirty="0">
                <a:solidFill>
                  <a:schemeClr val="accent6">
                    <a:lumMod val="75000"/>
                  </a:schemeClr>
                </a:solidFill>
                <a:latin typeface="Courier New" panose="02070309020205020404" pitchFamily="49" charset="0"/>
                <a:cs typeface="Courier New" panose="02070309020205020404" pitchFamily="49" charset="0"/>
              </a:rPr>
              <a:t>public</a:t>
            </a:r>
            <a:r>
              <a:rPr lang="en-US" sz="1600" dirty="0">
                <a:latin typeface="Courier New" panose="02070309020205020404" pitchFamily="49" charset="0"/>
                <a:cs typeface="Courier New" panose="02070309020205020404" pitchFamily="49" charset="0"/>
              </a:rPr>
              <a:t> String g(){ </a:t>
            </a:r>
            <a:r>
              <a:rPr lang="en-US" sz="1600" b="1" dirty="0">
                <a:solidFill>
                  <a:schemeClr val="accent6">
                    <a:lumMod val="75000"/>
                  </a:schemeClr>
                </a:solidFill>
                <a:latin typeface="Courier New" panose="02070309020205020404" pitchFamily="49" charset="0"/>
                <a:cs typeface="Courier New" panose="02070309020205020404" pitchFamily="49" charset="0"/>
              </a:rPr>
              <a:t>return</a:t>
            </a:r>
            <a:r>
              <a:rPr lang="en-US" sz="1600" dirty="0">
                <a:latin typeface="Courier New" panose="02070309020205020404" pitchFamily="49" charset="0"/>
                <a:cs typeface="Courier New" panose="02070309020205020404" pitchFamily="49" charset="0"/>
              </a:rPr>
              <a:t> </a:t>
            </a:r>
            <a:r>
              <a:rPr lang="en-US" sz="1600" dirty="0">
                <a:solidFill>
                  <a:srgbClr val="3399FF"/>
                </a:solidFill>
                <a:latin typeface="Courier New" panose="02070309020205020404" pitchFamily="49" charset="0"/>
                <a:cs typeface="Courier New" panose="02070309020205020404" pitchFamily="49" charset="0"/>
              </a:rPr>
              <a:t>"D"</a:t>
            </a:r>
            <a:r>
              <a:rPr lang="en-US" sz="1600" dirty="0">
                <a:latin typeface="Courier New" panose="02070309020205020404" pitchFamily="49" charset="0"/>
                <a:cs typeface="Courier New" panose="02070309020205020404" pitchFamily="49" charset="0"/>
              </a:rPr>
              <a:t>; }</a:t>
            </a:r>
          </a:p>
          <a:p>
            <a:r>
              <a:rPr lang="en-US" sz="1600" dirty="0">
                <a:solidFill>
                  <a:srgbClr val="999933"/>
                </a:solidFill>
                <a:latin typeface="Courier New" panose="02070309020205020404" pitchFamily="49" charset="0"/>
                <a:cs typeface="Courier New" panose="02070309020205020404" pitchFamily="49" charset="0"/>
              </a:rPr>
              <a:t> 13: </a:t>
            </a:r>
            <a:r>
              <a:rPr lang="en-US" sz="1600" dirty="0">
                <a:latin typeface="Courier New" panose="02070309020205020404" pitchFamily="49" charset="0"/>
                <a:cs typeface="Courier New" panose="02070309020205020404" pitchFamily="49" charset="0"/>
              </a:rPr>
              <a:t>};</a:t>
            </a:r>
          </a:p>
          <a:p>
            <a:r>
              <a:rPr lang="en-US" sz="1600" dirty="0">
                <a:solidFill>
                  <a:srgbClr val="999933"/>
                </a:solidFill>
                <a:latin typeface="Courier New" panose="02070309020205020404" pitchFamily="49" charset="0"/>
                <a:cs typeface="Courier New" panose="02070309020205020404" pitchFamily="49" charset="0"/>
              </a:rPr>
              <a:t> 14: </a:t>
            </a:r>
            <a:r>
              <a:rPr lang="en-US" sz="1600" b="1" dirty="0">
                <a:solidFill>
                  <a:schemeClr val="accent6">
                    <a:lumMod val="75000"/>
                  </a:schemeClr>
                </a:solidFill>
                <a:latin typeface="Courier New" panose="02070309020205020404" pitchFamily="49" charset="0"/>
                <a:cs typeface="Courier New" panose="02070309020205020404" pitchFamily="49" charset="0"/>
              </a:rPr>
              <a:t>class</a:t>
            </a:r>
            <a:r>
              <a:rPr lang="en-US" sz="1600" dirty="0">
                <a:latin typeface="Courier New" panose="02070309020205020404" pitchFamily="49" charset="0"/>
                <a:cs typeface="Courier New" panose="02070309020205020404" pitchFamily="49" charset="0"/>
              </a:rPr>
              <a:t> Driver {</a:t>
            </a:r>
          </a:p>
          <a:p>
            <a:r>
              <a:rPr lang="en-US" sz="1600" dirty="0">
                <a:solidFill>
                  <a:srgbClr val="999933"/>
                </a:solidFill>
                <a:latin typeface="Courier New" panose="02070309020205020404" pitchFamily="49" charset="0"/>
                <a:cs typeface="Courier New" panose="02070309020205020404" pitchFamily="49" charset="0"/>
              </a:rPr>
              <a:t> 15: </a:t>
            </a:r>
            <a:r>
              <a:rPr lang="en-US" sz="1600" dirty="0">
                <a:latin typeface="Courier New" panose="02070309020205020404" pitchFamily="49" charset="0"/>
                <a:cs typeface="Courier New" panose="02070309020205020404" pitchFamily="49" charset="0"/>
              </a:rPr>
              <a:t>  </a:t>
            </a:r>
            <a:r>
              <a:rPr lang="en-US" sz="1600" b="1" dirty="0">
                <a:solidFill>
                  <a:schemeClr val="accent6">
                    <a:lumMod val="75000"/>
                  </a:schemeClr>
                </a:solidFill>
                <a:latin typeface="Courier New" panose="02070309020205020404" pitchFamily="49" charset="0"/>
                <a:cs typeface="Courier New" panose="02070309020205020404" pitchFamily="49" charset="0"/>
              </a:rPr>
              <a:t>public</a:t>
            </a:r>
            <a:r>
              <a:rPr lang="en-US" sz="1600" dirty="0">
                <a:latin typeface="Courier New" panose="02070309020205020404" pitchFamily="49" charset="0"/>
                <a:cs typeface="Courier New" panose="02070309020205020404" pitchFamily="49" charset="0"/>
              </a:rPr>
              <a:t> </a:t>
            </a:r>
            <a:r>
              <a:rPr lang="en-US" sz="1600" b="1" dirty="0">
                <a:solidFill>
                  <a:schemeClr val="accent4">
                    <a:lumMod val="75000"/>
                  </a:schemeClr>
                </a:solidFill>
                <a:latin typeface="Courier New" panose="02070309020205020404" pitchFamily="49" charset="0"/>
                <a:cs typeface="Courier New" panose="02070309020205020404" pitchFamily="49" charset="0"/>
              </a:rPr>
              <a:t>void</a:t>
            </a:r>
            <a:r>
              <a:rPr lang="en-US" sz="1600" dirty="0">
                <a:latin typeface="Courier New" panose="02070309020205020404" pitchFamily="49" charset="0"/>
                <a:cs typeface="Courier New" panose="02070309020205020404" pitchFamily="49" charset="0"/>
              </a:rPr>
              <a:t> main(String[] args){</a:t>
            </a:r>
          </a:p>
          <a:p>
            <a:r>
              <a:rPr lang="en-US" sz="1600" dirty="0">
                <a:solidFill>
                  <a:srgbClr val="999933"/>
                </a:solidFill>
                <a:latin typeface="Courier New" panose="02070309020205020404" pitchFamily="49" charset="0"/>
                <a:cs typeface="Courier New" panose="02070309020205020404" pitchFamily="49" charset="0"/>
              </a:rPr>
              <a:t> 16: </a:t>
            </a:r>
            <a:r>
              <a:rPr lang="en-US" sz="1600" dirty="0">
                <a:latin typeface="Courier New" panose="02070309020205020404" pitchFamily="49" charset="0"/>
                <a:cs typeface="Courier New" panose="02070309020205020404" pitchFamily="49" charset="0"/>
              </a:rPr>
              <a:t>    A[] aArr = {</a:t>
            </a:r>
            <a:r>
              <a:rPr lang="en-US" sz="1600" b="1" dirty="0">
                <a:solidFill>
                  <a:schemeClr val="accent6">
                    <a:lumMod val="75000"/>
                  </a:schemeClr>
                </a:solidFill>
                <a:latin typeface="Courier New" panose="02070309020205020404" pitchFamily="49" charset="0"/>
                <a:cs typeface="Courier New" panose="02070309020205020404" pitchFamily="49" charset="0"/>
              </a:rPr>
              <a:t>new</a:t>
            </a:r>
            <a:r>
              <a:rPr lang="en-US" sz="1600" dirty="0">
                <a:latin typeface="Courier New" panose="02070309020205020404" pitchFamily="49" charset="0"/>
                <a:cs typeface="Courier New" panose="02070309020205020404" pitchFamily="49" charset="0"/>
              </a:rPr>
              <a:t> A(), </a:t>
            </a:r>
            <a:r>
              <a:rPr lang="en-US" sz="1600" b="1" dirty="0">
                <a:solidFill>
                  <a:schemeClr val="accent6">
                    <a:lumMod val="75000"/>
                  </a:schemeClr>
                </a:solidFill>
                <a:latin typeface="Courier New" panose="02070309020205020404" pitchFamily="49" charset="0"/>
                <a:cs typeface="Courier New" panose="02070309020205020404" pitchFamily="49" charset="0"/>
              </a:rPr>
              <a:t>new</a:t>
            </a:r>
            <a:r>
              <a:rPr lang="en-US" sz="1600" dirty="0">
                <a:latin typeface="Courier New" panose="02070309020205020404" pitchFamily="49" charset="0"/>
                <a:cs typeface="Courier New" panose="02070309020205020404" pitchFamily="49" charset="0"/>
              </a:rPr>
              <a:t> B()};</a:t>
            </a:r>
          </a:p>
          <a:p>
            <a:r>
              <a:rPr lang="en-US" sz="1600" dirty="0">
                <a:solidFill>
                  <a:srgbClr val="999933"/>
                </a:solidFill>
                <a:latin typeface="Courier New" panose="02070309020205020404" pitchFamily="49" charset="0"/>
                <a:cs typeface="Courier New" panose="02070309020205020404" pitchFamily="49" charset="0"/>
              </a:rPr>
              <a:t> 17: </a:t>
            </a:r>
            <a:r>
              <a:rPr lang="en-US" sz="1600" dirty="0">
                <a:latin typeface="Courier New" panose="02070309020205020404" pitchFamily="49" charset="0"/>
                <a:cs typeface="Courier New" panose="02070309020205020404" pitchFamily="49" charset="0"/>
              </a:rPr>
              <a:t>    </a:t>
            </a:r>
            <a:r>
              <a:rPr lang="en-US" sz="1600" b="1" dirty="0">
                <a:solidFill>
                  <a:schemeClr val="accent6">
                    <a:lumMod val="75000"/>
                  </a:schemeClr>
                </a:solidFill>
                <a:latin typeface="Courier New" panose="02070309020205020404" pitchFamily="49" charset="0"/>
                <a:cs typeface="Courier New" panose="02070309020205020404" pitchFamily="49" charset="0"/>
              </a:rPr>
              <a:t>for</a:t>
            </a:r>
            <a:r>
              <a:rPr lang="en-US" sz="1600" dirty="0">
                <a:latin typeface="Courier New" panose="02070309020205020404" pitchFamily="49" charset="0"/>
                <a:cs typeface="Courier New" panose="02070309020205020404" pitchFamily="49" charset="0"/>
              </a:rPr>
              <a:t> (A a : aArr){</a:t>
            </a:r>
          </a:p>
          <a:p>
            <a:r>
              <a:rPr lang="en-US" sz="1600" dirty="0">
                <a:solidFill>
                  <a:srgbClr val="999933"/>
                </a:solidFill>
                <a:latin typeface="Courier New" panose="02070309020205020404" pitchFamily="49" charset="0"/>
                <a:cs typeface="Courier New" panose="02070309020205020404" pitchFamily="49" charset="0"/>
              </a:rPr>
              <a:t> 18: </a:t>
            </a:r>
            <a:r>
              <a:rPr lang="en-US" sz="1600" dirty="0">
                <a:latin typeface="Courier New" panose="02070309020205020404" pitchFamily="49" charset="0"/>
                <a:cs typeface="Courier New" panose="02070309020205020404" pitchFamily="49" charset="0"/>
              </a:rPr>
              <a:t>      A res = a.f();</a:t>
            </a:r>
          </a:p>
          <a:p>
            <a:r>
              <a:rPr lang="en-US" sz="1600" dirty="0">
                <a:solidFill>
                  <a:srgbClr val="999933"/>
                </a:solidFill>
                <a:latin typeface="Courier New" panose="02070309020205020404" pitchFamily="49" charset="0"/>
                <a:cs typeface="Courier New" panose="02070309020205020404" pitchFamily="49" charset="0"/>
              </a:rPr>
              <a:t> 19: </a:t>
            </a:r>
            <a:r>
              <a:rPr lang="en-US" sz="1600" dirty="0">
                <a:latin typeface="Courier New" panose="02070309020205020404" pitchFamily="49" charset="0"/>
                <a:cs typeface="Courier New" panose="02070309020205020404" pitchFamily="49" charset="0"/>
              </a:rPr>
              <a:t>      print(a.g());</a:t>
            </a:r>
          </a:p>
          <a:p>
            <a:r>
              <a:rPr lang="en-US" sz="1600" dirty="0">
                <a:solidFill>
                  <a:srgbClr val="999933"/>
                </a:solidFill>
                <a:latin typeface="Courier New" panose="02070309020205020404" pitchFamily="49" charset="0"/>
                <a:cs typeface="Courier New" panose="02070309020205020404" pitchFamily="49" charset="0"/>
              </a:rPr>
              <a:t> 20: </a:t>
            </a:r>
            <a:r>
              <a:rPr lang="en-US" sz="1600" dirty="0">
                <a:latin typeface="Courier New" panose="02070309020205020404" pitchFamily="49" charset="0"/>
                <a:cs typeface="Courier New" panose="02070309020205020404" pitchFamily="49" charset="0"/>
              </a:rPr>
              <a:t>      print(res.g());</a:t>
            </a:r>
          </a:p>
          <a:p>
            <a:r>
              <a:rPr lang="en-US" sz="1600" dirty="0">
                <a:solidFill>
                  <a:srgbClr val="999933"/>
                </a:solidFill>
                <a:latin typeface="Courier New" panose="02070309020205020404" pitchFamily="49" charset="0"/>
                <a:cs typeface="Courier New" panose="02070309020205020404" pitchFamily="49" charset="0"/>
              </a:rPr>
              <a:t> 21: </a:t>
            </a:r>
            <a:r>
              <a:rPr lang="en-US" sz="1600" dirty="0">
                <a:latin typeface="Courier New" panose="02070309020205020404" pitchFamily="49" charset="0"/>
                <a:cs typeface="Courier New" panose="02070309020205020404" pitchFamily="49" charset="0"/>
              </a:rPr>
              <a:t>    }</a:t>
            </a:r>
          </a:p>
          <a:p>
            <a:r>
              <a:rPr lang="en-US" sz="1600" dirty="0">
                <a:solidFill>
                  <a:srgbClr val="999933"/>
                </a:solidFill>
                <a:latin typeface="Courier New" panose="02070309020205020404" pitchFamily="49" charset="0"/>
                <a:cs typeface="Courier New" panose="02070309020205020404" pitchFamily="49" charset="0"/>
              </a:rPr>
              <a:t> 22: </a:t>
            </a:r>
            <a:r>
              <a:rPr lang="en-US" sz="1600" dirty="0">
                <a:latin typeface="Courier New" panose="02070309020205020404" pitchFamily="49" charset="0"/>
                <a:cs typeface="Courier New" panose="02070309020205020404" pitchFamily="49" charset="0"/>
              </a:rPr>
              <a:t>  }</a:t>
            </a:r>
          </a:p>
          <a:p>
            <a:r>
              <a:rPr lang="en-US" sz="1600" dirty="0">
                <a:solidFill>
                  <a:srgbClr val="999933"/>
                </a:solidFill>
                <a:latin typeface="Courier New" panose="02070309020205020404" pitchFamily="49" charset="0"/>
                <a:cs typeface="Courier New" panose="02070309020205020404" pitchFamily="49" charset="0"/>
              </a:rPr>
              <a:t> 23: </a:t>
            </a:r>
            <a:r>
              <a:rPr lang="en-US" sz="1600" dirty="0">
                <a:latin typeface="Courier New" panose="02070309020205020404" pitchFamily="49" charset="0"/>
                <a:cs typeface="Courier New" panose="02070309020205020404" pitchFamily="49" charset="0"/>
              </a:rPr>
              <a:t>};</a:t>
            </a:r>
          </a:p>
        </p:txBody>
      </p:sp>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6EF6A652-3AAB-0902-A085-335DAD5D5C92}"/>
                  </a:ext>
                </a:extLst>
              </p14:cNvPr>
              <p14:cNvContentPartPr/>
              <p14:nvPr/>
            </p14:nvContentPartPr>
            <p14:xfrm>
              <a:off x="2715120" y="3807000"/>
              <a:ext cx="6822000" cy="2402640"/>
            </p14:xfrm>
          </p:contentPart>
        </mc:Choice>
        <mc:Fallback>
          <p:pic>
            <p:nvPicPr>
              <p:cNvPr id="3" name="Ink 2">
                <a:extLst>
                  <a:ext uri="{FF2B5EF4-FFF2-40B4-BE49-F238E27FC236}">
                    <a16:creationId xmlns:a16="http://schemas.microsoft.com/office/drawing/2014/main" id="{6EF6A652-3AAB-0902-A085-335DAD5D5C92}"/>
                  </a:ext>
                </a:extLst>
              </p:cNvPr>
              <p:cNvPicPr/>
              <p:nvPr/>
            </p:nvPicPr>
            <p:blipFill>
              <a:blip r:embed="rId4"/>
              <a:stretch>
                <a:fillRect/>
              </a:stretch>
            </p:blipFill>
            <p:spPr>
              <a:xfrm>
                <a:off x="2705760" y="3797640"/>
                <a:ext cx="6840720" cy="2421360"/>
              </a:xfrm>
              <a:prstGeom prst="rect">
                <a:avLst/>
              </a:prstGeom>
            </p:spPr>
          </p:pic>
        </mc:Fallback>
      </mc:AlternateContent>
    </p:spTree>
    <p:extLst>
      <p:ext uri="{BB962C8B-B14F-4D97-AF65-F5344CB8AC3E}">
        <p14:creationId xmlns:p14="http://schemas.microsoft.com/office/powerpoint/2010/main" val="3563859403"/>
      </p:ext>
    </p:extLst>
  </p:cSld>
  <p:clrMapOvr>
    <a:masterClrMapping/>
  </p:clrMapOvr>
</p:sld>
</file>

<file path=ppt/slides/slide19.xml><?xml version="1.0" encoding="utf-8"?>
<p:sld xmlns:a16="http://schemas.microsoft.com/office/drawing/2014/main"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GCODE_c_dispatch.c">
            <a:extLst>
              <a:ext uri="{FF2B5EF4-FFF2-40B4-BE49-F238E27FC236}">
                <a16:creationId xmlns:a16="http://schemas.microsoft.com/office/drawing/2014/main" id="{FE110F2B-FB42-DFA2-27EF-2822E7137986}"/>
              </a:ext>
            </a:extLst>
          </p:cNvPr>
          <p:cNvSpPr txBox="1"/>
          <p:nvPr/>
        </p:nvSpPr>
        <p:spPr>
          <a:xfrm>
            <a:off x="6705615" y="983603"/>
            <a:ext cx="5245347" cy="5755422"/>
          </a:xfrm>
          <a:prstGeom prst="rect">
            <a:avLst/>
          </a:prstGeom>
        </p:spPr>
        <p:style>
          <a:lnRef idx="2">
            <a:schemeClr val="dk1">
              <a:shade val="15000"/>
            </a:schemeClr>
          </a:lnRef>
          <a:fillRef idx="1">
            <a:schemeClr val="dk1"/>
          </a:fillRef>
          <a:effectRef idx="0">
            <a:schemeClr val="dk1"/>
          </a:effectRef>
          <a:fontRef idx="minor">
            <a:schemeClr val="lt1"/>
          </a:fontRef>
        </p:style>
        <p:txBody>
          <a:bodyPr wrap="none" rtlCol="0">
            <a:spAutoFit/>
          </a:bodyPr>
          <a:lstStyle/>
          <a:p>
            <a:r>
              <a:rPr lang="en-US" sz="1600" dirty="0">
                <a:solidFill>
                  <a:srgbClr val="999933"/>
                </a:solidFill>
                <a:latin typeface="Courier New" panose="02070309020205020404" pitchFamily="49" charset="0"/>
                <a:cs typeface="Courier New" panose="02070309020205020404" pitchFamily="49" charset="0"/>
              </a:rPr>
              <a:t>  1: </a:t>
            </a:r>
            <a:r>
              <a:rPr lang="en-US" sz="1600" b="1" dirty="0">
                <a:solidFill>
                  <a:schemeClr val="accent6">
                    <a:lumMod val="75000"/>
                  </a:schemeClr>
                </a:solidFill>
                <a:latin typeface="Courier New" panose="02070309020205020404" pitchFamily="49" charset="0"/>
                <a:cs typeface="Courier New" panose="02070309020205020404" pitchFamily="49" charset="0"/>
              </a:rPr>
              <a:t>class</a:t>
            </a:r>
            <a:r>
              <a:rPr lang="en-US" sz="1600" dirty="0">
                <a:latin typeface="Courier New" panose="02070309020205020404" pitchFamily="49" charset="0"/>
                <a:cs typeface="Courier New" panose="02070309020205020404" pitchFamily="49" charset="0"/>
              </a:rPr>
              <a:t> A{</a:t>
            </a:r>
          </a:p>
          <a:p>
            <a:r>
              <a:rPr lang="en-US" sz="1600" dirty="0">
                <a:solidFill>
                  <a:srgbClr val="999933"/>
                </a:solidFill>
                <a:latin typeface="Courier New" panose="02070309020205020404" pitchFamily="49" charset="0"/>
                <a:cs typeface="Courier New" panose="02070309020205020404" pitchFamily="49" charset="0"/>
              </a:rPr>
              <a:t>  2: </a:t>
            </a:r>
            <a:r>
              <a:rPr lang="en-US" sz="1600" dirty="0">
                <a:latin typeface="Courier New" panose="02070309020205020404" pitchFamily="49" charset="0"/>
                <a:cs typeface="Courier New" panose="02070309020205020404" pitchFamily="49" charset="0"/>
              </a:rPr>
              <a:t>    </a:t>
            </a:r>
            <a:r>
              <a:rPr lang="en-US" sz="1600" b="1" dirty="0">
                <a:solidFill>
                  <a:schemeClr val="accent6">
                    <a:lumMod val="75000"/>
                  </a:schemeClr>
                </a:solidFill>
                <a:latin typeface="Courier New" panose="02070309020205020404" pitchFamily="49" charset="0"/>
                <a:cs typeface="Courier New" panose="02070309020205020404" pitchFamily="49" charset="0"/>
              </a:rPr>
              <a:t>public</a:t>
            </a:r>
            <a:r>
              <a:rPr lang="en-US" sz="1600" dirty="0">
                <a:latin typeface="Courier New" panose="02070309020205020404" pitchFamily="49" charset="0"/>
                <a:cs typeface="Courier New" panose="02070309020205020404" pitchFamily="49" charset="0"/>
              </a:rPr>
              <a:t> A f(){ </a:t>
            </a:r>
            <a:r>
              <a:rPr lang="en-US" sz="1600" b="1" dirty="0">
                <a:solidFill>
                  <a:schemeClr val="accent6">
                    <a:lumMod val="75000"/>
                  </a:schemeClr>
                </a:solidFill>
                <a:latin typeface="Courier New" panose="02070309020205020404" pitchFamily="49" charset="0"/>
                <a:cs typeface="Courier New" panose="02070309020205020404" pitchFamily="49" charset="0"/>
              </a:rPr>
              <a:t>return</a:t>
            </a:r>
            <a:r>
              <a:rPr lang="en-US" sz="1600" dirty="0">
                <a:latin typeface="Courier New" panose="02070309020205020404" pitchFamily="49" charset="0"/>
                <a:cs typeface="Courier New" panose="02070309020205020404" pitchFamily="49" charset="0"/>
              </a:rPr>
              <a:t> </a:t>
            </a:r>
            <a:r>
              <a:rPr lang="en-US" sz="1600" b="1" dirty="0">
                <a:solidFill>
                  <a:schemeClr val="accent6">
                    <a:lumMod val="75000"/>
                  </a:schemeClr>
                </a:solidFill>
                <a:latin typeface="Courier New" panose="02070309020205020404" pitchFamily="49" charset="0"/>
                <a:cs typeface="Courier New" panose="02070309020205020404" pitchFamily="49" charset="0"/>
              </a:rPr>
              <a:t>new</a:t>
            </a:r>
            <a:r>
              <a:rPr lang="en-US" sz="1600" dirty="0">
                <a:latin typeface="Courier New" panose="02070309020205020404" pitchFamily="49" charset="0"/>
                <a:cs typeface="Courier New" panose="02070309020205020404" pitchFamily="49" charset="0"/>
              </a:rPr>
              <a:t> C(); }</a:t>
            </a:r>
          </a:p>
          <a:p>
            <a:r>
              <a:rPr lang="en-US" sz="1600" dirty="0">
                <a:solidFill>
                  <a:srgbClr val="999933"/>
                </a:solidFill>
                <a:latin typeface="Courier New" panose="02070309020205020404" pitchFamily="49" charset="0"/>
                <a:cs typeface="Courier New" panose="02070309020205020404" pitchFamily="49" charset="0"/>
              </a:rPr>
              <a:t>  3: </a:t>
            </a:r>
            <a:r>
              <a:rPr lang="en-US" sz="1600" dirty="0">
                <a:latin typeface="Courier New" panose="02070309020205020404" pitchFamily="49" charset="0"/>
                <a:cs typeface="Courier New" panose="02070309020205020404" pitchFamily="49" charset="0"/>
              </a:rPr>
              <a:t>    </a:t>
            </a:r>
            <a:r>
              <a:rPr lang="en-US" sz="1600" b="1" dirty="0">
                <a:solidFill>
                  <a:schemeClr val="accent6">
                    <a:lumMod val="75000"/>
                  </a:schemeClr>
                </a:solidFill>
                <a:latin typeface="Courier New" panose="02070309020205020404" pitchFamily="49" charset="0"/>
                <a:cs typeface="Courier New" panose="02070309020205020404" pitchFamily="49" charset="0"/>
              </a:rPr>
              <a:t>public</a:t>
            </a:r>
            <a:r>
              <a:rPr lang="en-US" sz="1600" dirty="0">
                <a:latin typeface="Courier New" panose="02070309020205020404" pitchFamily="49" charset="0"/>
                <a:cs typeface="Courier New" panose="02070309020205020404" pitchFamily="49" charset="0"/>
              </a:rPr>
              <a:t> String g(){ </a:t>
            </a:r>
            <a:r>
              <a:rPr lang="en-US" sz="1600" b="1" dirty="0">
                <a:solidFill>
                  <a:schemeClr val="accent6">
                    <a:lumMod val="75000"/>
                  </a:schemeClr>
                </a:solidFill>
                <a:latin typeface="Courier New" panose="02070309020205020404" pitchFamily="49" charset="0"/>
                <a:cs typeface="Courier New" panose="02070309020205020404" pitchFamily="49" charset="0"/>
              </a:rPr>
              <a:t>return</a:t>
            </a:r>
            <a:r>
              <a:rPr lang="en-US" sz="1600" dirty="0">
                <a:latin typeface="Courier New" panose="02070309020205020404" pitchFamily="49" charset="0"/>
                <a:cs typeface="Courier New" panose="02070309020205020404" pitchFamily="49" charset="0"/>
              </a:rPr>
              <a:t> </a:t>
            </a:r>
            <a:r>
              <a:rPr lang="en-US" sz="1600" dirty="0">
                <a:solidFill>
                  <a:srgbClr val="3399FF"/>
                </a:solidFill>
                <a:latin typeface="Courier New" panose="02070309020205020404" pitchFamily="49" charset="0"/>
                <a:cs typeface="Courier New" panose="02070309020205020404" pitchFamily="49" charset="0"/>
              </a:rPr>
              <a:t>"A"</a:t>
            </a:r>
            <a:r>
              <a:rPr lang="en-US" sz="1600" dirty="0">
                <a:latin typeface="Courier New" panose="02070309020205020404" pitchFamily="49" charset="0"/>
                <a:cs typeface="Courier New" panose="02070309020205020404" pitchFamily="49" charset="0"/>
              </a:rPr>
              <a:t>; }</a:t>
            </a:r>
          </a:p>
          <a:p>
            <a:r>
              <a:rPr lang="en-US" sz="1600" dirty="0">
                <a:solidFill>
                  <a:srgbClr val="999933"/>
                </a:solidFill>
                <a:latin typeface="Courier New" panose="02070309020205020404" pitchFamily="49" charset="0"/>
                <a:cs typeface="Courier New" panose="02070309020205020404" pitchFamily="49" charset="0"/>
              </a:rPr>
              <a:t>  4: </a:t>
            </a:r>
            <a:r>
              <a:rPr lang="en-US" sz="1600" dirty="0">
                <a:latin typeface="Courier New" panose="02070309020205020404" pitchFamily="49" charset="0"/>
                <a:cs typeface="Courier New" panose="02070309020205020404" pitchFamily="49" charset="0"/>
              </a:rPr>
              <a:t>};</a:t>
            </a:r>
          </a:p>
          <a:p>
            <a:r>
              <a:rPr lang="en-US" sz="1600" dirty="0">
                <a:solidFill>
                  <a:srgbClr val="999933"/>
                </a:solidFill>
                <a:latin typeface="Courier New" panose="02070309020205020404" pitchFamily="49" charset="0"/>
                <a:cs typeface="Courier New" panose="02070309020205020404" pitchFamily="49" charset="0"/>
              </a:rPr>
              <a:t>  5: </a:t>
            </a:r>
            <a:r>
              <a:rPr lang="en-US" sz="1600" b="1" dirty="0">
                <a:solidFill>
                  <a:schemeClr val="accent6">
                    <a:lumMod val="75000"/>
                  </a:schemeClr>
                </a:solidFill>
                <a:latin typeface="Courier New" panose="02070309020205020404" pitchFamily="49" charset="0"/>
                <a:cs typeface="Courier New" panose="02070309020205020404" pitchFamily="49" charset="0"/>
              </a:rPr>
              <a:t>class</a:t>
            </a:r>
            <a:r>
              <a:rPr lang="en-US" sz="1600" dirty="0">
                <a:latin typeface="Courier New" panose="02070309020205020404" pitchFamily="49" charset="0"/>
                <a:cs typeface="Courier New" panose="02070309020205020404" pitchFamily="49" charset="0"/>
              </a:rPr>
              <a:t> B : </a:t>
            </a:r>
            <a:r>
              <a:rPr lang="en-US" sz="1600" b="1" dirty="0">
                <a:solidFill>
                  <a:schemeClr val="accent6">
                    <a:lumMod val="75000"/>
                  </a:schemeClr>
                </a:solidFill>
                <a:latin typeface="Courier New" panose="02070309020205020404" pitchFamily="49" charset="0"/>
                <a:cs typeface="Courier New" panose="02070309020205020404" pitchFamily="49" charset="0"/>
              </a:rPr>
              <a:t>public</a:t>
            </a:r>
            <a:r>
              <a:rPr lang="en-US" sz="1600" dirty="0">
                <a:latin typeface="Courier New" panose="02070309020205020404" pitchFamily="49" charset="0"/>
                <a:cs typeface="Courier New" panose="02070309020205020404" pitchFamily="49" charset="0"/>
              </a:rPr>
              <a:t> A{</a:t>
            </a:r>
          </a:p>
          <a:p>
            <a:r>
              <a:rPr lang="en-US" sz="1600" dirty="0">
                <a:solidFill>
                  <a:srgbClr val="999933"/>
                </a:solidFill>
                <a:latin typeface="Courier New" panose="02070309020205020404" pitchFamily="49" charset="0"/>
                <a:cs typeface="Courier New" panose="02070309020205020404" pitchFamily="49" charset="0"/>
              </a:rPr>
              <a:t>  6: </a:t>
            </a:r>
            <a:r>
              <a:rPr lang="en-US" sz="1600" dirty="0">
                <a:latin typeface="Courier New" panose="02070309020205020404" pitchFamily="49" charset="0"/>
                <a:cs typeface="Courier New" panose="02070309020205020404" pitchFamily="49" charset="0"/>
              </a:rPr>
              <a:t>    </a:t>
            </a:r>
            <a:r>
              <a:rPr lang="en-US" sz="1600" b="1" dirty="0">
                <a:solidFill>
                  <a:schemeClr val="accent6">
                    <a:lumMod val="75000"/>
                  </a:schemeClr>
                </a:solidFill>
                <a:latin typeface="Courier New" panose="02070309020205020404" pitchFamily="49" charset="0"/>
                <a:cs typeface="Courier New" panose="02070309020205020404" pitchFamily="49" charset="0"/>
              </a:rPr>
              <a:t>public</a:t>
            </a:r>
            <a:r>
              <a:rPr lang="en-US" sz="1600" dirty="0">
                <a:latin typeface="Courier New" panose="02070309020205020404" pitchFamily="49" charset="0"/>
                <a:cs typeface="Courier New" panose="02070309020205020404" pitchFamily="49" charset="0"/>
              </a:rPr>
              <a:t> String g(){ </a:t>
            </a:r>
            <a:r>
              <a:rPr lang="en-US" sz="1600" b="1" dirty="0">
                <a:solidFill>
                  <a:schemeClr val="accent6">
                    <a:lumMod val="75000"/>
                  </a:schemeClr>
                </a:solidFill>
                <a:latin typeface="Courier New" panose="02070309020205020404" pitchFamily="49" charset="0"/>
                <a:cs typeface="Courier New" panose="02070309020205020404" pitchFamily="49" charset="0"/>
              </a:rPr>
              <a:t>return</a:t>
            </a:r>
            <a:r>
              <a:rPr lang="en-US" sz="1600" dirty="0">
                <a:latin typeface="Courier New" panose="02070309020205020404" pitchFamily="49" charset="0"/>
                <a:cs typeface="Courier New" panose="02070309020205020404" pitchFamily="49" charset="0"/>
              </a:rPr>
              <a:t> </a:t>
            </a:r>
            <a:r>
              <a:rPr lang="en-US" sz="1600" dirty="0">
                <a:solidFill>
                  <a:srgbClr val="3399FF"/>
                </a:solidFill>
                <a:latin typeface="Courier New" panose="02070309020205020404" pitchFamily="49" charset="0"/>
                <a:cs typeface="Courier New" panose="02070309020205020404" pitchFamily="49" charset="0"/>
              </a:rPr>
              <a:t>"B"</a:t>
            </a:r>
            <a:r>
              <a:rPr lang="en-US" sz="1600" dirty="0">
                <a:latin typeface="Courier New" panose="02070309020205020404" pitchFamily="49" charset="0"/>
                <a:cs typeface="Courier New" panose="02070309020205020404" pitchFamily="49" charset="0"/>
              </a:rPr>
              <a:t>; }</a:t>
            </a:r>
          </a:p>
          <a:p>
            <a:r>
              <a:rPr lang="en-US" sz="1600" dirty="0">
                <a:solidFill>
                  <a:srgbClr val="999933"/>
                </a:solidFill>
                <a:latin typeface="Courier New" panose="02070309020205020404" pitchFamily="49" charset="0"/>
                <a:cs typeface="Courier New" panose="02070309020205020404" pitchFamily="49" charset="0"/>
              </a:rPr>
              <a:t>  7: </a:t>
            </a:r>
            <a:r>
              <a:rPr lang="en-US" sz="1600" dirty="0">
                <a:latin typeface="Courier New" panose="02070309020205020404" pitchFamily="49" charset="0"/>
                <a:cs typeface="Courier New" panose="02070309020205020404" pitchFamily="49" charset="0"/>
              </a:rPr>
              <a:t>};</a:t>
            </a:r>
          </a:p>
          <a:p>
            <a:r>
              <a:rPr lang="en-US" sz="1600" dirty="0">
                <a:solidFill>
                  <a:srgbClr val="999933"/>
                </a:solidFill>
                <a:latin typeface="Courier New" panose="02070309020205020404" pitchFamily="49" charset="0"/>
                <a:cs typeface="Courier New" panose="02070309020205020404" pitchFamily="49" charset="0"/>
              </a:rPr>
              <a:t>  8: </a:t>
            </a:r>
            <a:r>
              <a:rPr lang="en-US" sz="1600" b="1" dirty="0">
                <a:solidFill>
                  <a:schemeClr val="accent6">
                    <a:lumMod val="75000"/>
                  </a:schemeClr>
                </a:solidFill>
                <a:latin typeface="Courier New" panose="02070309020205020404" pitchFamily="49" charset="0"/>
                <a:cs typeface="Courier New" panose="02070309020205020404" pitchFamily="49" charset="0"/>
              </a:rPr>
              <a:t>class</a:t>
            </a:r>
            <a:r>
              <a:rPr lang="en-US" sz="1600" dirty="0">
                <a:latin typeface="Courier New" panose="02070309020205020404" pitchFamily="49" charset="0"/>
                <a:cs typeface="Courier New" panose="02070309020205020404" pitchFamily="49" charset="0"/>
              </a:rPr>
              <a:t> C : </a:t>
            </a:r>
            <a:r>
              <a:rPr lang="en-US" sz="1600" b="1" dirty="0">
                <a:solidFill>
                  <a:schemeClr val="accent6">
                    <a:lumMod val="75000"/>
                  </a:schemeClr>
                </a:solidFill>
                <a:latin typeface="Courier New" panose="02070309020205020404" pitchFamily="49" charset="0"/>
                <a:cs typeface="Courier New" panose="02070309020205020404" pitchFamily="49" charset="0"/>
              </a:rPr>
              <a:t>public</a:t>
            </a:r>
            <a:r>
              <a:rPr lang="en-US" sz="1600" dirty="0">
                <a:latin typeface="Courier New" panose="02070309020205020404" pitchFamily="49" charset="0"/>
                <a:cs typeface="Courier New" panose="02070309020205020404" pitchFamily="49" charset="0"/>
              </a:rPr>
              <a:t> A{</a:t>
            </a:r>
          </a:p>
          <a:p>
            <a:r>
              <a:rPr lang="en-US" sz="1600" dirty="0">
                <a:solidFill>
                  <a:srgbClr val="999933"/>
                </a:solidFill>
                <a:latin typeface="Courier New" panose="02070309020205020404" pitchFamily="49" charset="0"/>
                <a:cs typeface="Courier New" panose="02070309020205020404" pitchFamily="49" charset="0"/>
              </a:rPr>
              <a:t>  9: </a:t>
            </a:r>
            <a:r>
              <a:rPr lang="en-US" sz="1600" dirty="0">
                <a:latin typeface="Courier New" panose="02070309020205020404" pitchFamily="49" charset="0"/>
                <a:cs typeface="Courier New" panose="02070309020205020404" pitchFamily="49" charset="0"/>
              </a:rPr>
              <a:t>    </a:t>
            </a:r>
            <a:r>
              <a:rPr lang="en-US" sz="1600" b="1" dirty="0">
                <a:solidFill>
                  <a:schemeClr val="accent6">
                    <a:lumMod val="75000"/>
                  </a:schemeClr>
                </a:solidFill>
                <a:latin typeface="Courier New" panose="02070309020205020404" pitchFamily="49" charset="0"/>
                <a:cs typeface="Courier New" panose="02070309020205020404" pitchFamily="49" charset="0"/>
              </a:rPr>
              <a:t>public</a:t>
            </a:r>
            <a:r>
              <a:rPr lang="en-US" sz="1600" dirty="0">
                <a:latin typeface="Courier New" panose="02070309020205020404" pitchFamily="49" charset="0"/>
                <a:cs typeface="Courier New" panose="02070309020205020404" pitchFamily="49" charset="0"/>
              </a:rPr>
              <a:t> String g(){ </a:t>
            </a:r>
            <a:r>
              <a:rPr lang="en-US" sz="1600" b="1" dirty="0">
                <a:solidFill>
                  <a:schemeClr val="accent6">
                    <a:lumMod val="75000"/>
                  </a:schemeClr>
                </a:solidFill>
                <a:latin typeface="Courier New" panose="02070309020205020404" pitchFamily="49" charset="0"/>
                <a:cs typeface="Courier New" panose="02070309020205020404" pitchFamily="49" charset="0"/>
              </a:rPr>
              <a:t>return</a:t>
            </a:r>
            <a:r>
              <a:rPr lang="en-US" sz="1600" dirty="0">
                <a:latin typeface="Courier New" panose="02070309020205020404" pitchFamily="49" charset="0"/>
                <a:cs typeface="Courier New" panose="02070309020205020404" pitchFamily="49" charset="0"/>
              </a:rPr>
              <a:t> </a:t>
            </a:r>
            <a:r>
              <a:rPr lang="en-US" sz="1600" dirty="0">
                <a:solidFill>
                  <a:srgbClr val="3399FF"/>
                </a:solidFill>
                <a:latin typeface="Courier New" panose="02070309020205020404" pitchFamily="49" charset="0"/>
                <a:cs typeface="Courier New" panose="02070309020205020404" pitchFamily="49" charset="0"/>
              </a:rPr>
              <a:t>"C"</a:t>
            </a:r>
            <a:r>
              <a:rPr lang="en-US" sz="1600" dirty="0">
                <a:latin typeface="Courier New" panose="02070309020205020404" pitchFamily="49" charset="0"/>
                <a:cs typeface="Courier New" panose="02070309020205020404" pitchFamily="49" charset="0"/>
              </a:rPr>
              <a:t>; }</a:t>
            </a:r>
          </a:p>
          <a:p>
            <a:r>
              <a:rPr lang="en-US" sz="1600" dirty="0">
                <a:solidFill>
                  <a:srgbClr val="999933"/>
                </a:solidFill>
                <a:latin typeface="Courier New" panose="02070309020205020404" pitchFamily="49" charset="0"/>
                <a:cs typeface="Courier New" panose="02070309020205020404" pitchFamily="49" charset="0"/>
              </a:rPr>
              <a:t> 10: </a:t>
            </a:r>
            <a:r>
              <a:rPr lang="en-US" sz="1600" dirty="0">
                <a:latin typeface="Courier New" panose="02070309020205020404" pitchFamily="49" charset="0"/>
                <a:cs typeface="Courier New" panose="02070309020205020404" pitchFamily="49" charset="0"/>
              </a:rPr>
              <a:t>};</a:t>
            </a:r>
          </a:p>
          <a:p>
            <a:r>
              <a:rPr lang="en-US" sz="1600" dirty="0">
                <a:solidFill>
                  <a:srgbClr val="999933"/>
                </a:solidFill>
                <a:latin typeface="Courier New" panose="02070309020205020404" pitchFamily="49" charset="0"/>
                <a:cs typeface="Courier New" panose="02070309020205020404" pitchFamily="49" charset="0"/>
              </a:rPr>
              <a:t> 11: </a:t>
            </a:r>
            <a:r>
              <a:rPr lang="en-US" sz="1600" b="1" dirty="0">
                <a:solidFill>
                  <a:schemeClr val="accent6">
                    <a:lumMod val="75000"/>
                  </a:schemeClr>
                </a:solidFill>
                <a:latin typeface="Courier New" panose="02070309020205020404" pitchFamily="49" charset="0"/>
                <a:cs typeface="Courier New" panose="02070309020205020404" pitchFamily="49" charset="0"/>
              </a:rPr>
              <a:t>class</a:t>
            </a:r>
            <a:r>
              <a:rPr lang="en-US" sz="1600" dirty="0">
                <a:latin typeface="Courier New" panose="02070309020205020404" pitchFamily="49" charset="0"/>
                <a:cs typeface="Courier New" panose="02070309020205020404" pitchFamily="49" charset="0"/>
              </a:rPr>
              <a:t> D : </a:t>
            </a:r>
            <a:r>
              <a:rPr lang="en-US" sz="1600" b="1" dirty="0">
                <a:solidFill>
                  <a:schemeClr val="accent6">
                    <a:lumMod val="75000"/>
                  </a:schemeClr>
                </a:solidFill>
                <a:latin typeface="Courier New" panose="02070309020205020404" pitchFamily="49" charset="0"/>
                <a:cs typeface="Courier New" panose="02070309020205020404" pitchFamily="49" charset="0"/>
              </a:rPr>
              <a:t>public</a:t>
            </a:r>
            <a:r>
              <a:rPr lang="en-US" sz="1600" dirty="0">
                <a:latin typeface="Courier New" panose="02070309020205020404" pitchFamily="49" charset="0"/>
                <a:cs typeface="Courier New" panose="02070309020205020404" pitchFamily="49" charset="0"/>
              </a:rPr>
              <a:t> A{</a:t>
            </a:r>
          </a:p>
          <a:p>
            <a:r>
              <a:rPr lang="en-US" sz="1600" dirty="0">
                <a:solidFill>
                  <a:srgbClr val="999933"/>
                </a:solidFill>
                <a:latin typeface="Courier New" panose="02070309020205020404" pitchFamily="49" charset="0"/>
                <a:cs typeface="Courier New" panose="02070309020205020404" pitchFamily="49" charset="0"/>
              </a:rPr>
              <a:t> 12: </a:t>
            </a:r>
            <a:r>
              <a:rPr lang="en-US" sz="1600" dirty="0">
                <a:latin typeface="Courier New" panose="02070309020205020404" pitchFamily="49" charset="0"/>
                <a:cs typeface="Courier New" panose="02070309020205020404" pitchFamily="49" charset="0"/>
              </a:rPr>
              <a:t>    </a:t>
            </a:r>
            <a:r>
              <a:rPr lang="en-US" sz="1600" b="1" dirty="0">
                <a:solidFill>
                  <a:schemeClr val="accent6">
                    <a:lumMod val="75000"/>
                  </a:schemeClr>
                </a:solidFill>
                <a:latin typeface="Courier New" panose="02070309020205020404" pitchFamily="49" charset="0"/>
                <a:cs typeface="Courier New" panose="02070309020205020404" pitchFamily="49" charset="0"/>
              </a:rPr>
              <a:t>public</a:t>
            </a:r>
            <a:r>
              <a:rPr lang="en-US" sz="1600" dirty="0">
                <a:latin typeface="Courier New" panose="02070309020205020404" pitchFamily="49" charset="0"/>
                <a:cs typeface="Courier New" panose="02070309020205020404" pitchFamily="49" charset="0"/>
              </a:rPr>
              <a:t> String g(){ </a:t>
            </a:r>
            <a:r>
              <a:rPr lang="en-US" sz="1600" b="1" dirty="0">
                <a:solidFill>
                  <a:schemeClr val="accent6">
                    <a:lumMod val="75000"/>
                  </a:schemeClr>
                </a:solidFill>
                <a:latin typeface="Courier New" panose="02070309020205020404" pitchFamily="49" charset="0"/>
                <a:cs typeface="Courier New" panose="02070309020205020404" pitchFamily="49" charset="0"/>
              </a:rPr>
              <a:t>return</a:t>
            </a:r>
            <a:r>
              <a:rPr lang="en-US" sz="1600" dirty="0">
                <a:latin typeface="Courier New" panose="02070309020205020404" pitchFamily="49" charset="0"/>
                <a:cs typeface="Courier New" panose="02070309020205020404" pitchFamily="49" charset="0"/>
              </a:rPr>
              <a:t> </a:t>
            </a:r>
            <a:r>
              <a:rPr lang="en-US" sz="1600" dirty="0">
                <a:solidFill>
                  <a:srgbClr val="3399FF"/>
                </a:solidFill>
                <a:latin typeface="Courier New" panose="02070309020205020404" pitchFamily="49" charset="0"/>
                <a:cs typeface="Courier New" panose="02070309020205020404" pitchFamily="49" charset="0"/>
              </a:rPr>
              <a:t>"D"</a:t>
            </a:r>
            <a:r>
              <a:rPr lang="en-US" sz="1600" dirty="0">
                <a:latin typeface="Courier New" panose="02070309020205020404" pitchFamily="49" charset="0"/>
                <a:cs typeface="Courier New" panose="02070309020205020404" pitchFamily="49" charset="0"/>
              </a:rPr>
              <a:t>; }</a:t>
            </a:r>
          </a:p>
          <a:p>
            <a:r>
              <a:rPr lang="en-US" sz="1600" dirty="0">
                <a:solidFill>
                  <a:srgbClr val="999933"/>
                </a:solidFill>
                <a:latin typeface="Courier New" panose="02070309020205020404" pitchFamily="49" charset="0"/>
                <a:cs typeface="Courier New" panose="02070309020205020404" pitchFamily="49" charset="0"/>
              </a:rPr>
              <a:t> 13: </a:t>
            </a:r>
            <a:r>
              <a:rPr lang="en-US" sz="1600" dirty="0">
                <a:latin typeface="Courier New" panose="02070309020205020404" pitchFamily="49" charset="0"/>
                <a:cs typeface="Courier New" panose="02070309020205020404" pitchFamily="49" charset="0"/>
              </a:rPr>
              <a:t>};</a:t>
            </a:r>
          </a:p>
          <a:p>
            <a:r>
              <a:rPr lang="en-US" sz="1600" dirty="0">
                <a:solidFill>
                  <a:srgbClr val="999933"/>
                </a:solidFill>
                <a:latin typeface="Courier New" panose="02070309020205020404" pitchFamily="49" charset="0"/>
                <a:cs typeface="Courier New" panose="02070309020205020404" pitchFamily="49" charset="0"/>
              </a:rPr>
              <a:t> 14: </a:t>
            </a:r>
            <a:r>
              <a:rPr lang="en-US" sz="1600" b="1" dirty="0">
                <a:solidFill>
                  <a:schemeClr val="accent6">
                    <a:lumMod val="75000"/>
                  </a:schemeClr>
                </a:solidFill>
                <a:latin typeface="Courier New" panose="02070309020205020404" pitchFamily="49" charset="0"/>
                <a:cs typeface="Courier New" panose="02070309020205020404" pitchFamily="49" charset="0"/>
              </a:rPr>
              <a:t>class</a:t>
            </a:r>
            <a:r>
              <a:rPr lang="en-US" sz="1600" dirty="0">
                <a:latin typeface="Courier New" panose="02070309020205020404" pitchFamily="49" charset="0"/>
                <a:cs typeface="Courier New" panose="02070309020205020404" pitchFamily="49" charset="0"/>
              </a:rPr>
              <a:t> Driver {</a:t>
            </a:r>
          </a:p>
          <a:p>
            <a:r>
              <a:rPr lang="en-US" sz="1600" dirty="0">
                <a:solidFill>
                  <a:srgbClr val="999933"/>
                </a:solidFill>
                <a:latin typeface="Courier New" panose="02070309020205020404" pitchFamily="49" charset="0"/>
                <a:cs typeface="Courier New" panose="02070309020205020404" pitchFamily="49" charset="0"/>
              </a:rPr>
              <a:t> 15: </a:t>
            </a:r>
            <a:r>
              <a:rPr lang="en-US" sz="1600" dirty="0">
                <a:latin typeface="Courier New" panose="02070309020205020404" pitchFamily="49" charset="0"/>
                <a:cs typeface="Courier New" panose="02070309020205020404" pitchFamily="49" charset="0"/>
              </a:rPr>
              <a:t>  </a:t>
            </a:r>
            <a:r>
              <a:rPr lang="en-US" sz="1600" b="1" dirty="0">
                <a:solidFill>
                  <a:schemeClr val="accent6">
                    <a:lumMod val="75000"/>
                  </a:schemeClr>
                </a:solidFill>
                <a:latin typeface="Courier New" panose="02070309020205020404" pitchFamily="49" charset="0"/>
                <a:cs typeface="Courier New" panose="02070309020205020404" pitchFamily="49" charset="0"/>
              </a:rPr>
              <a:t>public</a:t>
            </a:r>
            <a:r>
              <a:rPr lang="en-US" sz="1600" dirty="0">
                <a:latin typeface="Courier New" panose="02070309020205020404" pitchFamily="49" charset="0"/>
                <a:cs typeface="Courier New" panose="02070309020205020404" pitchFamily="49" charset="0"/>
              </a:rPr>
              <a:t> </a:t>
            </a:r>
            <a:r>
              <a:rPr lang="en-US" sz="1600" b="1" dirty="0">
                <a:solidFill>
                  <a:schemeClr val="accent4">
                    <a:lumMod val="75000"/>
                  </a:schemeClr>
                </a:solidFill>
                <a:latin typeface="Courier New" panose="02070309020205020404" pitchFamily="49" charset="0"/>
                <a:cs typeface="Courier New" panose="02070309020205020404" pitchFamily="49" charset="0"/>
              </a:rPr>
              <a:t>void</a:t>
            </a:r>
            <a:r>
              <a:rPr lang="en-US" sz="1600" dirty="0">
                <a:latin typeface="Courier New" panose="02070309020205020404" pitchFamily="49" charset="0"/>
                <a:cs typeface="Courier New" panose="02070309020205020404" pitchFamily="49" charset="0"/>
              </a:rPr>
              <a:t> main(String[] args){</a:t>
            </a:r>
          </a:p>
          <a:p>
            <a:r>
              <a:rPr lang="en-US" sz="1600" dirty="0">
                <a:solidFill>
                  <a:srgbClr val="999933"/>
                </a:solidFill>
                <a:latin typeface="Courier New" panose="02070309020205020404" pitchFamily="49" charset="0"/>
                <a:cs typeface="Courier New" panose="02070309020205020404" pitchFamily="49" charset="0"/>
              </a:rPr>
              <a:t> 16: </a:t>
            </a:r>
            <a:r>
              <a:rPr lang="en-US" sz="1600" dirty="0">
                <a:latin typeface="Courier New" panose="02070309020205020404" pitchFamily="49" charset="0"/>
                <a:cs typeface="Courier New" panose="02070309020205020404" pitchFamily="49" charset="0"/>
              </a:rPr>
              <a:t>    A[] aArr = {</a:t>
            </a:r>
            <a:r>
              <a:rPr lang="en-US" sz="1600" b="1" dirty="0">
                <a:solidFill>
                  <a:schemeClr val="accent6">
                    <a:lumMod val="75000"/>
                  </a:schemeClr>
                </a:solidFill>
                <a:latin typeface="Courier New" panose="02070309020205020404" pitchFamily="49" charset="0"/>
                <a:cs typeface="Courier New" panose="02070309020205020404" pitchFamily="49" charset="0"/>
              </a:rPr>
              <a:t>new</a:t>
            </a:r>
            <a:r>
              <a:rPr lang="en-US" sz="1600" dirty="0">
                <a:latin typeface="Courier New" panose="02070309020205020404" pitchFamily="49" charset="0"/>
                <a:cs typeface="Courier New" panose="02070309020205020404" pitchFamily="49" charset="0"/>
              </a:rPr>
              <a:t> A(), </a:t>
            </a:r>
            <a:r>
              <a:rPr lang="en-US" sz="1600" b="1" dirty="0">
                <a:solidFill>
                  <a:schemeClr val="accent6">
                    <a:lumMod val="75000"/>
                  </a:schemeClr>
                </a:solidFill>
                <a:latin typeface="Courier New" panose="02070309020205020404" pitchFamily="49" charset="0"/>
                <a:cs typeface="Courier New" panose="02070309020205020404" pitchFamily="49" charset="0"/>
              </a:rPr>
              <a:t>new</a:t>
            </a:r>
            <a:r>
              <a:rPr lang="en-US" sz="1600" dirty="0">
                <a:latin typeface="Courier New" panose="02070309020205020404" pitchFamily="49" charset="0"/>
                <a:cs typeface="Courier New" panose="02070309020205020404" pitchFamily="49" charset="0"/>
              </a:rPr>
              <a:t> B()};</a:t>
            </a:r>
          </a:p>
          <a:p>
            <a:r>
              <a:rPr lang="en-US" sz="1600" dirty="0">
                <a:solidFill>
                  <a:srgbClr val="999933"/>
                </a:solidFill>
                <a:latin typeface="Courier New" panose="02070309020205020404" pitchFamily="49" charset="0"/>
                <a:cs typeface="Courier New" panose="02070309020205020404" pitchFamily="49" charset="0"/>
              </a:rPr>
              <a:t> 17: </a:t>
            </a:r>
            <a:r>
              <a:rPr lang="en-US" sz="1600" dirty="0">
                <a:latin typeface="Courier New" panose="02070309020205020404" pitchFamily="49" charset="0"/>
                <a:cs typeface="Courier New" panose="02070309020205020404" pitchFamily="49" charset="0"/>
              </a:rPr>
              <a:t>    </a:t>
            </a:r>
            <a:r>
              <a:rPr lang="en-US" sz="1600" b="1" dirty="0">
                <a:solidFill>
                  <a:schemeClr val="accent6">
                    <a:lumMod val="75000"/>
                  </a:schemeClr>
                </a:solidFill>
                <a:latin typeface="Courier New" panose="02070309020205020404" pitchFamily="49" charset="0"/>
                <a:cs typeface="Courier New" panose="02070309020205020404" pitchFamily="49" charset="0"/>
              </a:rPr>
              <a:t>for</a:t>
            </a:r>
            <a:r>
              <a:rPr lang="en-US" sz="1600" dirty="0">
                <a:latin typeface="Courier New" panose="02070309020205020404" pitchFamily="49" charset="0"/>
                <a:cs typeface="Courier New" panose="02070309020205020404" pitchFamily="49" charset="0"/>
              </a:rPr>
              <a:t> (A a : aArr){</a:t>
            </a:r>
          </a:p>
          <a:p>
            <a:r>
              <a:rPr lang="en-US" sz="1600" dirty="0">
                <a:solidFill>
                  <a:srgbClr val="999933"/>
                </a:solidFill>
                <a:latin typeface="Courier New" panose="02070309020205020404" pitchFamily="49" charset="0"/>
                <a:cs typeface="Courier New" panose="02070309020205020404" pitchFamily="49" charset="0"/>
              </a:rPr>
              <a:t> 18: </a:t>
            </a:r>
            <a:r>
              <a:rPr lang="en-US" sz="1600" dirty="0">
                <a:latin typeface="Courier New" panose="02070309020205020404" pitchFamily="49" charset="0"/>
                <a:cs typeface="Courier New" panose="02070309020205020404" pitchFamily="49" charset="0"/>
              </a:rPr>
              <a:t>      A res = a.f();</a:t>
            </a:r>
          </a:p>
          <a:p>
            <a:r>
              <a:rPr lang="en-US" sz="1600" dirty="0">
                <a:solidFill>
                  <a:srgbClr val="999933"/>
                </a:solidFill>
                <a:latin typeface="Courier New" panose="02070309020205020404" pitchFamily="49" charset="0"/>
                <a:cs typeface="Courier New" panose="02070309020205020404" pitchFamily="49" charset="0"/>
              </a:rPr>
              <a:t> 19: </a:t>
            </a:r>
            <a:r>
              <a:rPr lang="en-US" sz="1600" dirty="0">
                <a:latin typeface="Courier New" panose="02070309020205020404" pitchFamily="49" charset="0"/>
                <a:cs typeface="Courier New" panose="02070309020205020404" pitchFamily="49" charset="0"/>
              </a:rPr>
              <a:t>      print(a.g());</a:t>
            </a:r>
          </a:p>
          <a:p>
            <a:r>
              <a:rPr lang="en-US" sz="1600" dirty="0">
                <a:solidFill>
                  <a:srgbClr val="999933"/>
                </a:solidFill>
                <a:latin typeface="Courier New" panose="02070309020205020404" pitchFamily="49" charset="0"/>
                <a:cs typeface="Courier New" panose="02070309020205020404" pitchFamily="49" charset="0"/>
              </a:rPr>
              <a:t> 20: </a:t>
            </a:r>
            <a:r>
              <a:rPr lang="en-US" sz="1600" dirty="0">
                <a:latin typeface="Courier New" panose="02070309020205020404" pitchFamily="49" charset="0"/>
                <a:cs typeface="Courier New" panose="02070309020205020404" pitchFamily="49" charset="0"/>
              </a:rPr>
              <a:t>      print(res.g());</a:t>
            </a:r>
          </a:p>
          <a:p>
            <a:r>
              <a:rPr lang="en-US" sz="1600" dirty="0">
                <a:solidFill>
                  <a:srgbClr val="999933"/>
                </a:solidFill>
                <a:latin typeface="Courier New" panose="02070309020205020404" pitchFamily="49" charset="0"/>
                <a:cs typeface="Courier New" panose="02070309020205020404" pitchFamily="49" charset="0"/>
              </a:rPr>
              <a:t> 21: </a:t>
            </a:r>
            <a:r>
              <a:rPr lang="en-US" sz="1600" dirty="0">
                <a:latin typeface="Courier New" panose="02070309020205020404" pitchFamily="49" charset="0"/>
                <a:cs typeface="Courier New" panose="02070309020205020404" pitchFamily="49" charset="0"/>
              </a:rPr>
              <a:t>    }</a:t>
            </a:r>
          </a:p>
          <a:p>
            <a:r>
              <a:rPr lang="en-US" sz="1600" dirty="0">
                <a:solidFill>
                  <a:srgbClr val="999933"/>
                </a:solidFill>
                <a:latin typeface="Courier New" panose="02070309020205020404" pitchFamily="49" charset="0"/>
                <a:cs typeface="Courier New" panose="02070309020205020404" pitchFamily="49" charset="0"/>
              </a:rPr>
              <a:t> 22: </a:t>
            </a:r>
            <a:r>
              <a:rPr lang="en-US" sz="1600" dirty="0">
                <a:latin typeface="Courier New" panose="02070309020205020404" pitchFamily="49" charset="0"/>
                <a:cs typeface="Courier New" panose="02070309020205020404" pitchFamily="49" charset="0"/>
              </a:rPr>
              <a:t>  }</a:t>
            </a:r>
          </a:p>
          <a:p>
            <a:r>
              <a:rPr lang="en-US" sz="1600" dirty="0">
                <a:solidFill>
                  <a:srgbClr val="999933"/>
                </a:solidFill>
                <a:latin typeface="Courier New" panose="02070309020205020404" pitchFamily="49" charset="0"/>
                <a:cs typeface="Courier New" panose="02070309020205020404" pitchFamily="49" charset="0"/>
              </a:rPr>
              <a:t> 23: </a:t>
            </a:r>
            <a:r>
              <a:rPr lang="en-US" sz="1600" dirty="0">
                <a:latin typeface="Courier New" panose="02070309020205020404" pitchFamily="49" charset="0"/>
                <a:cs typeface="Courier New" panose="02070309020205020404" pitchFamily="49" charset="0"/>
              </a:rPr>
              <a:t>};</a:t>
            </a:r>
          </a:p>
        </p:txBody>
      </p:sp>
      <p:sp>
        <p:nvSpPr>
          <p:cNvPr id="49" name="Rectangle 48">
            <a:extLst>
              <a:ext uri="{FF2B5EF4-FFF2-40B4-BE49-F238E27FC236}">
                <a16:creationId xmlns:a16="http://schemas.microsoft.com/office/drawing/2014/main" id="{F640C51A-88AC-24D3-6755-11ECCC000C0F}"/>
              </a:ext>
            </a:extLst>
          </p:cNvPr>
          <p:cNvSpPr/>
          <p:nvPr/>
        </p:nvSpPr>
        <p:spPr>
          <a:xfrm>
            <a:off x="4256970" y="5265113"/>
            <a:ext cx="531490" cy="67063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BBEC164D-D13F-B83E-35A5-9214537078A1}"/>
              </a:ext>
            </a:extLst>
          </p:cNvPr>
          <p:cNvSpPr/>
          <p:nvPr/>
        </p:nvSpPr>
        <p:spPr>
          <a:xfrm>
            <a:off x="3573371" y="5265113"/>
            <a:ext cx="531490" cy="6508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923DFF55-54D5-971E-91D7-38291CDC59F4}"/>
              </a:ext>
            </a:extLst>
          </p:cNvPr>
          <p:cNvSpPr/>
          <p:nvPr/>
        </p:nvSpPr>
        <p:spPr>
          <a:xfrm>
            <a:off x="2866783" y="5265113"/>
            <a:ext cx="531490" cy="6508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61F5138D-D4F2-277A-693E-4B9478AF7029}"/>
              </a:ext>
            </a:extLst>
          </p:cNvPr>
          <p:cNvSpPr/>
          <p:nvPr/>
        </p:nvSpPr>
        <p:spPr>
          <a:xfrm>
            <a:off x="1404653" y="4109166"/>
            <a:ext cx="766187" cy="71531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9569CA3-6935-03F4-8B71-758F4DBBAEE1}"/>
              </a:ext>
            </a:extLst>
          </p:cNvPr>
          <p:cNvSpPr/>
          <p:nvPr/>
        </p:nvSpPr>
        <p:spPr>
          <a:xfrm>
            <a:off x="3596394" y="4102397"/>
            <a:ext cx="507934" cy="59440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52BF0BD-532D-FDFF-47B2-0DAA83456EBB}"/>
              </a:ext>
            </a:extLst>
          </p:cNvPr>
          <p:cNvSpPr/>
          <p:nvPr/>
        </p:nvSpPr>
        <p:spPr>
          <a:xfrm>
            <a:off x="2494599" y="3349228"/>
            <a:ext cx="1265789" cy="33853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19</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194228"/>
            <a:ext cx="12172220" cy="1325563"/>
          </a:xfrm>
        </p:spPr>
        <p:txBody>
          <a:bodyPr>
            <a:normAutofit/>
          </a:bodyPr>
          <a:lstStyle/>
          <a:p>
            <a:r>
              <a:rPr lang="en-US" sz="3400" b="1" dirty="0"/>
              <a:t>Rapid Type Analysis (RTA)</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13372" y="103111"/>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A history of Computing</a:t>
            </a:r>
          </a:p>
        </p:txBody>
      </p:sp>
      <p:sp>
        <p:nvSpPr>
          <p:cNvPr id="9" name="TextBox 8">
            <a:extLst>
              <a:ext uri="{FF2B5EF4-FFF2-40B4-BE49-F238E27FC236}">
                <a16:creationId xmlns:a16="http://schemas.microsoft.com/office/drawing/2014/main" id="{1FFE98F2-F298-CCE6-ADE2-DBE3525661F7}"/>
              </a:ext>
            </a:extLst>
          </p:cNvPr>
          <p:cNvSpPr txBox="1"/>
          <p:nvPr/>
        </p:nvSpPr>
        <p:spPr>
          <a:xfrm>
            <a:off x="2685538" y="3334810"/>
            <a:ext cx="840936" cy="369332"/>
          </a:xfrm>
          <a:prstGeom prst="rect">
            <a:avLst/>
          </a:prstGeom>
          <a:noFill/>
        </p:spPr>
        <p:txBody>
          <a:bodyPr wrap="none" rtlCol="0">
            <a:spAutoFit/>
          </a:bodyPr>
          <a:lstStyle/>
          <a:p>
            <a:r>
              <a:rPr lang="en-US" b="1" u="sng" dirty="0"/>
              <a:t>Object</a:t>
            </a:r>
          </a:p>
        </p:txBody>
      </p:sp>
      <p:sp>
        <p:nvSpPr>
          <p:cNvPr id="10" name="TextBox 9">
            <a:extLst>
              <a:ext uri="{FF2B5EF4-FFF2-40B4-BE49-F238E27FC236}">
                <a16:creationId xmlns:a16="http://schemas.microsoft.com/office/drawing/2014/main" id="{5A59AFC6-2004-8F14-FAF5-503819B141AC}"/>
              </a:ext>
            </a:extLst>
          </p:cNvPr>
          <p:cNvSpPr txBox="1"/>
          <p:nvPr/>
        </p:nvSpPr>
        <p:spPr>
          <a:xfrm>
            <a:off x="1388076" y="4088573"/>
            <a:ext cx="784382" cy="369332"/>
          </a:xfrm>
          <a:prstGeom prst="rect">
            <a:avLst/>
          </a:prstGeom>
          <a:noFill/>
        </p:spPr>
        <p:txBody>
          <a:bodyPr wrap="none" rtlCol="0">
            <a:spAutoFit/>
          </a:bodyPr>
          <a:lstStyle/>
          <a:p>
            <a:r>
              <a:rPr lang="en-US" b="1" u="sng" dirty="0"/>
              <a:t>Driver</a:t>
            </a:r>
          </a:p>
        </p:txBody>
      </p:sp>
      <p:sp>
        <p:nvSpPr>
          <p:cNvPr id="12" name="TextBox 11">
            <a:extLst>
              <a:ext uri="{FF2B5EF4-FFF2-40B4-BE49-F238E27FC236}">
                <a16:creationId xmlns:a16="http://schemas.microsoft.com/office/drawing/2014/main" id="{2300103B-EE28-A764-0640-93E5AAC7F033}"/>
              </a:ext>
            </a:extLst>
          </p:cNvPr>
          <p:cNvSpPr txBox="1"/>
          <p:nvPr/>
        </p:nvSpPr>
        <p:spPr>
          <a:xfrm>
            <a:off x="1449863" y="4430438"/>
            <a:ext cx="684803" cy="369332"/>
          </a:xfrm>
          <a:prstGeom prst="rect">
            <a:avLst/>
          </a:prstGeom>
          <a:noFill/>
        </p:spPr>
        <p:txBody>
          <a:bodyPr wrap="none" rtlCol="0">
            <a:spAutoFit/>
          </a:bodyPr>
          <a:lstStyle/>
          <a:p>
            <a:r>
              <a:rPr lang="en-US" dirty="0"/>
              <a:t>main</a:t>
            </a:r>
          </a:p>
        </p:txBody>
      </p:sp>
      <p:sp>
        <p:nvSpPr>
          <p:cNvPr id="14" name="TextBox 13">
            <a:extLst>
              <a:ext uri="{FF2B5EF4-FFF2-40B4-BE49-F238E27FC236}">
                <a16:creationId xmlns:a16="http://schemas.microsoft.com/office/drawing/2014/main" id="{C8C335C4-0C36-8684-4030-967073F0A2F2}"/>
              </a:ext>
            </a:extLst>
          </p:cNvPr>
          <p:cNvSpPr txBox="1"/>
          <p:nvPr/>
        </p:nvSpPr>
        <p:spPr>
          <a:xfrm>
            <a:off x="3674076" y="4051500"/>
            <a:ext cx="330540" cy="369332"/>
          </a:xfrm>
          <a:prstGeom prst="rect">
            <a:avLst/>
          </a:prstGeom>
          <a:noFill/>
        </p:spPr>
        <p:txBody>
          <a:bodyPr wrap="none" rtlCol="0">
            <a:spAutoFit/>
          </a:bodyPr>
          <a:lstStyle/>
          <a:p>
            <a:r>
              <a:rPr lang="en-US" b="1" u="sng" dirty="0"/>
              <a:t>A</a:t>
            </a:r>
          </a:p>
        </p:txBody>
      </p:sp>
      <p:sp>
        <p:nvSpPr>
          <p:cNvPr id="15" name="TextBox 14">
            <a:extLst>
              <a:ext uri="{FF2B5EF4-FFF2-40B4-BE49-F238E27FC236}">
                <a16:creationId xmlns:a16="http://schemas.microsoft.com/office/drawing/2014/main" id="{9D5FF4D8-E367-9605-D1C3-D919BB2E9EEB}"/>
              </a:ext>
            </a:extLst>
          </p:cNvPr>
          <p:cNvSpPr txBox="1"/>
          <p:nvPr/>
        </p:nvSpPr>
        <p:spPr>
          <a:xfrm>
            <a:off x="3702906" y="4327467"/>
            <a:ext cx="260008" cy="369332"/>
          </a:xfrm>
          <a:prstGeom prst="rect">
            <a:avLst/>
          </a:prstGeom>
          <a:noFill/>
        </p:spPr>
        <p:txBody>
          <a:bodyPr wrap="none" rtlCol="0">
            <a:spAutoFit/>
          </a:bodyPr>
          <a:lstStyle/>
          <a:p>
            <a:r>
              <a:rPr lang="en-US" dirty="0"/>
              <a:t>f</a:t>
            </a:r>
          </a:p>
        </p:txBody>
      </p:sp>
      <p:sp>
        <p:nvSpPr>
          <p:cNvPr id="17" name="TextBox 16">
            <a:extLst>
              <a:ext uri="{FF2B5EF4-FFF2-40B4-BE49-F238E27FC236}">
                <a16:creationId xmlns:a16="http://schemas.microsoft.com/office/drawing/2014/main" id="{E91DD407-E17F-1A54-4538-5859DA4E6B13}"/>
              </a:ext>
            </a:extLst>
          </p:cNvPr>
          <p:cNvSpPr txBox="1"/>
          <p:nvPr/>
        </p:nvSpPr>
        <p:spPr>
          <a:xfrm>
            <a:off x="2975508" y="5250106"/>
            <a:ext cx="320922" cy="369332"/>
          </a:xfrm>
          <a:prstGeom prst="rect">
            <a:avLst/>
          </a:prstGeom>
          <a:noFill/>
        </p:spPr>
        <p:txBody>
          <a:bodyPr wrap="none" rtlCol="0">
            <a:spAutoFit/>
          </a:bodyPr>
          <a:lstStyle/>
          <a:p>
            <a:r>
              <a:rPr lang="en-US" b="1" u="sng" dirty="0"/>
              <a:t>B</a:t>
            </a:r>
          </a:p>
        </p:txBody>
      </p:sp>
      <p:sp>
        <p:nvSpPr>
          <p:cNvPr id="18" name="TextBox 17">
            <a:extLst>
              <a:ext uri="{FF2B5EF4-FFF2-40B4-BE49-F238E27FC236}">
                <a16:creationId xmlns:a16="http://schemas.microsoft.com/office/drawing/2014/main" id="{99A32032-E0B3-BE27-0357-6C9DACBA25DB}"/>
              </a:ext>
            </a:extLst>
          </p:cNvPr>
          <p:cNvSpPr txBox="1"/>
          <p:nvPr/>
        </p:nvSpPr>
        <p:spPr>
          <a:xfrm>
            <a:off x="2978714" y="5546667"/>
            <a:ext cx="311304" cy="369332"/>
          </a:xfrm>
          <a:prstGeom prst="rect">
            <a:avLst/>
          </a:prstGeom>
          <a:noFill/>
        </p:spPr>
        <p:txBody>
          <a:bodyPr wrap="none" rtlCol="0">
            <a:spAutoFit/>
          </a:bodyPr>
          <a:lstStyle/>
          <a:p>
            <a:r>
              <a:rPr lang="en-US" dirty="0"/>
              <a:t>g</a:t>
            </a:r>
          </a:p>
        </p:txBody>
      </p:sp>
      <p:sp>
        <p:nvSpPr>
          <p:cNvPr id="19" name="TextBox 18">
            <a:extLst>
              <a:ext uri="{FF2B5EF4-FFF2-40B4-BE49-F238E27FC236}">
                <a16:creationId xmlns:a16="http://schemas.microsoft.com/office/drawing/2014/main" id="{88E7C954-E6B8-040E-6A69-4834A93802CA}"/>
              </a:ext>
            </a:extLst>
          </p:cNvPr>
          <p:cNvSpPr txBox="1"/>
          <p:nvPr/>
        </p:nvSpPr>
        <p:spPr>
          <a:xfrm>
            <a:off x="3686089" y="5261122"/>
            <a:ext cx="322524" cy="369332"/>
          </a:xfrm>
          <a:prstGeom prst="rect">
            <a:avLst/>
          </a:prstGeom>
          <a:noFill/>
        </p:spPr>
        <p:txBody>
          <a:bodyPr wrap="none" rtlCol="0">
            <a:spAutoFit/>
          </a:bodyPr>
          <a:lstStyle/>
          <a:p>
            <a:r>
              <a:rPr lang="en-US" b="1" u="sng" dirty="0"/>
              <a:t>C</a:t>
            </a:r>
          </a:p>
        </p:txBody>
      </p:sp>
      <p:sp>
        <p:nvSpPr>
          <p:cNvPr id="20" name="TextBox 19">
            <a:extLst>
              <a:ext uri="{FF2B5EF4-FFF2-40B4-BE49-F238E27FC236}">
                <a16:creationId xmlns:a16="http://schemas.microsoft.com/office/drawing/2014/main" id="{FC8E6F1F-5F48-2043-0D8E-D86295673F57}"/>
              </a:ext>
            </a:extLst>
          </p:cNvPr>
          <p:cNvSpPr txBox="1"/>
          <p:nvPr/>
        </p:nvSpPr>
        <p:spPr>
          <a:xfrm>
            <a:off x="3691699" y="5524731"/>
            <a:ext cx="311304" cy="369332"/>
          </a:xfrm>
          <a:prstGeom prst="rect">
            <a:avLst/>
          </a:prstGeom>
          <a:noFill/>
        </p:spPr>
        <p:txBody>
          <a:bodyPr wrap="none" rtlCol="0">
            <a:spAutoFit/>
          </a:bodyPr>
          <a:lstStyle/>
          <a:p>
            <a:r>
              <a:rPr lang="en-US" dirty="0"/>
              <a:t>g</a:t>
            </a:r>
          </a:p>
        </p:txBody>
      </p:sp>
      <p:sp>
        <p:nvSpPr>
          <p:cNvPr id="21" name="TextBox 20">
            <a:extLst>
              <a:ext uri="{FF2B5EF4-FFF2-40B4-BE49-F238E27FC236}">
                <a16:creationId xmlns:a16="http://schemas.microsoft.com/office/drawing/2014/main" id="{C5D83FFB-ADD3-F3D8-A131-6FE5BB434EAC}"/>
              </a:ext>
            </a:extLst>
          </p:cNvPr>
          <p:cNvSpPr txBox="1"/>
          <p:nvPr/>
        </p:nvSpPr>
        <p:spPr>
          <a:xfrm>
            <a:off x="4373993" y="5260847"/>
            <a:ext cx="330540" cy="369332"/>
          </a:xfrm>
          <a:prstGeom prst="rect">
            <a:avLst/>
          </a:prstGeom>
          <a:noFill/>
        </p:spPr>
        <p:txBody>
          <a:bodyPr wrap="none" rtlCol="0">
            <a:spAutoFit/>
          </a:bodyPr>
          <a:lstStyle/>
          <a:p>
            <a:r>
              <a:rPr lang="en-US" b="1" u="sng" dirty="0"/>
              <a:t>D</a:t>
            </a:r>
          </a:p>
        </p:txBody>
      </p:sp>
      <p:sp>
        <p:nvSpPr>
          <p:cNvPr id="22" name="TextBox 21">
            <a:extLst>
              <a:ext uri="{FF2B5EF4-FFF2-40B4-BE49-F238E27FC236}">
                <a16:creationId xmlns:a16="http://schemas.microsoft.com/office/drawing/2014/main" id="{226B625B-0967-98D3-10C2-5B0F243E20C3}"/>
              </a:ext>
            </a:extLst>
          </p:cNvPr>
          <p:cNvSpPr txBox="1"/>
          <p:nvPr/>
        </p:nvSpPr>
        <p:spPr>
          <a:xfrm>
            <a:off x="4388419" y="5524456"/>
            <a:ext cx="311304" cy="369332"/>
          </a:xfrm>
          <a:prstGeom prst="rect">
            <a:avLst/>
          </a:prstGeom>
          <a:noFill/>
        </p:spPr>
        <p:txBody>
          <a:bodyPr wrap="none" rtlCol="0">
            <a:spAutoFit/>
          </a:bodyPr>
          <a:lstStyle/>
          <a:p>
            <a:r>
              <a:rPr lang="en-US" dirty="0"/>
              <a:t>g</a:t>
            </a:r>
          </a:p>
        </p:txBody>
      </p:sp>
      <p:cxnSp>
        <p:nvCxnSpPr>
          <p:cNvPr id="24" name="Straight Arrow Connector 23">
            <a:extLst>
              <a:ext uri="{FF2B5EF4-FFF2-40B4-BE49-F238E27FC236}">
                <a16:creationId xmlns:a16="http://schemas.microsoft.com/office/drawing/2014/main" id="{EE8AEEA9-1E58-D529-1F6F-4580B6A93CE0}"/>
              </a:ext>
            </a:extLst>
          </p:cNvPr>
          <p:cNvCxnSpPr>
            <a:stCxn id="10" idx="0"/>
            <a:endCxn id="9" idx="2"/>
          </p:cNvCxnSpPr>
          <p:nvPr/>
        </p:nvCxnSpPr>
        <p:spPr>
          <a:xfrm flipV="1">
            <a:off x="1780267" y="3704142"/>
            <a:ext cx="1325739" cy="3844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7A436A2-F4BB-5C53-8C3A-29953F0DDD04}"/>
              </a:ext>
            </a:extLst>
          </p:cNvPr>
          <p:cNvCxnSpPr>
            <a:cxnSpLocks/>
            <a:stCxn id="14" idx="0"/>
            <a:endCxn id="9" idx="2"/>
          </p:cNvCxnSpPr>
          <p:nvPr/>
        </p:nvCxnSpPr>
        <p:spPr>
          <a:xfrm flipH="1" flipV="1">
            <a:off x="3106006" y="3704142"/>
            <a:ext cx="733340" cy="3473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6F2D51EE-0650-C363-2623-AF167CC41E23}"/>
              </a:ext>
            </a:extLst>
          </p:cNvPr>
          <p:cNvCxnSpPr>
            <a:cxnSpLocks/>
            <a:stCxn id="40" idx="0"/>
            <a:endCxn id="39" idx="2"/>
          </p:cNvCxnSpPr>
          <p:nvPr/>
        </p:nvCxnSpPr>
        <p:spPr>
          <a:xfrm flipV="1">
            <a:off x="3132528" y="4696799"/>
            <a:ext cx="717833" cy="5683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651AC5F5-07BC-C52A-B484-CE9F4E0C57ED}"/>
              </a:ext>
            </a:extLst>
          </p:cNvPr>
          <p:cNvCxnSpPr>
            <a:cxnSpLocks/>
            <a:stCxn id="46" idx="0"/>
            <a:endCxn id="39" idx="2"/>
          </p:cNvCxnSpPr>
          <p:nvPr/>
        </p:nvCxnSpPr>
        <p:spPr>
          <a:xfrm flipV="1">
            <a:off x="3839116" y="4696799"/>
            <a:ext cx="11245" cy="5683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58C6A5CF-38C0-DF86-3925-14AD424A62DD}"/>
              </a:ext>
            </a:extLst>
          </p:cNvPr>
          <p:cNvCxnSpPr>
            <a:cxnSpLocks/>
            <a:stCxn id="49" idx="0"/>
            <a:endCxn id="39" idx="2"/>
          </p:cNvCxnSpPr>
          <p:nvPr/>
        </p:nvCxnSpPr>
        <p:spPr>
          <a:xfrm flipH="1" flipV="1">
            <a:off x="3850361" y="4696799"/>
            <a:ext cx="672354" cy="5683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Content Placeholder 2">
            <a:extLst>
              <a:ext uri="{FF2B5EF4-FFF2-40B4-BE49-F238E27FC236}">
                <a16:creationId xmlns:a16="http://schemas.microsoft.com/office/drawing/2014/main" id="{834D491A-11EB-AF98-A757-C5BC49748685}"/>
              </a:ext>
            </a:extLst>
          </p:cNvPr>
          <p:cNvSpPr txBox="1">
            <a:spLocks/>
          </p:cNvSpPr>
          <p:nvPr/>
        </p:nvSpPr>
        <p:spPr>
          <a:xfrm>
            <a:off x="770596" y="1182322"/>
            <a:ext cx="6139534" cy="40157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600" cap="small" dirty="0"/>
              <a:t>Refinement over CHA</a:t>
            </a:r>
          </a:p>
        </p:txBody>
      </p:sp>
      <p:sp>
        <p:nvSpPr>
          <p:cNvPr id="2" name="TextBox 1">
            <a:extLst>
              <a:ext uri="{FF2B5EF4-FFF2-40B4-BE49-F238E27FC236}">
                <a16:creationId xmlns:a16="http://schemas.microsoft.com/office/drawing/2014/main" id="{A636AEEA-5B33-98B4-224D-ACC2C7162AD5}"/>
              </a:ext>
            </a:extLst>
          </p:cNvPr>
          <p:cNvSpPr txBox="1"/>
          <p:nvPr/>
        </p:nvSpPr>
        <p:spPr>
          <a:xfrm>
            <a:off x="805892" y="1468960"/>
            <a:ext cx="6104238" cy="876458"/>
          </a:xfrm>
          <a:prstGeom prst="rect">
            <a:avLst/>
          </a:prstGeom>
          <a:noFill/>
        </p:spPr>
        <p:txBody>
          <a:bodyPr wrap="square">
            <a:spAutoFit/>
          </a:bodyPr>
          <a:lstStyle/>
          <a:p>
            <a:pPr>
              <a:lnSpc>
                <a:spcPct val="150000"/>
              </a:lnSpc>
            </a:pPr>
            <a:r>
              <a:rPr lang="en-US" dirty="0">
                <a:solidFill>
                  <a:srgbClr val="666666"/>
                </a:solidFill>
              </a:rPr>
              <a:t>Consider only initialized classes</a:t>
            </a:r>
          </a:p>
          <a:p>
            <a:pPr>
              <a:lnSpc>
                <a:spcPct val="150000"/>
              </a:lnSpc>
            </a:pPr>
            <a:r>
              <a:rPr lang="en-US" sz="1800" dirty="0">
                <a:solidFill>
                  <a:srgbClr val="666666"/>
                </a:solidFill>
              </a:rPr>
              <a:t>Consider only reachable code</a:t>
            </a:r>
          </a:p>
        </p:txBody>
      </p:sp>
      <p:sp>
        <p:nvSpPr>
          <p:cNvPr id="4" name="Freeform: Shape 3">
            <a:extLst>
              <a:ext uri="{FF2B5EF4-FFF2-40B4-BE49-F238E27FC236}">
                <a16:creationId xmlns:a16="http://schemas.microsoft.com/office/drawing/2014/main" id="{D0824F7B-E4B0-8262-820B-999EA8B61083}"/>
              </a:ext>
            </a:extLst>
          </p:cNvPr>
          <p:cNvSpPr/>
          <p:nvPr/>
        </p:nvSpPr>
        <p:spPr>
          <a:xfrm>
            <a:off x="5833253" y="3135086"/>
            <a:ext cx="2872200" cy="2320993"/>
          </a:xfrm>
          <a:custGeom>
            <a:avLst/>
            <a:gdLst>
              <a:gd name="connsiteX0" fmla="*/ 1935317 w 1935317"/>
              <a:gd name="connsiteY0" fmla="*/ 2351315 h 2351315"/>
              <a:gd name="connsiteX1" fmla="*/ 3103 w 1935317"/>
              <a:gd name="connsiteY1" fmla="*/ 1366157 h 2351315"/>
              <a:gd name="connsiteX2" fmla="*/ 1576088 w 1935317"/>
              <a:gd name="connsiteY2" fmla="*/ 0 h 2351315"/>
              <a:gd name="connsiteX0" fmla="*/ 1937426 w 1937426"/>
              <a:gd name="connsiteY0" fmla="*/ 2264230 h 2264230"/>
              <a:gd name="connsiteX1" fmla="*/ 5212 w 1937426"/>
              <a:gd name="connsiteY1" fmla="*/ 1279072 h 2264230"/>
              <a:gd name="connsiteX2" fmla="*/ 1220873 w 1937426"/>
              <a:gd name="connsiteY2" fmla="*/ 0 h 2264230"/>
              <a:gd name="connsiteX0" fmla="*/ 1938318 w 1938318"/>
              <a:gd name="connsiteY0" fmla="*/ 2253344 h 2253344"/>
              <a:gd name="connsiteX1" fmla="*/ 6104 w 1938318"/>
              <a:gd name="connsiteY1" fmla="*/ 1268186 h 2253344"/>
              <a:gd name="connsiteX2" fmla="*/ 1143330 w 1938318"/>
              <a:gd name="connsiteY2" fmla="*/ 0 h 2253344"/>
              <a:gd name="connsiteX0" fmla="*/ 2156197 w 2156197"/>
              <a:gd name="connsiteY0" fmla="*/ 2237015 h 2237015"/>
              <a:gd name="connsiteX1" fmla="*/ 6104 w 2156197"/>
              <a:gd name="connsiteY1" fmla="*/ 1268186 h 2237015"/>
              <a:gd name="connsiteX2" fmla="*/ 1143330 w 2156197"/>
              <a:gd name="connsiteY2" fmla="*/ 0 h 2237015"/>
              <a:gd name="connsiteX0" fmla="*/ 2170361 w 2170361"/>
              <a:gd name="connsiteY0" fmla="*/ 2149930 h 2149930"/>
              <a:gd name="connsiteX1" fmla="*/ 20268 w 2170361"/>
              <a:gd name="connsiteY1" fmla="*/ 1181101 h 2149930"/>
              <a:gd name="connsiteX2" fmla="*/ 800171 w 2170361"/>
              <a:gd name="connsiteY2" fmla="*/ 0 h 2149930"/>
              <a:gd name="connsiteX0" fmla="*/ 1370189 w 1370189"/>
              <a:gd name="connsiteY0" fmla="*/ 2149930 h 2149930"/>
              <a:gd name="connsiteX1" fmla="*/ -1 w 1370189"/>
              <a:gd name="connsiteY1" fmla="*/ 0 h 2149930"/>
              <a:gd name="connsiteX0" fmla="*/ 4049332 w 4049332"/>
              <a:gd name="connsiteY0" fmla="*/ 2149930 h 2149930"/>
              <a:gd name="connsiteX1" fmla="*/ 2679142 w 4049332"/>
              <a:gd name="connsiteY1" fmla="*/ 0 h 2149930"/>
              <a:gd name="connsiteX0" fmla="*/ 4599006 w 4599006"/>
              <a:gd name="connsiteY0" fmla="*/ 2149930 h 2149930"/>
              <a:gd name="connsiteX1" fmla="*/ 3228816 w 4599006"/>
              <a:gd name="connsiteY1" fmla="*/ 0 h 2149930"/>
            </a:gdLst>
            <a:ahLst/>
            <a:cxnLst>
              <a:cxn ang="0">
                <a:pos x="connsiteX0" y="connsiteY0"/>
              </a:cxn>
              <a:cxn ang="0">
                <a:pos x="connsiteX1" y="connsiteY1"/>
              </a:cxn>
            </a:cxnLst>
            <a:rect l="l" t="t" r="r" b="b"/>
            <a:pathLst>
              <a:path w="4599006" h="2149930">
                <a:moveTo>
                  <a:pt x="4599006" y="2149930"/>
                </a:moveTo>
                <a:cubicBezTo>
                  <a:pt x="1641020" y="2146301"/>
                  <a:pt x="-3321457" y="417286"/>
                  <a:pt x="3228816" y="0"/>
                </a:cubicBezTo>
              </a:path>
            </a:pathLst>
          </a:custGeom>
          <a:noFill/>
          <a:ln w="38100">
            <a:solidFill>
              <a:schemeClr val="accent2"/>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reeform: Shape 5">
            <a:extLst>
              <a:ext uri="{FF2B5EF4-FFF2-40B4-BE49-F238E27FC236}">
                <a16:creationId xmlns:a16="http://schemas.microsoft.com/office/drawing/2014/main" id="{9BFC76C3-1B42-3DEE-90A0-FD478E6898E5}"/>
              </a:ext>
            </a:extLst>
          </p:cNvPr>
          <p:cNvSpPr/>
          <p:nvPr/>
        </p:nvSpPr>
        <p:spPr>
          <a:xfrm>
            <a:off x="5388387" y="2464385"/>
            <a:ext cx="3309296" cy="3015509"/>
          </a:xfrm>
          <a:custGeom>
            <a:avLst/>
            <a:gdLst>
              <a:gd name="connsiteX0" fmla="*/ 1935317 w 1935317"/>
              <a:gd name="connsiteY0" fmla="*/ 2351315 h 2351315"/>
              <a:gd name="connsiteX1" fmla="*/ 3103 w 1935317"/>
              <a:gd name="connsiteY1" fmla="*/ 1366157 h 2351315"/>
              <a:gd name="connsiteX2" fmla="*/ 1576088 w 1935317"/>
              <a:gd name="connsiteY2" fmla="*/ 0 h 2351315"/>
              <a:gd name="connsiteX0" fmla="*/ 1935968 w 1935968"/>
              <a:gd name="connsiteY0" fmla="*/ 2317778 h 2317778"/>
              <a:gd name="connsiteX1" fmla="*/ 3754 w 1935968"/>
              <a:gd name="connsiteY1" fmla="*/ 1332620 h 2317778"/>
              <a:gd name="connsiteX2" fmla="*/ 1424527 w 1935968"/>
              <a:gd name="connsiteY2" fmla="*/ 0 h 2317778"/>
              <a:gd name="connsiteX0" fmla="*/ 1936464 w 1936464"/>
              <a:gd name="connsiteY0" fmla="*/ 2305201 h 2305201"/>
              <a:gd name="connsiteX1" fmla="*/ 4250 w 1936464"/>
              <a:gd name="connsiteY1" fmla="*/ 1320043 h 2305201"/>
              <a:gd name="connsiteX2" fmla="*/ 1339784 w 1936464"/>
              <a:gd name="connsiteY2" fmla="*/ 0 h 2305201"/>
              <a:gd name="connsiteX0" fmla="*/ 1936386 w 1936386"/>
              <a:gd name="connsiteY0" fmla="*/ 2217164 h 2217164"/>
              <a:gd name="connsiteX1" fmla="*/ 4172 w 1936386"/>
              <a:gd name="connsiteY1" fmla="*/ 1232006 h 2217164"/>
              <a:gd name="connsiteX2" fmla="*/ 1351883 w 1936386"/>
              <a:gd name="connsiteY2" fmla="*/ 0 h 2217164"/>
              <a:gd name="connsiteX0" fmla="*/ 584503 w 584503"/>
              <a:gd name="connsiteY0" fmla="*/ 2217164 h 2217164"/>
              <a:gd name="connsiteX1" fmla="*/ 0 w 584503"/>
              <a:gd name="connsiteY1" fmla="*/ 0 h 2217164"/>
              <a:gd name="connsiteX0" fmla="*/ 2535914 w 2535914"/>
              <a:gd name="connsiteY0" fmla="*/ 2217164 h 2217164"/>
              <a:gd name="connsiteX1" fmla="*/ 1951411 w 2535914"/>
              <a:gd name="connsiteY1" fmla="*/ 0 h 2217164"/>
              <a:gd name="connsiteX0" fmla="*/ 3162694 w 3162694"/>
              <a:gd name="connsiteY0" fmla="*/ 2217164 h 2217164"/>
              <a:gd name="connsiteX1" fmla="*/ 2578191 w 3162694"/>
              <a:gd name="connsiteY1" fmla="*/ 0 h 2217164"/>
              <a:gd name="connsiteX0" fmla="*/ 3467809 w 3467810"/>
              <a:gd name="connsiteY0" fmla="*/ 2183627 h 2183627"/>
              <a:gd name="connsiteX1" fmla="*/ 2420580 w 3467810"/>
              <a:gd name="connsiteY1" fmla="*/ 0 h 2183627"/>
              <a:gd name="connsiteX0" fmla="*/ 3696442 w 3696442"/>
              <a:gd name="connsiteY0" fmla="*/ 2183627 h 2183627"/>
              <a:gd name="connsiteX1" fmla="*/ 2649213 w 3696442"/>
              <a:gd name="connsiteY1" fmla="*/ 0 h 2183627"/>
              <a:gd name="connsiteX0" fmla="*/ 3716338 w 3716338"/>
              <a:gd name="connsiteY0" fmla="*/ 2183627 h 2183627"/>
              <a:gd name="connsiteX1" fmla="*/ 2669109 w 3716338"/>
              <a:gd name="connsiteY1" fmla="*/ 0 h 2183627"/>
              <a:gd name="connsiteX0" fmla="*/ 3701855 w 3701855"/>
              <a:gd name="connsiteY0" fmla="*/ 2183627 h 2183627"/>
              <a:gd name="connsiteX1" fmla="*/ 2654626 w 3701855"/>
              <a:gd name="connsiteY1" fmla="*/ 0 h 2183627"/>
            </a:gdLst>
            <a:ahLst/>
            <a:cxnLst>
              <a:cxn ang="0">
                <a:pos x="connsiteX0" y="connsiteY0"/>
              </a:cxn>
              <a:cxn ang="0">
                <a:pos x="connsiteX1" y="connsiteY1"/>
              </a:cxn>
            </a:cxnLst>
            <a:rect l="l" t="t" r="r" b="b"/>
            <a:pathLst>
              <a:path w="3701855" h="2183627">
                <a:moveTo>
                  <a:pt x="3701855" y="2183627"/>
                </a:moveTo>
                <a:cubicBezTo>
                  <a:pt x="140079" y="1817678"/>
                  <a:pt x="-1966549" y="500098"/>
                  <a:pt x="2654626" y="0"/>
                </a:cubicBezTo>
              </a:path>
            </a:pathLst>
          </a:custGeom>
          <a:noFill/>
          <a:ln w="38100">
            <a:solidFill>
              <a:schemeClr val="accent2"/>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9744218D-F843-8267-7180-651C9615A7A7}"/>
              </a:ext>
            </a:extLst>
          </p:cNvPr>
          <p:cNvSpPr/>
          <p:nvPr/>
        </p:nvSpPr>
        <p:spPr>
          <a:xfrm>
            <a:off x="4943909" y="1681844"/>
            <a:ext cx="3744747" cy="3842888"/>
          </a:xfrm>
          <a:custGeom>
            <a:avLst/>
            <a:gdLst>
              <a:gd name="connsiteX0" fmla="*/ 1935317 w 1935317"/>
              <a:gd name="connsiteY0" fmla="*/ 2351315 h 2351315"/>
              <a:gd name="connsiteX1" fmla="*/ 3103 w 1935317"/>
              <a:gd name="connsiteY1" fmla="*/ 1366157 h 2351315"/>
              <a:gd name="connsiteX2" fmla="*/ 1576088 w 1935317"/>
              <a:gd name="connsiteY2" fmla="*/ 0 h 2351315"/>
              <a:gd name="connsiteX0" fmla="*/ 359229 w 359229"/>
              <a:gd name="connsiteY0" fmla="*/ 2351315 h 2351315"/>
              <a:gd name="connsiteX1" fmla="*/ 0 w 359229"/>
              <a:gd name="connsiteY1" fmla="*/ 0 h 2351315"/>
              <a:gd name="connsiteX0" fmla="*/ 2120054 w 2120054"/>
              <a:gd name="connsiteY0" fmla="*/ 2351315 h 2351315"/>
              <a:gd name="connsiteX1" fmla="*/ 1760825 w 2120054"/>
              <a:gd name="connsiteY1" fmla="*/ 0 h 2351315"/>
              <a:gd name="connsiteX0" fmla="*/ 2388296 w 2388296"/>
              <a:gd name="connsiteY0" fmla="*/ 2347799 h 2347799"/>
              <a:gd name="connsiteX1" fmla="*/ 1680607 w 2388296"/>
              <a:gd name="connsiteY1" fmla="*/ 0 h 2347799"/>
              <a:gd name="connsiteX0" fmla="*/ 3034740 w 3034740"/>
              <a:gd name="connsiteY0" fmla="*/ 2347799 h 2347799"/>
              <a:gd name="connsiteX1" fmla="*/ 2327051 w 3034740"/>
              <a:gd name="connsiteY1" fmla="*/ 0 h 2347799"/>
            </a:gdLst>
            <a:ahLst/>
            <a:cxnLst>
              <a:cxn ang="0">
                <a:pos x="connsiteX0" y="connsiteY0"/>
              </a:cxn>
              <a:cxn ang="0">
                <a:pos x="connsiteX1" y="connsiteY1"/>
              </a:cxn>
            </a:cxnLst>
            <a:rect l="l" t="t" r="r" b="b"/>
            <a:pathLst>
              <a:path w="3034740" h="2347799">
                <a:moveTo>
                  <a:pt x="3034740" y="2347799"/>
                </a:moveTo>
                <a:cubicBezTo>
                  <a:pt x="250822" y="2056243"/>
                  <a:pt x="-1778838" y="442737"/>
                  <a:pt x="2327051" y="0"/>
                </a:cubicBezTo>
              </a:path>
            </a:pathLst>
          </a:custGeom>
          <a:noFill/>
          <a:ln w="38100">
            <a:solidFill>
              <a:schemeClr val="accent2"/>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724E48F-68F2-974B-41F5-9E3BB616926F}"/>
              </a:ext>
            </a:extLst>
          </p:cNvPr>
          <p:cNvSpPr/>
          <p:nvPr/>
        </p:nvSpPr>
        <p:spPr>
          <a:xfrm flipH="1">
            <a:off x="9274657" y="957593"/>
            <a:ext cx="2903233" cy="4737828"/>
          </a:xfrm>
          <a:custGeom>
            <a:avLst/>
            <a:gdLst>
              <a:gd name="connsiteX0" fmla="*/ 1935317 w 1935317"/>
              <a:gd name="connsiteY0" fmla="*/ 2351315 h 2351315"/>
              <a:gd name="connsiteX1" fmla="*/ 3103 w 1935317"/>
              <a:gd name="connsiteY1" fmla="*/ 1366157 h 2351315"/>
              <a:gd name="connsiteX2" fmla="*/ 1576088 w 1935317"/>
              <a:gd name="connsiteY2" fmla="*/ 0 h 2351315"/>
              <a:gd name="connsiteX0" fmla="*/ 359229 w 359229"/>
              <a:gd name="connsiteY0" fmla="*/ 2351315 h 2351315"/>
              <a:gd name="connsiteX1" fmla="*/ 0 w 359229"/>
              <a:gd name="connsiteY1" fmla="*/ 0 h 2351315"/>
              <a:gd name="connsiteX0" fmla="*/ 0 w 116217"/>
              <a:gd name="connsiteY0" fmla="*/ 2139176 h 2139176"/>
              <a:gd name="connsiteX1" fmla="*/ 116217 w 116217"/>
              <a:gd name="connsiteY1" fmla="*/ 0 h 2139176"/>
              <a:gd name="connsiteX0" fmla="*/ 2403894 w 2520111"/>
              <a:gd name="connsiteY0" fmla="*/ 2139176 h 2139176"/>
              <a:gd name="connsiteX1" fmla="*/ 2520111 w 2520111"/>
              <a:gd name="connsiteY1" fmla="*/ 0 h 2139176"/>
              <a:gd name="connsiteX0" fmla="*/ 2822723 w 2938940"/>
              <a:gd name="connsiteY0" fmla="*/ 2139176 h 2310690"/>
              <a:gd name="connsiteX1" fmla="*/ 2938940 w 2938940"/>
              <a:gd name="connsiteY1" fmla="*/ 0 h 2310690"/>
              <a:gd name="connsiteX0" fmla="*/ 2930304 w 2930304"/>
              <a:gd name="connsiteY0" fmla="*/ 2159974 h 2330273"/>
              <a:gd name="connsiteX1" fmla="*/ 2885484 w 2930304"/>
              <a:gd name="connsiteY1" fmla="*/ 0 h 2330273"/>
              <a:gd name="connsiteX0" fmla="*/ 2558829 w 2558829"/>
              <a:gd name="connsiteY0" fmla="*/ 2170375 h 2302441"/>
              <a:gd name="connsiteX1" fmla="*/ 2514009 w 2558829"/>
              <a:gd name="connsiteY1" fmla="*/ 10401 h 2302441"/>
              <a:gd name="connsiteX0" fmla="*/ 2730253 w 2730253"/>
              <a:gd name="connsiteY0" fmla="*/ 2168976 h 2457722"/>
              <a:gd name="connsiteX1" fmla="*/ 2685433 w 2730253"/>
              <a:gd name="connsiteY1" fmla="*/ 9002 h 2457722"/>
              <a:gd name="connsiteX0" fmla="*/ 2348415 w 2940076"/>
              <a:gd name="connsiteY0" fmla="*/ 2542534 h 2809500"/>
              <a:gd name="connsiteX1" fmla="*/ 2940076 w 2940076"/>
              <a:gd name="connsiteY1" fmla="*/ 8198 h 2809500"/>
              <a:gd name="connsiteX0" fmla="*/ 2432922 w 3024583"/>
              <a:gd name="connsiteY0" fmla="*/ 2830554 h 3041091"/>
              <a:gd name="connsiteX1" fmla="*/ 3024583 w 3024583"/>
              <a:gd name="connsiteY1" fmla="*/ 296218 h 3041091"/>
              <a:gd name="connsiteX0" fmla="*/ 2715900 w 3307561"/>
              <a:gd name="connsiteY0" fmla="*/ 2825695 h 3066257"/>
              <a:gd name="connsiteX1" fmla="*/ 3307561 w 3307561"/>
              <a:gd name="connsiteY1" fmla="*/ 291359 h 3066257"/>
              <a:gd name="connsiteX0" fmla="*/ 2825209 w 3215938"/>
              <a:gd name="connsiteY0" fmla="*/ 2882819 h 3121160"/>
              <a:gd name="connsiteX1" fmla="*/ 3215938 w 3215938"/>
              <a:gd name="connsiteY1" fmla="*/ 288714 h 3121160"/>
              <a:gd name="connsiteX0" fmla="*/ 2875554 w 3175892"/>
              <a:gd name="connsiteY0" fmla="*/ 2816231 h 3057165"/>
              <a:gd name="connsiteX1" fmla="*/ 3175892 w 3175892"/>
              <a:gd name="connsiteY1" fmla="*/ 291803 h 3057165"/>
              <a:gd name="connsiteX0" fmla="*/ 3157000 w 3457338"/>
              <a:gd name="connsiteY0" fmla="*/ 2815631 h 3060414"/>
              <a:gd name="connsiteX1" fmla="*/ 3457338 w 3457338"/>
              <a:gd name="connsiteY1" fmla="*/ 291203 h 3060414"/>
            </a:gdLst>
            <a:ahLst/>
            <a:cxnLst>
              <a:cxn ang="0">
                <a:pos x="connsiteX0" y="connsiteY0"/>
              </a:cxn>
              <a:cxn ang="0">
                <a:pos x="connsiteX1" y="connsiteY1"/>
              </a:cxn>
            </a:cxnLst>
            <a:rect l="l" t="t" r="r" b="b"/>
            <a:pathLst>
              <a:path w="3457338" h="3060414">
                <a:moveTo>
                  <a:pt x="3157000" y="2815631"/>
                </a:moveTo>
                <a:cubicBezTo>
                  <a:pt x="-676556" y="4271294"/>
                  <a:pt x="-1519886" y="-1308460"/>
                  <a:pt x="3457338" y="291203"/>
                </a:cubicBezTo>
              </a:path>
            </a:pathLst>
          </a:custGeom>
          <a:noFill/>
          <a:ln w="38100">
            <a:solidFill>
              <a:srgbClr val="FB11D4"/>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6EB7F958-A55F-3996-D53D-F56A8F77659B}"/>
                  </a:ext>
                </a:extLst>
              </p14:cNvPr>
              <p14:cNvContentPartPr/>
              <p14:nvPr/>
            </p14:nvContentPartPr>
            <p14:xfrm>
              <a:off x="2387880" y="3861000"/>
              <a:ext cx="2011680" cy="2526480"/>
            </p14:xfrm>
          </p:contentPart>
        </mc:Choice>
        <mc:Fallback>
          <p:pic>
            <p:nvPicPr>
              <p:cNvPr id="3" name="Ink 2">
                <a:extLst>
                  <a:ext uri="{FF2B5EF4-FFF2-40B4-BE49-F238E27FC236}">
                    <a16:creationId xmlns:a16="http://schemas.microsoft.com/office/drawing/2014/main" id="{6EB7F958-A55F-3996-D53D-F56A8F77659B}"/>
                  </a:ext>
                </a:extLst>
              </p:cNvPr>
              <p:cNvPicPr/>
              <p:nvPr/>
            </p:nvPicPr>
            <p:blipFill>
              <a:blip r:embed="rId3"/>
              <a:stretch>
                <a:fillRect/>
              </a:stretch>
            </p:blipFill>
            <p:spPr>
              <a:xfrm>
                <a:off x="2378520" y="3851640"/>
                <a:ext cx="2030400" cy="2545200"/>
              </a:xfrm>
              <a:prstGeom prst="rect">
                <a:avLst/>
              </a:prstGeom>
            </p:spPr>
          </p:pic>
        </mc:Fallback>
      </mc:AlternateContent>
    </p:spTree>
    <p:extLst>
      <p:ext uri="{BB962C8B-B14F-4D97-AF65-F5344CB8AC3E}">
        <p14:creationId xmlns:p14="http://schemas.microsoft.com/office/powerpoint/2010/main" val="4197259840"/>
      </p:ext>
    </p:extLst>
  </p:cSld>
  <p:clrMapOvr>
    <a:masterClrMapping/>
  </p:clrMapOvr>
</p:sld>
</file>

<file path=ppt/slides/slide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9C1FF-4CEC-9147-967D-0BDB8A1ACFA2}"/>
              </a:ext>
            </a:extLst>
          </p:cNvPr>
          <p:cNvSpPr>
            <a:spLocks noGrp="1"/>
          </p:cNvSpPr>
          <p:nvPr>
            <p:ph type="title"/>
          </p:nvPr>
        </p:nvSpPr>
        <p:spPr>
          <a:xfrm>
            <a:off x="0" y="94786"/>
            <a:ext cx="12192000" cy="557951"/>
          </a:xfrm>
        </p:spPr>
        <p:txBody>
          <a:bodyPr>
            <a:normAutofit/>
          </a:bodyPr>
          <a:lstStyle/>
          <a:p>
            <a:r>
              <a:rPr dirty="0"/>
              <a:t>Exercise 19 Solution</a:t>
            </a:r>
          </a:p>
        </p:txBody>
      </p:sp>
      <p:sp>
        <p:nvSpPr>
          <p:cNvPr id="13" name="Slide Number Placeholder 12">
            <a:extLst>
              <a:ext uri="{FF2B5EF4-FFF2-40B4-BE49-F238E27FC236}">
                <a16:creationId xmlns:a16="http://schemas.microsoft.com/office/drawing/2014/main" id="{69392F4E-CF18-2798-A0E9-113D6411105F}"/>
              </a:ext>
            </a:extLst>
          </p:cNvPr>
          <p:cNvSpPr>
            <a:spLocks noGrp="1"/>
          </p:cNvSpPr>
          <p:nvPr>
            <p:ph type="sldNum" sz="quarter" idx="22"/>
          </p:nvPr>
        </p:nvSpPr>
        <p:spPr/>
        <p:txBody>
          <a:bodyPr/>
          <a:lstStyle/>
          <a:p>
            <a:fld id="{B5CEABB6-07DC-46E8-9B57-56EC44A396E5}" type="slidenum">
              <a:rPr lang="en-US" smtClean="0"/>
              <a:pPr/>
              <a:t>2</a:t>
            </a:fld>
            <a:endParaRPr lang="en-US" dirty="0"/>
          </a:p>
        </p:txBody>
      </p:sp>
      <p:sp>
        <p:nvSpPr>
          <p:cNvPr id="14" name="Title 1">
            <a:extLst>
              <a:ext uri="{FF2B5EF4-FFF2-40B4-BE49-F238E27FC236}">
                <a16:creationId xmlns:a16="http://schemas.microsoft.com/office/drawing/2014/main" id="{373FBC6E-908B-4525-4A20-17B2F2482BE9}"/>
              </a:ext>
            </a:extLst>
          </p:cNvPr>
          <p:cNvSpPr txBox="1">
            <a:spLocks/>
          </p:cNvSpPr>
          <p:nvPr/>
        </p:nvSpPr>
        <p:spPr>
          <a:xfrm>
            <a:off x="0" y="459710"/>
            <a:ext cx="12192000" cy="55795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2200" i="1" dirty="0"/>
              <a:t>Summary Function Review</a:t>
            </a:r>
          </a:p>
        </p:txBody>
      </p:sp>
    </p:spTree>
    <p:extLst>
      <p:ext uri="{BB962C8B-B14F-4D97-AF65-F5344CB8AC3E}">
        <p14:creationId xmlns:p14="http://schemas.microsoft.com/office/powerpoint/2010/main" val="2967895751"/>
      </p:ext>
    </p:extLst>
  </p:cSld>
  <p:clrMapOvr>
    <a:masterClrMapping/>
  </p:clrMapOvr>
</p:sld>
</file>

<file path=ppt/slides/slide2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GCODE_c_dispatch.c">
            <a:extLst>
              <a:ext uri="{FF2B5EF4-FFF2-40B4-BE49-F238E27FC236}">
                <a16:creationId xmlns:a16="http://schemas.microsoft.com/office/drawing/2014/main" id="{FE110F2B-FB42-DFA2-27EF-2822E7137986}"/>
              </a:ext>
            </a:extLst>
          </p:cNvPr>
          <p:cNvSpPr txBox="1"/>
          <p:nvPr/>
        </p:nvSpPr>
        <p:spPr>
          <a:xfrm>
            <a:off x="6705615" y="983603"/>
            <a:ext cx="5245347" cy="5755422"/>
          </a:xfrm>
          <a:prstGeom prst="rect">
            <a:avLst/>
          </a:prstGeom>
        </p:spPr>
        <p:style>
          <a:lnRef idx="2">
            <a:schemeClr val="dk1">
              <a:shade val="15000"/>
            </a:schemeClr>
          </a:lnRef>
          <a:fillRef idx="1">
            <a:schemeClr val="dk1"/>
          </a:fillRef>
          <a:effectRef idx="0">
            <a:schemeClr val="dk1"/>
          </a:effectRef>
          <a:fontRef idx="minor">
            <a:schemeClr val="lt1"/>
          </a:fontRef>
        </p:style>
        <p:txBody>
          <a:bodyPr wrap="none" rtlCol="0">
            <a:spAutoFit/>
          </a:bodyPr>
          <a:lstStyle/>
          <a:p>
            <a:r>
              <a:rPr lang="en-US" sz="1600" dirty="0">
                <a:solidFill>
                  <a:srgbClr val="999933"/>
                </a:solidFill>
                <a:latin typeface="Courier New" panose="02070309020205020404" pitchFamily="49" charset="0"/>
                <a:cs typeface="Courier New" panose="02070309020205020404" pitchFamily="49" charset="0"/>
              </a:rPr>
              <a:t>  1: </a:t>
            </a:r>
            <a:r>
              <a:rPr lang="en-US" sz="1600" b="1" dirty="0">
                <a:solidFill>
                  <a:schemeClr val="accent6">
                    <a:lumMod val="75000"/>
                  </a:schemeClr>
                </a:solidFill>
                <a:latin typeface="Courier New" panose="02070309020205020404" pitchFamily="49" charset="0"/>
                <a:cs typeface="Courier New" panose="02070309020205020404" pitchFamily="49" charset="0"/>
              </a:rPr>
              <a:t>class</a:t>
            </a:r>
            <a:r>
              <a:rPr lang="en-US" sz="1600" dirty="0">
                <a:latin typeface="Courier New" panose="02070309020205020404" pitchFamily="49" charset="0"/>
                <a:cs typeface="Courier New" panose="02070309020205020404" pitchFamily="49" charset="0"/>
              </a:rPr>
              <a:t> A{</a:t>
            </a:r>
          </a:p>
          <a:p>
            <a:r>
              <a:rPr lang="en-US" sz="1600" dirty="0">
                <a:solidFill>
                  <a:srgbClr val="999933"/>
                </a:solidFill>
                <a:latin typeface="Courier New" panose="02070309020205020404" pitchFamily="49" charset="0"/>
                <a:cs typeface="Courier New" panose="02070309020205020404" pitchFamily="49" charset="0"/>
              </a:rPr>
              <a:t>  2: </a:t>
            </a:r>
            <a:r>
              <a:rPr lang="en-US" sz="1600" dirty="0">
                <a:latin typeface="Courier New" panose="02070309020205020404" pitchFamily="49" charset="0"/>
                <a:cs typeface="Courier New" panose="02070309020205020404" pitchFamily="49" charset="0"/>
              </a:rPr>
              <a:t>    </a:t>
            </a:r>
            <a:r>
              <a:rPr lang="en-US" sz="1600" b="1" dirty="0">
                <a:solidFill>
                  <a:schemeClr val="accent6">
                    <a:lumMod val="75000"/>
                  </a:schemeClr>
                </a:solidFill>
                <a:latin typeface="Courier New" panose="02070309020205020404" pitchFamily="49" charset="0"/>
                <a:cs typeface="Courier New" panose="02070309020205020404" pitchFamily="49" charset="0"/>
              </a:rPr>
              <a:t>public</a:t>
            </a:r>
            <a:r>
              <a:rPr lang="en-US" sz="1600" dirty="0">
                <a:latin typeface="Courier New" panose="02070309020205020404" pitchFamily="49" charset="0"/>
                <a:cs typeface="Courier New" panose="02070309020205020404" pitchFamily="49" charset="0"/>
              </a:rPr>
              <a:t> A f(){ </a:t>
            </a:r>
            <a:r>
              <a:rPr lang="en-US" sz="1600" b="1" dirty="0">
                <a:solidFill>
                  <a:schemeClr val="accent6">
                    <a:lumMod val="75000"/>
                  </a:schemeClr>
                </a:solidFill>
                <a:latin typeface="Courier New" panose="02070309020205020404" pitchFamily="49" charset="0"/>
                <a:cs typeface="Courier New" panose="02070309020205020404" pitchFamily="49" charset="0"/>
              </a:rPr>
              <a:t>return</a:t>
            </a:r>
            <a:r>
              <a:rPr lang="en-US" sz="1600" dirty="0">
                <a:latin typeface="Courier New" panose="02070309020205020404" pitchFamily="49" charset="0"/>
                <a:cs typeface="Courier New" panose="02070309020205020404" pitchFamily="49" charset="0"/>
              </a:rPr>
              <a:t> </a:t>
            </a:r>
            <a:r>
              <a:rPr lang="en-US" sz="1600" b="1" dirty="0">
                <a:solidFill>
                  <a:schemeClr val="accent6">
                    <a:lumMod val="75000"/>
                  </a:schemeClr>
                </a:solidFill>
                <a:latin typeface="Courier New" panose="02070309020205020404" pitchFamily="49" charset="0"/>
                <a:cs typeface="Courier New" panose="02070309020205020404" pitchFamily="49" charset="0"/>
              </a:rPr>
              <a:t>new</a:t>
            </a:r>
            <a:r>
              <a:rPr lang="en-US" sz="1600" dirty="0">
                <a:latin typeface="Courier New" panose="02070309020205020404" pitchFamily="49" charset="0"/>
                <a:cs typeface="Courier New" panose="02070309020205020404" pitchFamily="49" charset="0"/>
              </a:rPr>
              <a:t> C(); }</a:t>
            </a:r>
          </a:p>
          <a:p>
            <a:r>
              <a:rPr lang="en-US" sz="1600" dirty="0">
                <a:solidFill>
                  <a:srgbClr val="999933"/>
                </a:solidFill>
                <a:latin typeface="Courier New" panose="02070309020205020404" pitchFamily="49" charset="0"/>
                <a:cs typeface="Courier New" panose="02070309020205020404" pitchFamily="49" charset="0"/>
              </a:rPr>
              <a:t>  3: </a:t>
            </a:r>
            <a:r>
              <a:rPr lang="en-US" sz="1600" dirty="0">
                <a:latin typeface="Courier New" panose="02070309020205020404" pitchFamily="49" charset="0"/>
                <a:cs typeface="Courier New" panose="02070309020205020404" pitchFamily="49" charset="0"/>
              </a:rPr>
              <a:t>    </a:t>
            </a:r>
            <a:r>
              <a:rPr lang="en-US" sz="1600" b="1" dirty="0">
                <a:solidFill>
                  <a:schemeClr val="accent6">
                    <a:lumMod val="75000"/>
                  </a:schemeClr>
                </a:solidFill>
                <a:latin typeface="Courier New" panose="02070309020205020404" pitchFamily="49" charset="0"/>
                <a:cs typeface="Courier New" panose="02070309020205020404" pitchFamily="49" charset="0"/>
              </a:rPr>
              <a:t>public</a:t>
            </a:r>
            <a:r>
              <a:rPr lang="en-US" sz="1600" dirty="0">
                <a:latin typeface="Courier New" panose="02070309020205020404" pitchFamily="49" charset="0"/>
                <a:cs typeface="Courier New" panose="02070309020205020404" pitchFamily="49" charset="0"/>
              </a:rPr>
              <a:t> String g(){ </a:t>
            </a:r>
            <a:r>
              <a:rPr lang="en-US" sz="1600" b="1" dirty="0">
                <a:solidFill>
                  <a:schemeClr val="accent6">
                    <a:lumMod val="75000"/>
                  </a:schemeClr>
                </a:solidFill>
                <a:latin typeface="Courier New" panose="02070309020205020404" pitchFamily="49" charset="0"/>
                <a:cs typeface="Courier New" panose="02070309020205020404" pitchFamily="49" charset="0"/>
              </a:rPr>
              <a:t>return</a:t>
            </a:r>
            <a:r>
              <a:rPr lang="en-US" sz="1600" dirty="0">
                <a:latin typeface="Courier New" panose="02070309020205020404" pitchFamily="49" charset="0"/>
                <a:cs typeface="Courier New" panose="02070309020205020404" pitchFamily="49" charset="0"/>
              </a:rPr>
              <a:t> </a:t>
            </a:r>
            <a:r>
              <a:rPr lang="en-US" sz="1600" dirty="0">
                <a:solidFill>
                  <a:srgbClr val="3399FF"/>
                </a:solidFill>
                <a:latin typeface="Courier New" panose="02070309020205020404" pitchFamily="49" charset="0"/>
                <a:cs typeface="Courier New" panose="02070309020205020404" pitchFamily="49" charset="0"/>
              </a:rPr>
              <a:t>"A"</a:t>
            </a:r>
            <a:r>
              <a:rPr lang="en-US" sz="1600" dirty="0">
                <a:latin typeface="Courier New" panose="02070309020205020404" pitchFamily="49" charset="0"/>
                <a:cs typeface="Courier New" panose="02070309020205020404" pitchFamily="49" charset="0"/>
              </a:rPr>
              <a:t>; }</a:t>
            </a:r>
          </a:p>
          <a:p>
            <a:r>
              <a:rPr lang="en-US" sz="1600" dirty="0">
                <a:solidFill>
                  <a:srgbClr val="999933"/>
                </a:solidFill>
                <a:latin typeface="Courier New" panose="02070309020205020404" pitchFamily="49" charset="0"/>
                <a:cs typeface="Courier New" panose="02070309020205020404" pitchFamily="49" charset="0"/>
              </a:rPr>
              <a:t>  4: </a:t>
            </a:r>
            <a:r>
              <a:rPr lang="en-US" sz="1600" dirty="0">
                <a:latin typeface="Courier New" panose="02070309020205020404" pitchFamily="49" charset="0"/>
                <a:cs typeface="Courier New" panose="02070309020205020404" pitchFamily="49" charset="0"/>
              </a:rPr>
              <a:t>};</a:t>
            </a:r>
          </a:p>
          <a:p>
            <a:r>
              <a:rPr lang="en-US" sz="1600" dirty="0">
                <a:solidFill>
                  <a:srgbClr val="999933"/>
                </a:solidFill>
                <a:latin typeface="Courier New" panose="02070309020205020404" pitchFamily="49" charset="0"/>
                <a:cs typeface="Courier New" panose="02070309020205020404" pitchFamily="49" charset="0"/>
              </a:rPr>
              <a:t>  5: </a:t>
            </a:r>
            <a:r>
              <a:rPr lang="en-US" sz="1600" b="1" dirty="0">
                <a:solidFill>
                  <a:schemeClr val="accent6">
                    <a:lumMod val="75000"/>
                  </a:schemeClr>
                </a:solidFill>
                <a:latin typeface="Courier New" panose="02070309020205020404" pitchFamily="49" charset="0"/>
                <a:cs typeface="Courier New" panose="02070309020205020404" pitchFamily="49" charset="0"/>
              </a:rPr>
              <a:t>class</a:t>
            </a:r>
            <a:r>
              <a:rPr lang="en-US" sz="1600" dirty="0">
                <a:latin typeface="Courier New" panose="02070309020205020404" pitchFamily="49" charset="0"/>
                <a:cs typeface="Courier New" panose="02070309020205020404" pitchFamily="49" charset="0"/>
              </a:rPr>
              <a:t> B : </a:t>
            </a:r>
            <a:r>
              <a:rPr lang="en-US" sz="1600" b="1" dirty="0">
                <a:solidFill>
                  <a:schemeClr val="accent6">
                    <a:lumMod val="75000"/>
                  </a:schemeClr>
                </a:solidFill>
                <a:latin typeface="Courier New" panose="02070309020205020404" pitchFamily="49" charset="0"/>
                <a:cs typeface="Courier New" panose="02070309020205020404" pitchFamily="49" charset="0"/>
              </a:rPr>
              <a:t>public</a:t>
            </a:r>
            <a:r>
              <a:rPr lang="en-US" sz="1600" dirty="0">
                <a:latin typeface="Courier New" panose="02070309020205020404" pitchFamily="49" charset="0"/>
                <a:cs typeface="Courier New" panose="02070309020205020404" pitchFamily="49" charset="0"/>
              </a:rPr>
              <a:t> A{</a:t>
            </a:r>
          </a:p>
          <a:p>
            <a:r>
              <a:rPr lang="en-US" sz="1600" dirty="0">
                <a:solidFill>
                  <a:srgbClr val="999933"/>
                </a:solidFill>
                <a:latin typeface="Courier New" panose="02070309020205020404" pitchFamily="49" charset="0"/>
                <a:cs typeface="Courier New" panose="02070309020205020404" pitchFamily="49" charset="0"/>
              </a:rPr>
              <a:t>  6: </a:t>
            </a:r>
            <a:r>
              <a:rPr lang="en-US" sz="1600" dirty="0">
                <a:latin typeface="Courier New" panose="02070309020205020404" pitchFamily="49" charset="0"/>
                <a:cs typeface="Courier New" panose="02070309020205020404" pitchFamily="49" charset="0"/>
              </a:rPr>
              <a:t>    </a:t>
            </a:r>
            <a:r>
              <a:rPr lang="en-US" sz="1600" b="1" dirty="0">
                <a:solidFill>
                  <a:schemeClr val="accent6">
                    <a:lumMod val="75000"/>
                  </a:schemeClr>
                </a:solidFill>
                <a:latin typeface="Courier New" panose="02070309020205020404" pitchFamily="49" charset="0"/>
                <a:cs typeface="Courier New" panose="02070309020205020404" pitchFamily="49" charset="0"/>
              </a:rPr>
              <a:t>public</a:t>
            </a:r>
            <a:r>
              <a:rPr lang="en-US" sz="1600" dirty="0">
                <a:latin typeface="Courier New" panose="02070309020205020404" pitchFamily="49" charset="0"/>
                <a:cs typeface="Courier New" panose="02070309020205020404" pitchFamily="49" charset="0"/>
              </a:rPr>
              <a:t> String g(){ </a:t>
            </a:r>
            <a:r>
              <a:rPr lang="en-US" sz="1600" b="1" dirty="0">
                <a:solidFill>
                  <a:schemeClr val="accent6">
                    <a:lumMod val="75000"/>
                  </a:schemeClr>
                </a:solidFill>
                <a:latin typeface="Courier New" panose="02070309020205020404" pitchFamily="49" charset="0"/>
                <a:cs typeface="Courier New" panose="02070309020205020404" pitchFamily="49" charset="0"/>
              </a:rPr>
              <a:t>return</a:t>
            </a:r>
            <a:r>
              <a:rPr lang="en-US" sz="1600" dirty="0">
                <a:latin typeface="Courier New" panose="02070309020205020404" pitchFamily="49" charset="0"/>
                <a:cs typeface="Courier New" panose="02070309020205020404" pitchFamily="49" charset="0"/>
              </a:rPr>
              <a:t> </a:t>
            </a:r>
            <a:r>
              <a:rPr lang="en-US" sz="1600" dirty="0">
                <a:solidFill>
                  <a:srgbClr val="3399FF"/>
                </a:solidFill>
                <a:latin typeface="Courier New" panose="02070309020205020404" pitchFamily="49" charset="0"/>
                <a:cs typeface="Courier New" panose="02070309020205020404" pitchFamily="49" charset="0"/>
              </a:rPr>
              <a:t>"B"</a:t>
            </a:r>
            <a:r>
              <a:rPr lang="en-US" sz="1600" dirty="0">
                <a:latin typeface="Courier New" panose="02070309020205020404" pitchFamily="49" charset="0"/>
                <a:cs typeface="Courier New" panose="02070309020205020404" pitchFamily="49" charset="0"/>
              </a:rPr>
              <a:t>; }</a:t>
            </a:r>
          </a:p>
          <a:p>
            <a:r>
              <a:rPr lang="en-US" sz="1600" dirty="0">
                <a:solidFill>
                  <a:srgbClr val="999933"/>
                </a:solidFill>
                <a:latin typeface="Courier New" panose="02070309020205020404" pitchFamily="49" charset="0"/>
                <a:cs typeface="Courier New" panose="02070309020205020404" pitchFamily="49" charset="0"/>
              </a:rPr>
              <a:t>  7: </a:t>
            </a:r>
            <a:r>
              <a:rPr lang="en-US" sz="1600" dirty="0">
                <a:latin typeface="Courier New" panose="02070309020205020404" pitchFamily="49" charset="0"/>
                <a:cs typeface="Courier New" panose="02070309020205020404" pitchFamily="49" charset="0"/>
              </a:rPr>
              <a:t>};</a:t>
            </a:r>
          </a:p>
          <a:p>
            <a:r>
              <a:rPr lang="en-US" sz="1600" dirty="0">
                <a:solidFill>
                  <a:srgbClr val="999933"/>
                </a:solidFill>
                <a:latin typeface="Courier New" panose="02070309020205020404" pitchFamily="49" charset="0"/>
                <a:cs typeface="Courier New" panose="02070309020205020404" pitchFamily="49" charset="0"/>
              </a:rPr>
              <a:t>  8: </a:t>
            </a:r>
            <a:r>
              <a:rPr lang="en-US" sz="1600" b="1" dirty="0">
                <a:solidFill>
                  <a:schemeClr val="accent6">
                    <a:lumMod val="75000"/>
                  </a:schemeClr>
                </a:solidFill>
                <a:latin typeface="Courier New" panose="02070309020205020404" pitchFamily="49" charset="0"/>
                <a:cs typeface="Courier New" panose="02070309020205020404" pitchFamily="49" charset="0"/>
              </a:rPr>
              <a:t>class</a:t>
            </a:r>
            <a:r>
              <a:rPr lang="en-US" sz="1600" dirty="0">
                <a:latin typeface="Courier New" panose="02070309020205020404" pitchFamily="49" charset="0"/>
                <a:cs typeface="Courier New" panose="02070309020205020404" pitchFamily="49" charset="0"/>
              </a:rPr>
              <a:t> C : </a:t>
            </a:r>
            <a:r>
              <a:rPr lang="en-US" sz="1600" b="1" dirty="0">
                <a:solidFill>
                  <a:schemeClr val="accent6">
                    <a:lumMod val="75000"/>
                  </a:schemeClr>
                </a:solidFill>
                <a:latin typeface="Courier New" panose="02070309020205020404" pitchFamily="49" charset="0"/>
                <a:cs typeface="Courier New" panose="02070309020205020404" pitchFamily="49" charset="0"/>
              </a:rPr>
              <a:t>public</a:t>
            </a:r>
            <a:r>
              <a:rPr lang="en-US" sz="1600" dirty="0">
                <a:latin typeface="Courier New" panose="02070309020205020404" pitchFamily="49" charset="0"/>
                <a:cs typeface="Courier New" panose="02070309020205020404" pitchFamily="49" charset="0"/>
              </a:rPr>
              <a:t> A{</a:t>
            </a:r>
          </a:p>
          <a:p>
            <a:r>
              <a:rPr lang="en-US" sz="1600" dirty="0">
                <a:solidFill>
                  <a:srgbClr val="999933"/>
                </a:solidFill>
                <a:latin typeface="Courier New" panose="02070309020205020404" pitchFamily="49" charset="0"/>
                <a:cs typeface="Courier New" panose="02070309020205020404" pitchFamily="49" charset="0"/>
              </a:rPr>
              <a:t>  9: </a:t>
            </a:r>
            <a:r>
              <a:rPr lang="en-US" sz="1600" dirty="0">
                <a:latin typeface="Courier New" panose="02070309020205020404" pitchFamily="49" charset="0"/>
                <a:cs typeface="Courier New" panose="02070309020205020404" pitchFamily="49" charset="0"/>
              </a:rPr>
              <a:t>    </a:t>
            </a:r>
            <a:r>
              <a:rPr lang="en-US" sz="1600" b="1" dirty="0">
                <a:solidFill>
                  <a:schemeClr val="accent6">
                    <a:lumMod val="75000"/>
                  </a:schemeClr>
                </a:solidFill>
                <a:latin typeface="Courier New" panose="02070309020205020404" pitchFamily="49" charset="0"/>
                <a:cs typeface="Courier New" panose="02070309020205020404" pitchFamily="49" charset="0"/>
              </a:rPr>
              <a:t>public</a:t>
            </a:r>
            <a:r>
              <a:rPr lang="en-US" sz="1600" dirty="0">
                <a:latin typeface="Courier New" panose="02070309020205020404" pitchFamily="49" charset="0"/>
                <a:cs typeface="Courier New" panose="02070309020205020404" pitchFamily="49" charset="0"/>
              </a:rPr>
              <a:t> String g(){ </a:t>
            </a:r>
            <a:r>
              <a:rPr lang="en-US" sz="1600" b="1" dirty="0">
                <a:solidFill>
                  <a:schemeClr val="accent6">
                    <a:lumMod val="75000"/>
                  </a:schemeClr>
                </a:solidFill>
                <a:latin typeface="Courier New" panose="02070309020205020404" pitchFamily="49" charset="0"/>
                <a:cs typeface="Courier New" panose="02070309020205020404" pitchFamily="49" charset="0"/>
              </a:rPr>
              <a:t>return</a:t>
            </a:r>
            <a:r>
              <a:rPr lang="en-US" sz="1600" dirty="0">
                <a:latin typeface="Courier New" panose="02070309020205020404" pitchFamily="49" charset="0"/>
                <a:cs typeface="Courier New" panose="02070309020205020404" pitchFamily="49" charset="0"/>
              </a:rPr>
              <a:t> </a:t>
            </a:r>
            <a:r>
              <a:rPr lang="en-US" sz="1600" dirty="0">
                <a:solidFill>
                  <a:srgbClr val="3399FF"/>
                </a:solidFill>
                <a:latin typeface="Courier New" panose="02070309020205020404" pitchFamily="49" charset="0"/>
                <a:cs typeface="Courier New" panose="02070309020205020404" pitchFamily="49" charset="0"/>
              </a:rPr>
              <a:t>"C"</a:t>
            </a:r>
            <a:r>
              <a:rPr lang="en-US" sz="1600" dirty="0">
                <a:latin typeface="Courier New" panose="02070309020205020404" pitchFamily="49" charset="0"/>
                <a:cs typeface="Courier New" panose="02070309020205020404" pitchFamily="49" charset="0"/>
              </a:rPr>
              <a:t>; }</a:t>
            </a:r>
          </a:p>
          <a:p>
            <a:r>
              <a:rPr lang="en-US" sz="1600" dirty="0">
                <a:solidFill>
                  <a:srgbClr val="999933"/>
                </a:solidFill>
                <a:latin typeface="Courier New" panose="02070309020205020404" pitchFamily="49" charset="0"/>
                <a:cs typeface="Courier New" panose="02070309020205020404" pitchFamily="49" charset="0"/>
              </a:rPr>
              <a:t> 10: </a:t>
            </a:r>
            <a:r>
              <a:rPr lang="en-US" sz="1600" dirty="0">
                <a:latin typeface="Courier New" panose="02070309020205020404" pitchFamily="49" charset="0"/>
                <a:cs typeface="Courier New" panose="02070309020205020404" pitchFamily="49" charset="0"/>
              </a:rPr>
              <a:t>};</a:t>
            </a:r>
          </a:p>
          <a:p>
            <a:r>
              <a:rPr lang="en-US" sz="1600" dirty="0">
                <a:solidFill>
                  <a:srgbClr val="999933"/>
                </a:solidFill>
                <a:latin typeface="Courier New" panose="02070309020205020404" pitchFamily="49" charset="0"/>
                <a:cs typeface="Courier New" panose="02070309020205020404" pitchFamily="49" charset="0"/>
              </a:rPr>
              <a:t> 11: </a:t>
            </a:r>
            <a:r>
              <a:rPr lang="en-US" sz="1600" b="1" dirty="0">
                <a:solidFill>
                  <a:schemeClr val="accent6">
                    <a:lumMod val="75000"/>
                  </a:schemeClr>
                </a:solidFill>
                <a:latin typeface="Courier New" panose="02070309020205020404" pitchFamily="49" charset="0"/>
                <a:cs typeface="Courier New" panose="02070309020205020404" pitchFamily="49" charset="0"/>
              </a:rPr>
              <a:t>class</a:t>
            </a:r>
            <a:r>
              <a:rPr lang="en-US" sz="1600" dirty="0">
                <a:latin typeface="Courier New" panose="02070309020205020404" pitchFamily="49" charset="0"/>
                <a:cs typeface="Courier New" panose="02070309020205020404" pitchFamily="49" charset="0"/>
              </a:rPr>
              <a:t> D : </a:t>
            </a:r>
            <a:r>
              <a:rPr lang="en-US" sz="1600" b="1" dirty="0">
                <a:solidFill>
                  <a:schemeClr val="accent6">
                    <a:lumMod val="75000"/>
                  </a:schemeClr>
                </a:solidFill>
                <a:latin typeface="Courier New" panose="02070309020205020404" pitchFamily="49" charset="0"/>
                <a:cs typeface="Courier New" panose="02070309020205020404" pitchFamily="49" charset="0"/>
              </a:rPr>
              <a:t>public</a:t>
            </a:r>
            <a:r>
              <a:rPr lang="en-US" sz="1600" dirty="0">
                <a:latin typeface="Courier New" panose="02070309020205020404" pitchFamily="49" charset="0"/>
                <a:cs typeface="Courier New" panose="02070309020205020404" pitchFamily="49" charset="0"/>
              </a:rPr>
              <a:t> A{</a:t>
            </a:r>
          </a:p>
          <a:p>
            <a:r>
              <a:rPr lang="en-US" sz="1600" dirty="0">
                <a:solidFill>
                  <a:srgbClr val="999933"/>
                </a:solidFill>
                <a:latin typeface="Courier New" panose="02070309020205020404" pitchFamily="49" charset="0"/>
                <a:cs typeface="Courier New" panose="02070309020205020404" pitchFamily="49" charset="0"/>
              </a:rPr>
              <a:t> 12: </a:t>
            </a:r>
            <a:r>
              <a:rPr lang="en-US" sz="1600" dirty="0">
                <a:latin typeface="Courier New" panose="02070309020205020404" pitchFamily="49" charset="0"/>
                <a:cs typeface="Courier New" panose="02070309020205020404" pitchFamily="49" charset="0"/>
              </a:rPr>
              <a:t>    </a:t>
            </a:r>
            <a:r>
              <a:rPr lang="en-US" sz="1600" b="1" dirty="0">
                <a:solidFill>
                  <a:schemeClr val="accent6">
                    <a:lumMod val="75000"/>
                  </a:schemeClr>
                </a:solidFill>
                <a:latin typeface="Courier New" panose="02070309020205020404" pitchFamily="49" charset="0"/>
                <a:cs typeface="Courier New" panose="02070309020205020404" pitchFamily="49" charset="0"/>
              </a:rPr>
              <a:t>public</a:t>
            </a:r>
            <a:r>
              <a:rPr lang="en-US" sz="1600" dirty="0">
                <a:latin typeface="Courier New" panose="02070309020205020404" pitchFamily="49" charset="0"/>
                <a:cs typeface="Courier New" panose="02070309020205020404" pitchFamily="49" charset="0"/>
              </a:rPr>
              <a:t> String g(){ </a:t>
            </a:r>
            <a:r>
              <a:rPr lang="en-US" sz="1600" b="1" dirty="0">
                <a:solidFill>
                  <a:schemeClr val="accent6">
                    <a:lumMod val="75000"/>
                  </a:schemeClr>
                </a:solidFill>
                <a:latin typeface="Courier New" panose="02070309020205020404" pitchFamily="49" charset="0"/>
                <a:cs typeface="Courier New" panose="02070309020205020404" pitchFamily="49" charset="0"/>
              </a:rPr>
              <a:t>return</a:t>
            </a:r>
            <a:r>
              <a:rPr lang="en-US" sz="1600" dirty="0">
                <a:latin typeface="Courier New" panose="02070309020205020404" pitchFamily="49" charset="0"/>
                <a:cs typeface="Courier New" panose="02070309020205020404" pitchFamily="49" charset="0"/>
              </a:rPr>
              <a:t> </a:t>
            </a:r>
            <a:r>
              <a:rPr lang="en-US" sz="1600" dirty="0">
                <a:solidFill>
                  <a:srgbClr val="3399FF"/>
                </a:solidFill>
                <a:latin typeface="Courier New" panose="02070309020205020404" pitchFamily="49" charset="0"/>
                <a:cs typeface="Courier New" panose="02070309020205020404" pitchFamily="49" charset="0"/>
              </a:rPr>
              <a:t>"D"</a:t>
            </a:r>
            <a:r>
              <a:rPr lang="en-US" sz="1600" dirty="0">
                <a:latin typeface="Courier New" panose="02070309020205020404" pitchFamily="49" charset="0"/>
                <a:cs typeface="Courier New" panose="02070309020205020404" pitchFamily="49" charset="0"/>
              </a:rPr>
              <a:t>; }</a:t>
            </a:r>
          </a:p>
          <a:p>
            <a:r>
              <a:rPr lang="en-US" sz="1600" dirty="0">
                <a:solidFill>
                  <a:srgbClr val="999933"/>
                </a:solidFill>
                <a:latin typeface="Courier New" panose="02070309020205020404" pitchFamily="49" charset="0"/>
                <a:cs typeface="Courier New" panose="02070309020205020404" pitchFamily="49" charset="0"/>
              </a:rPr>
              <a:t> 13: </a:t>
            </a:r>
            <a:r>
              <a:rPr lang="en-US" sz="1600" dirty="0">
                <a:latin typeface="Courier New" panose="02070309020205020404" pitchFamily="49" charset="0"/>
                <a:cs typeface="Courier New" panose="02070309020205020404" pitchFamily="49" charset="0"/>
              </a:rPr>
              <a:t>};</a:t>
            </a:r>
          </a:p>
          <a:p>
            <a:r>
              <a:rPr lang="en-US" sz="1600" dirty="0">
                <a:solidFill>
                  <a:srgbClr val="999933"/>
                </a:solidFill>
                <a:latin typeface="Courier New" panose="02070309020205020404" pitchFamily="49" charset="0"/>
                <a:cs typeface="Courier New" panose="02070309020205020404" pitchFamily="49" charset="0"/>
              </a:rPr>
              <a:t> 14: </a:t>
            </a:r>
            <a:r>
              <a:rPr lang="en-US" sz="1600" b="1" dirty="0">
                <a:solidFill>
                  <a:schemeClr val="accent6">
                    <a:lumMod val="75000"/>
                  </a:schemeClr>
                </a:solidFill>
                <a:latin typeface="Courier New" panose="02070309020205020404" pitchFamily="49" charset="0"/>
                <a:cs typeface="Courier New" panose="02070309020205020404" pitchFamily="49" charset="0"/>
              </a:rPr>
              <a:t>class</a:t>
            </a:r>
            <a:r>
              <a:rPr lang="en-US" sz="1600" dirty="0">
                <a:latin typeface="Courier New" panose="02070309020205020404" pitchFamily="49" charset="0"/>
                <a:cs typeface="Courier New" panose="02070309020205020404" pitchFamily="49" charset="0"/>
              </a:rPr>
              <a:t> Driver {</a:t>
            </a:r>
          </a:p>
          <a:p>
            <a:r>
              <a:rPr lang="en-US" sz="1600" dirty="0">
                <a:solidFill>
                  <a:srgbClr val="999933"/>
                </a:solidFill>
                <a:latin typeface="Courier New" panose="02070309020205020404" pitchFamily="49" charset="0"/>
                <a:cs typeface="Courier New" panose="02070309020205020404" pitchFamily="49" charset="0"/>
              </a:rPr>
              <a:t> 15: </a:t>
            </a:r>
            <a:r>
              <a:rPr lang="en-US" sz="1600" dirty="0">
                <a:latin typeface="Courier New" panose="02070309020205020404" pitchFamily="49" charset="0"/>
                <a:cs typeface="Courier New" panose="02070309020205020404" pitchFamily="49" charset="0"/>
              </a:rPr>
              <a:t>  </a:t>
            </a:r>
            <a:r>
              <a:rPr lang="en-US" sz="1600" b="1" dirty="0">
                <a:solidFill>
                  <a:schemeClr val="accent6">
                    <a:lumMod val="75000"/>
                  </a:schemeClr>
                </a:solidFill>
                <a:latin typeface="Courier New" panose="02070309020205020404" pitchFamily="49" charset="0"/>
                <a:cs typeface="Courier New" panose="02070309020205020404" pitchFamily="49" charset="0"/>
              </a:rPr>
              <a:t>public</a:t>
            </a:r>
            <a:r>
              <a:rPr lang="en-US" sz="1600" dirty="0">
                <a:latin typeface="Courier New" panose="02070309020205020404" pitchFamily="49" charset="0"/>
                <a:cs typeface="Courier New" panose="02070309020205020404" pitchFamily="49" charset="0"/>
              </a:rPr>
              <a:t> </a:t>
            </a:r>
            <a:r>
              <a:rPr lang="en-US" sz="1600" b="1" dirty="0">
                <a:solidFill>
                  <a:schemeClr val="accent4">
                    <a:lumMod val="75000"/>
                  </a:schemeClr>
                </a:solidFill>
                <a:latin typeface="Courier New" panose="02070309020205020404" pitchFamily="49" charset="0"/>
                <a:cs typeface="Courier New" panose="02070309020205020404" pitchFamily="49" charset="0"/>
              </a:rPr>
              <a:t>void</a:t>
            </a:r>
            <a:r>
              <a:rPr lang="en-US" sz="1600" dirty="0">
                <a:latin typeface="Courier New" panose="02070309020205020404" pitchFamily="49" charset="0"/>
                <a:cs typeface="Courier New" panose="02070309020205020404" pitchFamily="49" charset="0"/>
              </a:rPr>
              <a:t> main(String[] args){</a:t>
            </a:r>
          </a:p>
          <a:p>
            <a:r>
              <a:rPr lang="en-US" sz="1600" dirty="0">
                <a:solidFill>
                  <a:srgbClr val="999933"/>
                </a:solidFill>
                <a:latin typeface="Courier New" panose="02070309020205020404" pitchFamily="49" charset="0"/>
                <a:cs typeface="Courier New" panose="02070309020205020404" pitchFamily="49" charset="0"/>
              </a:rPr>
              <a:t> 16: </a:t>
            </a:r>
            <a:r>
              <a:rPr lang="en-US" sz="1600" dirty="0">
                <a:latin typeface="Courier New" panose="02070309020205020404" pitchFamily="49" charset="0"/>
                <a:cs typeface="Courier New" panose="02070309020205020404" pitchFamily="49" charset="0"/>
              </a:rPr>
              <a:t>    A[] aArr = {</a:t>
            </a:r>
            <a:r>
              <a:rPr lang="en-US" sz="1600" b="1" dirty="0">
                <a:solidFill>
                  <a:schemeClr val="accent6">
                    <a:lumMod val="75000"/>
                  </a:schemeClr>
                </a:solidFill>
                <a:latin typeface="Courier New" panose="02070309020205020404" pitchFamily="49" charset="0"/>
                <a:cs typeface="Courier New" panose="02070309020205020404" pitchFamily="49" charset="0"/>
              </a:rPr>
              <a:t>new</a:t>
            </a:r>
            <a:r>
              <a:rPr lang="en-US" sz="1600" dirty="0">
                <a:latin typeface="Courier New" panose="02070309020205020404" pitchFamily="49" charset="0"/>
                <a:cs typeface="Courier New" panose="02070309020205020404" pitchFamily="49" charset="0"/>
              </a:rPr>
              <a:t> A(), </a:t>
            </a:r>
            <a:r>
              <a:rPr lang="en-US" sz="1600" b="1" dirty="0">
                <a:solidFill>
                  <a:schemeClr val="accent6">
                    <a:lumMod val="75000"/>
                  </a:schemeClr>
                </a:solidFill>
                <a:latin typeface="Courier New" panose="02070309020205020404" pitchFamily="49" charset="0"/>
                <a:cs typeface="Courier New" panose="02070309020205020404" pitchFamily="49" charset="0"/>
              </a:rPr>
              <a:t>new</a:t>
            </a:r>
            <a:r>
              <a:rPr lang="en-US" sz="1600" dirty="0">
                <a:latin typeface="Courier New" panose="02070309020205020404" pitchFamily="49" charset="0"/>
                <a:cs typeface="Courier New" panose="02070309020205020404" pitchFamily="49" charset="0"/>
              </a:rPr>
              <a:t> B()};</a:t>
            </a:r>
          </a:p>
          <a:p>
            <a:r>
              <a:rPr lang="en-US" sz="1600" dirty="0">
                <a:solidFill>
                  <a:srgbClr val="999933"/>
                </a:solidFill>
                <a:latin typeface="Courier New" panose="02070309020205020404" pitchFamily="49" charset="0"/>
                <a:cs typeface="Courier New" panose="02070309020205020404" pitchFamily="49" charset="0"/>
              </a:rPr>
              <a:t> 17: </a:t>
            </a:r>
            <a:r>
              <a:rPr lang="en-US" sz="1600" dirty="0">
                <a:latin typeface="Courier New" panose="02070309020205020404" pitchFamily="49" charset="0"/>
                <a:cs typeface="Courier New" panose="02070309020205020404" pitchFamily="49" charset="0"/>
              </a:rPr>
              <a:t>    </a:t>
            </a:r>
            <a:r>
              <a:rPr lang="en-US" sz="1600" b="1" dirty="0">
                <a:solidFill>
                  <a:schemeClr val="accent6">
                    <a:lumMod val="75000"/>
                  </a:schemeClr>
                </a:solidFill>
                <a:latin typeface="Courier New" panose="02070309020205020404" pitchFamily="49" charset="0"/>
                <a:cs typeface="Courier New" panose="02070309020205020404" pitchFamily="49" charset="0"/>
              </a:rPr>
              <a:t>for</a:t>
            </a:r>
            <a:r>
              <a:rPr lang="en-US" sz="1600" dirty="0">
                <a:latin typeface="Courier New" panose="02070309020205020404" pitchFamily="49" charset="0"/>
                <a:cs typeface="Courier New" panose="02070309020205020404" pitchFamily="49" charset="0"/>
              </a:rPr>
              <a:t> (A a : aArr){</a:t>
            </a:r>
          </a:p>
          <a:p>
            <a:r>
              <a:rPr lang="en-US" sz="1600" dirty="0">
                <a:solidFill>
                  <a:srgbClr val="999933"/>
                </a:solidFill>
                <a:latin typeface="Courier New" panose="02070309020205020404" pitchFamily="49" charset="0"/>
                <a:cs typeface="Courier New" panose="02070309020205020404" pitchFamily="49" charset="0"/>
              </a:rPr>
              <a:t> 18: </a:t>
            </a:r>
            <a:r>
              <a:rPr lang="en-US" sz="1600" dirty="0">
                <a:latin typeface="Courier New" panose="02070309020205020404" pitchFamily="49" charset="0"/>
                <a:cs typeface="Courier New" panose="02070309020205020404" pitchFamily="49" charset="0"/>
              </a:rPr>
              <a:t>      A res = a.f();</a:t>
            </a:r>
          </a:p>
          <a:p>
            <a:r>
              <a:rPr lang="en-US" sz="1600" dirty="0">
                <a:solidFill>
                  <a:srgbClr val="999933"/>
                </a:solidFill>
                <a:latin typeface="Courier New" panose="02070309020205020404" pitchFamily="49" charset="0"/>
                <a:cs typeface="Courier New" panose="02070309020205020404" pitchFamily="49" charset="0"/>
              </a:rPr>
              <a:t> 19: </a:t>
            </a:r>
            <a:r>
              <a:rPr lang="en-US" sz="1600" dirty="0">
                <a:latin typeface="Courier New" panose="02070309020205020404" pitchFamily="49" charset="0"/>
                <a:cs typeface="Courier New" panose="02070309020205020404" pitchFamily="49" charset="0"/>
              </a:rPr>
              <a:t>      print(a.g());</a:t>
            </a:r>
          </a:p>
          <a:p>
            <a:r>
              <a:rPr lang="en-US" sz="1600" dirty="0">
                <a:solidFill>
                  <a:srgbClr val="999933"/>
                </a:solidFill>
                <a:latin typeface="Courier New" panose="02070309020205020404" pitchFamily="49" charset="0"/>
                <a:cs typeface="Courier New" panose="02070309020205020404" pitchFamily="49" charset="0"/>
              </a:rPr>
              <a:t> 20: </a:t>
            </a:r>
            <a:r>
              <a:rPr lang="en-US" sz="1600" dirty="0">
                <a:latin typeface="Courier New" panose="02070309020205020404" pitchFamily="49" charset="0"/>
                <a:cs typeface="Courier New" panose="02070309020205020404" pitchFamily="49" charset="0"/>
              </a:rPr>
              <a:t>      print(res.g());</a:t>
            </a:r>
          </a:p>
          <a:p>
            <a:r>
              <a:rPr lang="en-US" sz="1600" dirty="0">
                <a:solidFill>
                  <a:srgbClr val="999933"/>
                </a:solidFill>
                <a:latin typeface="Courier New" panose="02070309020205020404" pitchFamily="49" charset="0"/>
                <a:cs typeface="Courier New" panose="02070309020205020404" pitchFamily="49" charset="0"/>
              </a:rPr>
              <a:t> 21: </a:t>
            </a:r>
            <a:r>
              <a:rPr lang="en-US" sz="1600" dirty="0">
                <a:latin typeface="Courier New" panose="02070309020205020404" pitchFamily="49" charset="0"/>
                <a:cs typeface="Courier New" panose="02070309020205020404" pitchFamily="49" charset="0"/>
              </a:rPr>
              <a:t>    }</a:t>
            </a:r>
          </a:p>
          <a:p>
            <a:r>
              <a:rPr lang="en-US" sz="1600" dirty="0">
                <a:solidFill>
                  <a:srgbClr val="999933"/>
                </a:solidFill>
                <a:latin typeface="Courier New" panose="02070309020205020404" pitchFamily="49" charset="0"/>
                <a:cs typeface="Courier New" panose="02070309020205020404" pitchFamily="49" charset="0"/>
              </a:rPr>
              <a:t> 22: </a:t>
            </a:r>
            <a:r>
              <a:rPr lang="en-US" sz="1600" dirty="0">
                <a:latin typeface="Courier New" panose="02070309020205020404" pitchFamily="49" charset="0"/>
                <a:cs typeface="Courier New" panose="02070309020205020404" pitchFamily="49" charset="0"/>
              </a:rPr>
              <a:t>  }</a:t>
            </a:r>
          </a:p>
          <a:p>
            <a:r>
              <a:rPr lang="en-US" sz="1600" dirty="0">
                <a:solidFill>
                  <a:srgbClr val="999933"/>
                </a:solidFill>
                <a:latin typeface="Courier New" panose="02070309020205020404" pitchFamily="49" charset="0"/>
                <a:cs typeface="Courier New" panose="02070309020205020404" pitchFamily="49" charset="0"/>
              </a:rPr>
              <a:t> 23: </a:t>
            </a:r>
            <a:r>
              <a:rPr lang="en-US" sz="1600" dirty="0">
                <a:latin typeface="Courier New" panose="02070309020205020404" pitchFamily="49" charset="0"/>
                <a:cs typeface="Courier New" panose="02070309020205020404" pitchFamily="49" charset="0"/>
              </a:rPr>
              <a:t>};</a:t>
            </a:r>
          </a:p>
        </p:txBody>
      </p:sp>
      <p:sp>
        <p:nvSpPr>
          <p:cNvPr id="49" name="Rectangle 48">
            <a:extLst>
              <a:ext uri="{FF2B5EF4-FFF2-40B4-BE49-F238E27FC236}">
                <a16:creationId xmlns:a16="http://schemas.microsoft.com/office/drawing/2014/main" id="{F640C51A-88AC-24D3-6755-11ECCC000C0F}"/>
              </a:ext>
            </a:extLst>
          </p:cNvPr>
          <p:cNvSpPr/>
          <p:nvPr/>
        </p:nvSpPr>
        <p:spPr>
          <a:xfrm>
            <a:off x="4256970" y="5265113"/>
            <a:ext cx="531490" cy="67063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BBEC164D-D13F-B83E-35A5-9214537078A1}"/>
              </a:ext>
            </a:extLst>
          </p:cNvPr>
          <p:cNvSpPr/>
          <p:nvPr/>
        </p:nvSpPr>
        <p:spPr>
          <a:xfrm>
            <a:off x="3573371" y="5265113"/>
            <a:ext cx="531490" cy="6508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923DFF55-54D5-971E-91D7-38291CDC59F4}"/>
              </a:ext>
            </a:extLst>
          </p:cNvPr>
          <p:cNvSpPr/>
          <p:nvPr/>
        </p:nvSpPr>
        <p:spPr>
          <a:xfrm>
            <a:off x="2866783" y="5265113"/>
            <a:ext cx="531490" cy="6508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61F5138D-D4F2-277A-693E-4B9478AF7029}"/>
              </a:ext>
            </a:extLst>
          </p:cNvPr>
          <p:cNvSpPr/>
          <p:nvPr/>
        </p:nvSpPr>
        <p:spPr>
          <a:xfrm>
            <a:off x="1404653" y="4109166"/>
            <a:ext cx="766187" cy="71531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9569CA3-6935-03F4-8B71-758F4DBBAEE1}"/>
              </a:ext>
            </a:extLst>
          </p:cNvPr>
          <p:cNvSpPr/>
          <p:nvPr/>
        </p:nvSpPr>
        <p:spPr>
          <a:xfrm>
            <a:off x="3596394" y="4102397"/>
            <a:ext cx="507934" cy="59440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52BF0BD-532D-FDFF-47B2-0DAA83456EBB}"/>
              </a:ext>
            </a:extLst>
          </p:cNvPr>
          <p:cNvSpPr/>
          <p:nvPr/>
        </p:nvSpPr>
        <p:spPr>
          <a:xfrm>
            <a:off x="2494599" y="3349228"/>
            <a:ext cx="1265789" cy="33853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20</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194228"/>
            <a:ext cx="12172220" cy="1325563"/>
          </a:xfrm>
        </p:spPr>
        <p:txBody>
          <a:bodyPr>
            <a:normAutofit/>
          </a:bodyPr>
          <a:lstStyle/>
          <a:p>
            <a:r>
              <a:rPr lang="en-US" sz="3400" b="1" dirty="0"/>
              <a:t>CHA</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13372" y="103111"/>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A history of Computing</a:t>
            </a:r>
          </a:p>
        </p:txBody>
      </p:sp>
      <p:sp>
        <p:nvSpPr>
          <p:cNvPr id="9" name="TextBox 8">
            <a:extLst>
              <a:ext uri="{FF2B5EF4-FFF2-40B4-BE49-F238E27FC236}">
                <a16:creationId xmlns:a16="http://schemas.microsoft.com/office/drawing/2014/main" id="{1FFE98F2-F298-CCE6-ADE2-DBE3525661F7}"/>
              </a:ext>
            </a:extLst>
          </p:cNvPr>
          <p:cNvSpPr txBox="1"/>
          <p:nvPr/>
        </p:nvSpPr>
        <p:spPr>
          <a:xfrm>
            <a:off x="2685538" y="3334810"/>
            <a:ext cx="840936" cy="369332"/>
          </a:xfrm>
          <a:prstGeom prst="rect">
            <a:avLst/>
          </a:prstGeom>
          <a:noFill/>
        </p:spPr>
        <p:txBody>
          <a:bodyPr wrap="none" rtlCol="0">
            <a:spAutoFit/>
          </a:bodyPr>
          <a:lstStyle/>
          <a:p>
            <a:r>
              <a:rPr lang="en-US" b="1" u="sng" dirty="0"/>
              <a:t>Object</a:t>
            </a:r>
          </a:p>
        </p:txBody>
      </p:sp>
      <p:sp>
        <p:nvSpPr>
          <p:cNvPr id="10" name="TextBox 9">
            <a:extLst>
              <a:ext uri="{FF2B5EF4-FFF2-40B4-BE49-F238E27FC236}">
                <a16:creationId xmlns:a16="http://schemas.microsoft.com/office/drawing/2014/main" id="{5A59AFC6-2004-8F14-FAF5-503819B141AC}"/>
              </a:ext>
            </a:extLst>
          </p:cNvPr>
          <p:cNvSpPr txBox="1"/>
          <p:nvPr/>
        </p:nvSpPr>
        <p:spPr>
          <a:xfrm>
            <a:off x="1388076" y="4088573"/>
            <a:ext cx="784382" cy="369332"/>
          </a:xfrm>
          <a:prstGeom prst="rect">
            <a:avLst/>
          </a:prstGeom>
          <a:noFill/>
        </p:spPr>
        <p:txBody>
          <a:bodyPr wrap="none" rtlCol="0">
            <a:spAutoFit/>
          </a:bodyPr>
          <a:lstStyle/>
          <a:p>
            <a:r>
              <a:rPr lang="en-US" b="1" u="sng" dirty="0"/>
              <a:t>Driver</a:t>
            </a:r>
          </a:p>
        </p:txBody>
      </p:sp>
      <p:sp>
        <p:nvSpPr>
          <p:cNvPr id="12" name="TextBox 11">
            <a:extLst>
              <a:ext uri="{FF2B5EF4-FFF2-40B4-BE49-F238E27FC236}">
                <a16:creationId xmlns:a16="http://schemas.microsoft.com/office/drawing/2014/main" id="{2300103B-EE28-A764-0640-93E5AAC7F033}"/>
              </a:ext>
            </a:extLst>
          </p:cNvPr>
          <p:cNvSpPr txBox="1"/>
          <p:nvPr/>
        </p:nvSpPr>
        <p:spPr>
          <a:xfrm>
            <a:off x="1449863" y="4430438"/>
            <a:ext cx="684803" cy="369332"/>
          </a:xfrm>
          <a:prstGeom prst="rect">
            <a:avLst/>
          </a:prstGeom>
          <a:noFill/>
        </p:spPr>
        <p:txBody>
          <a:bodyPr wrap="none" rtlCol="0">
            <a:spAutoFit/>
          </a:bodyPr>
          <a:lstStyle/>
          <a:p>
            <a:r>
              <a:rPr lang="en-US" dirty="0"/>
              <a:t>main</a:t>
            </a:r>
          </a:p>
        </p:txBody>
      </p:sp>
      <p:sp>
        <p:nvSpPr>
          <p:cNvPr id="14" name="TextBox 13">
            <a:extLst>
              <a:ext uri="{FF2B5EF4-FFF2-40B4-BE49-F238E27FC236}">
                <a16:creationId xmlns:a16="http://schemas.microsoft.com/office/drawing/2014/main" id="{C8C335C4-0C36-8684-4030-967073F0A2F2}"/>
              </a:ext>
            </a:extLst>
          </p:cNvPr>
          <p:cNvSpPr txBox="1"/>
          <p:nvPr/>
        </p:nvSpPr>
        <p:spPr>
          <a:xfrm>
            <a:off x="3674076" y="4051500"/>
            <a:ext cx="330540" cy="369332"/>
          </a:xfrm>
          <a:prstGeom prst="rect">
            <a:avLst/>
          </a:prstGeom>
          <a:noFill/>
        </p:spPr>
        <p:txBody>
          <a:bodyPr wrap="none" rtlCol="0">
            <a:spAutoFit/>
          </a:bodyPr>
          <a:lstStyle/>
          <a:p>
            <a:r>
              <a:rPr lang="en-US" b="1" u="sng" dirty="0"/>
              <a:t>A</a:t>
            </a:r>
          </a:p>
        </p:txBody>
      </p:sp>
      <p:sp>
        <p:nvSpPr>
          <p:cNvPr id="15" name="TextBox 14">
            <a:extLst>
              <a:ext uri="{FF2B5EF4-FFF2-40B4-BE49-F238E27FC236}">
                <a16:creationId xmlns:a16="http://schemas.microsoft.com/office/drawing/2014/main" id="{9D5FF4D8-E367-9605-D1C3-D919BB2E9EEB}"/>
              </a:ext>
            </a:extLst>
          </p:cNvPr>
          <p:cNvSpPr txBox="1"/>
          <p:nvPr/>
        </p:nvSpPr>
        <p:spPr>
          <a:xfrm>
            <a:off x="3702906" y="4327467"/>
            <a:ext cx="260008" cy="369332"/>
          </a:xfrm>
          <a:prstGeom prst="rect">
            <a:avLst/>
          </a:prstGeom>
          <a:noFill/>
        </p:spPr>
        <p:txBody>
          <a:bodyPr wrap="none" rtlCol="0">
            <a:spAutoFit/>
          </a:bodyPr>
          <a:lstStyle/>
          <a:p>
            <a:r>
              <a:rPr lang="en-US" dirty="0"/>
              <a:t>f</a:t>
            </a:r>
          </a:p>
        </p:txBody>
      </p:sp>
      <p:sp>
        <p:nvSpPr>
          <p:cNvPr id="17" name="TextBox 16">
            <a:extLst>
              <a:ext uri="{FF2B5EF4-FFF2-40B4-BE49-F238E27FC236}">
                <a16:creationId xmlns:a16="http://schemas.microsoft.com/office/drawing/2014/main" id="{E91DD407-E17F-1A54-4538-5859DA4E6B13}"/>
              </a:ext>
            </a:extLst>
          </p:cNvPr>
          <p:cNvSpPr txBox="1"/>
          <p:nvPr/>
        </p:nvSpPr>
        <p:spPr>
          <a:xfrm>
            <a:off x="2975508" y="5250106"/>
            <a:ext cx="320922" cy="369332"/>
          </a:xfrm>
          <a:prstGeom prst="rect">
            <a:avLst/>
          </a:prstGeom>
          <a:noFill/>
        </p:spPr>
        <p:txBody>
          <a:bodyPr wrap="none" rtlCol="0">
            <a:spAutoFit/>
          </a:bodyPr>
          <a:lstStyle/>
          <a:p>
            <a:r>
              <a:rPr lang="en-US" b="1" u="sng" dirty="0"/>
              <a:t>B</a:t>
            </a:r>
          </a:p>
        </p:txBody>
      </p:sp>
      <p:sp>
        <p:nvSpPr>
          <p:cNvPr id="18" name="TextBox 17">
            <a:extLst>
              <a:ext uri="{FF2B5EF4-FFF2-40B4-BE49-F238E27FC236}">
                <a16:creationId xmlns:a16="http://schemas.microsoft.com/office/drawing/2014/main" id="{99A32032-E0B3-BE27-0357-6C9DACBA25DB}"/>
              </a:ext>
            </a:extLst>
          </p:cNvPr>
          <p:cNvSpPr txBox="1"/>
          <p:nvPr/>
        </p:nvSpPr>
        <p:spPr>
          <a:xfrm>
            <a:off x="2978714" y="5546667"/>
            <a:ext cx="311304" cy="369332"/>
          </a:xfrm>
          <a:prstGeom prst="rect">
            <a:avLst/>
          </a:prstGeom>
          <a:noFill/>
        </p:spPr>
        <p:txBody>
          <a:bodyPr wrap="none" rtlCol="0">
            <a:spAutoFit/>
          </a:bodyPr>
          <a:lstStyle/>
          <a:p>
            <a:r>
              <a:rPr lang="en-US" dirty="0"/>
              <a:t>g</a:t>
            </a:r>
          </a:p>
        </p:txBody>
      </p:sp>
      <p:sp>
        <p:nvSpPr>
          <p:cNvPr id="19" name="TextBox 18">
            <a:extLst>
              <a:ext uri="{FF2B5EF4-FFF2-40B4-BE49-F238E27FC236}">
                <a16:creationId xmlns:a16="http://schemas.microsoft.com/office/drawing/2014/main" id="{88E7C954-E6B8-040E-6A69-4834A93802CA}"/>
              </a:ext>
            </a:extLst>
          </p:cNvPr>
          <p:cNvSpPr txBox="1"/>
          <p:nvPr/>
        </p:nvSpPr>
        <p:spPr>
          <a:xfrm>
            <a:off x="3686089" y="5261122"/>
            <a:ext cx="322524" cy="369332"/>
          </a:xfrm>
          <a:prstGeom prst="rect">
            <a:avLst/>
          </a:prstGeom>
          <a:noFill/>
        </p:spPr>
        <p:txBody>
          <a:bodyPr wrap="none" rtlCol="0">
            <a:spAutoFit/>
          </a:bodyPr>
          <a:lstStyle/>
          <a:p>
            <a:r>
              <a:rPr lang="en-US" b="1" u="sng" dirty="0"/>
              <a:t>C</a:t>
            </a:r>
          </a:p>
        </p:txBody>
      </p:sp>
      <p:sp>
        <p:nvSpPr>
          <p:cNvPr id="20" name="TextBox 19">
            <a:extLst>
              <a:ext uri="{FF2B5EF4-FFF2-40B4-BE49-F238E27FC236}">
                <a16:creationId xmlns:a16="http://schemas.microsoft.com/office/drawing/2014/main" id="{FC8E6F1F-5F48-2043-0D8E-D86295673F57}"/>
              </a:ext>
            </a:extLst>
          </p:cNvPr>
          <p:cNvSpPr txBox="1"/>
          <p:nvPr/>
        </p:nvSpPr>
        <p:spPr>
          <a:xfrm>
            <a:off x="3691699" y="5524731"/>
            <a:ext cx="311304" cy="369332"/>
          </a:xfrm>
          <a:prstGeom prst="rect">
            <a:avLst/>
          </a:prstGeom>
          <a:noFill/>
        </p:spPr>
        <p:txBody>
          <a:bodyPr wrap="none" rtlCol="0">
            <a:spAutoFit/>
          </a:bodyPr>
          <a:lstStyle/>
          <a:p>
            <a:r>
              <a:rPr lang="en-US" dirty="0"/>
              <a:t>g</a:t>
            </a:r>
          </a:p>
        </p:txBody>
      </p:sp>
      <p:sp>
        <p:nvSpPr>
          <p:cNvPr id="21" name="TextBox 20">
            <a:extLst>
              <a:ext uri="{FF2B5EF4-FFF2-40B4-BE49-F238E27FC236}">
                <a16:creationId xmlns:a16="http://schemas.microsoft.com/office/drawing/2014/main" id="{C5D83FFB-ADD3-F3D8-A131-6FE5BB434EAC}"/>
              </a:ext>
            </a:extLst>
          </p:cNvPr>
          <p:cNvSpPr txBox="1"/>
          <p:nvPr/>
        </p:nvSpPr>
        <p:spPr>
          <a:xfrm>
            <a:off x="4373993" y="5260847"/>
            <a:ext cx="330540" cy="369332"/>
          </a:xfrm>
          <a:prstGeom prst="rect">
            <a:avLst/>
          </a:prstGeom>
          <a:noFill/>
        </p:spPr>
        <p:txBody>
          <a:bodyPr wrap="none" rtlCol="0">
            <a:spAutoFit/>
          </a:bodyPr>
          <a:lstStyle/>
          <a:p>
            <a:r>
              <a:rPr lang="en-US" b="1" u="sng" dirty="0"/>
              <a:t>D</a:t>
            </a:r>
          </a:p>
        </p:txBody>
      </p:sp>
      <p:sp>
        <p:nvSpPr>
          <p:cNvPr id="22" name="TextBox 21">
            <a:extLst>
              <a:ext uri="{FF2B5EF4-FFF2-40B4-BE49-F238E27FC236}">
                <a16:creationId xmlns:a16="http://schemas.microsoft.com/office/drawing/2014/main" id="{226B625B-0967-98D3-10C2-5B0F243E20C3}"/>
              </a:ext>
            </a:extLst>
          </p:cNvPr>
          <p:cNvSpPr txBox="1"/>
          <p:nvPr/>
        </p:nvSpPr>
        <p:spPr>
          <a:xfrm>
            <a:off x="4388419" y="5524456"/>
            <a:ext cx="311304" cy="369332"/>
          </a:xfrm>
          <a:prstGeom prst="rect">
            <a:avLst/>
          </a:prstGeom>
          <a:noFill/>
        </p:spPr>
        <p:txBody>
          <a:bodyPr wrap="none" rtlCol="0">
            <a:spAutoFit/>
          </a:bodyPr>
          <a:lstStyle/>
          <a:p>
            <a:r>
              <a:rPr lang="en-US" dirty="0"/>
              <a:t>g</a:t>
            </a:r>
          </a:p>
        </p:txBody>
      </p:sp>
      <p:cxnSp>
        <p:nvCxnSpPr>
          <p:cNvPr id="24" name="Straight Arrow Connector 23">
            <a:extLst>
              <a:ext uri="{FF2B5EF4-FFF2-40B4-BE49-F238E27FC236}">
                <a16:creationId xmlns:a16="http://schemas.microsoft.com/office/drawing/2014/main" id="{EE8AEEA9-1E58-D529-1F6F-4580B6A93CE0}"/>
              </a:ext>
            </a:extLst>
          </p:cNvPr>
          <p:cNvCxnSpPr>
            <a:stCxn id="10" idx="0"/>
            <a:endCxn id="9" idx="2"/>
          </p:cNvCxnSpPr>
          <p:nvPr/>
        </p:nvCxnSpPr>
        <p:spPr>
          <a:xfrm flipV="1">
            <a:off x="1780267" y="3704142"/>
            <a:ext cx="1325739" cy="3844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7A436A2-F4BB-5C53-8C3A-29953F0DDD04}"/>
              </a:ext>
            </a:extLst>
          </p:cNvPr>
          <p:cNvCxnSpPr>
            <a:cxnSpLocks/>
            <a:stCxn id="14" idx="0"/>
            <a:endCxn id="9" idx="2"/>
          </p:cNvCxnSpPr>
          <p:nvPr/>
        </p:nvCxnSpPr>
        <p:spPr>
          <a:xfrm flipH="1" flipV="1">
            <a:off x="3106006" y="3704142"/>
            <a:ext cx="733340" cy="3473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6F2D51EE-0650-C363-2623-AF167CC41E23}"/>
              </a:ext>
            </a:extLst>
          </p:cNvPr>
          <p:cNvCxnSpPr>
            <a:cxnSpLocks/>
            <a:stCxn id="40" idx="0"/>
            <a:endCxn id="39" idx="2"/>
          </p:cNvCxnSpPr>
          <p:nvPr/>
        </p:nvCxnSpPr>
        <p:spPr>
          <a:xfrm flipV="1">
            <a:off x="3132528" y="4696799"/>
            <a:ext cx="717833" cy="5683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651AC5F5-07BC-C52A-B484-CE9F4E0C57ED}"/>
              </a:ext>
            </a:extLst>
          </p:cNvPr>
          <p:cNvCxnSpPr>
            <a:cxnSpLocks/>
            <a:stCxn id="46" idx="0"/>
            <a:endCxn id="39" idx="2"/>
          </p:cNvCxnSpPr>
          <p:nvPr/>
        </p:nvCxnSpPr>
        <p:spPr>
          <a:xfrm flipV="1">
            <a:off x="3839116" y="4696799"/>
            <a:ext cx="11245" cy="5683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58C6A5CF-38C0-DF86-3925-14AD424A62DD}"/>
              </a:ext>
            </a:extLst>
          </p:cNvPr>
          <p:cNvCxnSpPr>
            <a:cxnSpLocks/>
            <a:stCxn id="49" idx="0"/>
            <a:endCxn id="39" idx="2"/>
          </p:cNvCxnSpPr>
          <p:nvPr/>
        </p:nvCxnSpPr>
        <p:spPr>
          <a:xfrm flipH="1" flipV="1">
            <a:off x="3850361" y="4696799"/>
            <a:ext cx="672354" cy="5683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Content Placeholder 2">
            <a:extLst>
              <a:ext uri="{FF2B5EF4-FFF2-40B4-BE49-F238E27FC236}">
                <a16:creationId xmlns:a16="http://schemas.microsoft.com/office/drawing/2014/main" id="{834D491A-11EB-AF98-A757-C5BC49748685}"/>
              </a:ext>
            </a:extLst>
          </p:cNvPr>
          <p:cNvSpPr txBox="1">
            <a:spLocks/>
          </p:cNvSpPr>
          <p:nvPr/>
        </p:nvSpPr>
        <p:spPr>
          <a:xfrm>
            <a:off x="770596" y="1182322"/>
            <a:ext cx="6139534" cy="40157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600" cap="small" dirty="0"/>
              <a:t>Refinement over CHA</a:t>
            </a:r>
          </a:p>
        </p:txBody>
      </p:sp>
      <p:sp>
        <p:nvSpPr>
          <p:cNvPr id="2" name="TextBox 1">
            <a:extLst>
              <a:ext uri="{FF2B5EF4-FFF2-40B4-BE49-F238E27FC236}">
                <a16:creationId xmlns:a16="http://schemas.microsoft.com/office/drawing/2014/main" id="{A636AEEA-5B33-98B4-224D-ACC2C7162AD5}"/>
              </a:ext>
            </a:extLst>
          </p:cNvPr>
          <p:cNvSpPr txBox="1"/>
          <p:nvPr/>
        </p:nvSpPr>
        <p:spPr>
          <a:xfrm>
            <a:off x="805892" y="1468960"/>
            <a:ext cx="6104238" cy="876458"/>
          </a:xfrm>
          <a:prstGeom prst="rect">
            <a:avLst/>
          </a:prstGeom>
          <a:noFill/>
        </p:spPr>
        <p:txBody>
          <a:bodyPr wrap="square">
            <a:spAutoFit/>
          </a:bodyPr>
          <a:lstStyle/>
          <a:p>
            <a:pPr>
              <a:lnSpc>
                <a:spcPct val="150000"/>
              </a:lnSpc>
            </a:pPr>
            <a:r>
              <a:rPr lang="en-US" dirty="0">
                <a:solidFill>
                  <a:srgbClr val="666666"/>
                </a:solidFill>
              </a:rPr>
              <a:t>Consider only initialized classes</a:t>
            </a:r>
          </a:p>
          <a:p>
            <a:pPr>
              <a:lnSpc>
                <a:spcPct val="150000"/>
              </a:lnSpc>
            </a:pPr>
            <a:r>
              <a:rPr lang="en-US" sz="1800" dirty="0">
                <a:solidFill>
                  <a:srgbClr val="666666"/>
                </a:solidFill>
              </a:rPr>
              <a:t>Consider only reachable code</a:t>
            </a:r>
          </a:p>
        </p:txBody>
      </p:sp>
      <p:sp>
        <p:nvSpPr>
          <p:cNvPr id="4" name="Freeform: Shape 3">
            <a:extLst>
              <a:ext uri="{FF2B5EF4-FFF2-40B4-BE49-F238E27FC236}">
                <a16:creationId xmlns:a16="http://schemas.microsoft.com/office/drawing/2014/main" id="{D0824F7B-E4B0-8262-820B-999EA8B61083}"/>
              </a:ext>
            </a:extLst>
          </p:cNvPr>
          <p:cNvSpPr/>
          <p:nvPr/>
        </p:nvSpPr>
        <p:spPr>
          <a:xfrm>
            <a:off x="5833253" y="3135086"/>
            <a:ext cx="2872200" cy="2320993"/>
          </a:xfrm>
          <a:custGeom>
            <a:avLst/>
            <a:gdLst>
              <a:gd name="connsiteX0" fmla="*/ 1935317 w 1935317"/>
              <a:gd name="connsiteY0" fmla="*/ 2351315 h 2351315"/>
              <a:gd name="connsiteX1" fmla="*/ 3103 w 1935317"/>
              <a:gd name="connsiteY1" fmla="*/ 1366157 h 2351315"/>
              <a:gd name="connsiteX2" fmla="*/ 1576088 w 1935317"/>
              <a:gd name="connsiteY2" fmla="*/ 0 h 2351315"/>
              <a:gd name="connsiteX0" fmla="*/ 1937426 w 1937426"/>
              <a:gd name="connsiteY0" fmla="*/ 2264230 h 2264230"/>
              <a:gd name="connsiteX1" fmla="*/ 5212 w 1937426"/>
              <a:gd name="connsiteY1" fmla="*/ 1279072 h 2264230"/>
              <a:gd name="connsiteX2" fmla="*/ 1220873 w 1937426"/>
              <a:gd name="connsiteY2" fmla="*/ 0 h 2264230"/>
              <a:gd name="connsiteX0" fmla="*/ 1938318 w 1938318"/>
              <a:gd name="connsiteY0" fmla="*/ 2253344 h 2253344"/>
              <a:gd name="connsiteX1" fmla="*/ 6104 w 1938318"/>
              <a:gd name="connsiteY1" fmla="*/ 1268186 h 2253344"/>
              <a:gd name="connsiteX2" fmla="*/ 1143330 w 1938318"/>
              <a:gd name="connsiteY2" fmla="*/ 0 h 2253344"/>
              <a:gd name="connsiteX0" fmla="*/ 2156197 w 2156197"/>
              <a:gd name="connsiteY0" fmla="*/ 2237015 h 2237015"/>
              <a:gd name="connsiteX1" fmla="*/ 6104 w 2156197"/>
              <a:gd name="connsiteY1" fmla="*/ 1268186 h 2237015"/>
              <a:gd name="connsiteX2" fmla="*/ 1143330 w 2156197"/>
              <a:gd name="connsiteY2" fmla="*/ 0 h 2237015"/>
              <a:gd name="connsiteX0" fmla="*/ 2170361 w 2170361"/>
              <a:gd name="connsiteY0" fmla="*/ 2149930 h 2149930"/>
              <a:gd name="connsiteX1" fmla="*/ 20268 w 2170361"/>
              <a:gd name="connsiteY1" fmla="*/ 1181101 h 2149930"/>
              <a:gd name="connsiteX2" fmla="*/ 800171 w 2170361"/>
              <a:gd name="connsiteY2" fmla="*/ 0 h 2149930"/>
              <a:gd name="connsiteX0" fmla="*/ 1370189 w 1370189"/>
              <a:gd name="connsiteY0" fmla="*/ 2149930 h 2149930"/>
              <a:gd name="connsiteX1" fmla="*/ -1 w 1370189"/>
              <a:gd name="connsiteY1" fmla="*/ 0 h 2149930"/>
              <a:gd name="connsiteX0" fmla="*/ 4049332 w 4049332"/>
              <a:gd name="connsiteY0" fmla="*/ 2149930 h 2149930"/>
              <a:gd name="connsiteX1" fmla="*/ 2679142 w 4049332"/>
              <a:gd name="connsiteY1" fmla="*/ 0 h 2149930"/>
              <a:gd name="connsiteX0" fmla="*/ 4599006 w 4599006"/>
              <a:gd name="connsiteY0" fmla="*/ 2149930 h 2149930"/>
              <a:gd name="connsiteX1" fmla="*/ 3228816 w 4599006"/>
              <a:gd name="connsiteY1" fmla="*/ 0 h 2149930"/>
            </a:gdLst>
            <a:ahLst/>
            <a:cxnLst>
              <a:cxn ang="0">
                <a:pos x="connsiteX0" y="connsiteY0"/>
              </a:cxn>
              <a:cxn ang="0">
                <a:pos x="connsiteX1" y="connsiteY1"/>
              </a:cxn>
            </a:cxnLst>
            <a:rect l="l" t="t" r="r" b="b"/>
            <a:pathLst>
              <a:path w="4599006" h="2149930">
                <a:moveTo>
                  <a:pt x="4599006" y="2149930"/>
                </a:moveTo>
                <a:cubicBezTo>
                  <a:pt x="1641020" y="2146301"/>
                  <a:pt x="-3321457" y="417286"/>
                  <a:pt x="3228816" y="0"/>
                </a:cubicBezTo>
              </a:path>
            </a:pathLst>
          </a:custGeom>
          <a:noFill/>
          <a:ln w="38100">
            <a:solidFill>
              <a:schemeClr val="accent2"/>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reeform: Shape 5">
            <a:extLst>
              <a:ext uri="{FF2B5EF4-FFF2-40B4-BE49-F238E27FC236}">
                <a16:creationId xmlns:a16="http://schemas.microsoft.com/office/drawing/2014/main" id="{9BFC76C3-1B42-3DEE-90A0-FD478E6898E5}"/>
              </a:ext>
            </a:extLst>
          </p:cNvPr>
          <p:cNvSpPr/>
          <p:nvPr/>
        </p:nvSpPr>
        <p:spPr>
          <a:xfrm>
            <a:off x="5388387" y="2464385"/>
            <a:ext cx="3309296" cy="3015509"/>
          </a:xfrm>
          <a:custGeom>
            <a:avLst/>
            <a:gdLst>
              <a:gd name="connsiteX0" fmla="*/ 1935317 w 1935317"/>
              <a:gd name="connsiteY0" fmla="*/ 2351315 h 2351315"/>
              <a:gd name="connsiteX1" fmla="*/ 3103 w 1935317"/>
              <a:gd name="connsiteY1" fmla="*/ 1366157 h 2351315"/>
              <a:gd name="connsiteX2" fmla="*/ 1576088 w 1935317"/>
              <a:gd name="connsiteY2" fmla="*/ 0 h 2351315"/>
              <a:gd name="connsiteX0" fmla="*/ 1935968 w 1935968"/>
              <a:gd name="connsiteY0" fmla="*/ 2317778 h 2317778"/>
              <a:gd name="connsiteX1" fmla="*/ 3754 w 1935968"/>
              <a:gd name="connsiteY1" fmla="*/ 1332620 h 2317778"/>
              <a:gd name="connsiteX2" fmla="*/ 1424527 w 1935968"/>
              <a:gd name="connsiteY2" fmla="*/ 0 h 2317778"/>
              <a:gd name="connsiteX0" fmla="*/ 1936464 w 1936464"/>
              <a:gd name="connsiteY0" fmla="*/ 2305201 h 2305201"/>
              <a:gd name="connsiteX1" fmla="*/ 4250 w 1936464"/>
              <a:gd name="connsiteY1" fmla="*/ 1320043 h 2305201"/>
              <a:gd name="connsiteX2" fmla="*/ 1339784 w 1936464"/>
              <a:gd name="connsiteY2" fmla="*/ 0 h 2305201"/>
              <a:gd name="connsiteX0" fmla="*/ 1936386 w 1936386"/>
              <a:gd name="connsiteY0" fmla="*/ 2217164 h 2217164"/>
              <a:gd name="connsiteX1" fmla="*/ 4172 w 1936386"/>
              <a:gd name="connsiteY1" fmla="*/ 1232006 h 2217164"/>
              <a:gd name="connsiteX2" fmla="*/ 1351883 w 1936386"/>
              <a:gd name="connsiteY2" fmla="*/ 0 h 2217164"/>
              <a:gd name="connsiteX0" fmla="*/ 584503 w 584503"/>
              <a:gd name="connsiteY0" fmla="*/ 2217164 h 2217164"/>
              <a:gd name="connsiteX1" fmla="*/ 0 w 584503"/>
              <a:gd name="connsiteY1" fmla="*/ 0 h 2217164"/>
              <a:gd name="connsiteX0" fmla="*/ 2535914 w 2535914"/>
              <a:gd name="connsiteY0" fmla="*/ 2217164 h 2217164"/>
              <a:gd name="connsiteX1" fmla="*/ 1951411 w 2535914"/>
              <a:gd name="connsiteY1" fmla="*/ 0 h 2217164"/>
              <a:gd name="connsiteX0" fmla="*/ 3162694 w 3162694"/>
              <a:gd name="connsiteY0" fmla="*/ 2217164 h 2217164"/>
              <a:gd name="connsiteX1" fmla="*/ 2578191 w 3162694"/>
              <a:gd name="connsiteY1" fmla="*/ 0 h 2217164"/>
              <a:gd name="connsiteX0" fmla="*/ 3467809 w 3467810"/>
              <a:gd name="connsiteY0" fmla="*/ 2183627 h 2183627"/>
              <a:gd name="connsiteX1" fmla="*/ 2420580 w 3467810"/>
              <a:gd name="connsiteY1" fmla="*/ 0 h 2183627"/>
              <a:gd name="connsiteX0" fmla="*/ 3696442 w 3696442"/>
              <a:gd name="connsiteY0" fmla="*/ 2183627 h 2183627"/>
              <a:gd name="connsiteX1" fmla="*/ 2649213 w 3696442"/>
              <a:gd name="connsiteY1" fmla="*/ 0 h 2183627"/>
              <a:gd name="connsiteX0" fmla="*/ 3716338 w 3716338"/>
              <a:gd name="connsiteY0" fmla="*/ 2183627 h 2183627"/>
              <a:gd name="connsiteX1" fmla="*/ 2669109 w 3716338"/>
              <a:gd name="connsiteY1" fmla="*/ 0 h 2183627"/>
              <a:gd name="connsiteX0" fmla="*/ 3701855 w 3701855"/>
              <a:gd name="connsiteY0" fmla="*/ 2183627 h 2183627"/>
              <a:gd name="connsiteX1" fmla="*/ 2654626 w 3701855"/>
              <a:gd name="connsiteY1" fmla="*/ 0 h 2183627"/>
            </a:gdLst>
            <a:ahLst/>
            <a:cxnLst>
              <a:cxn ang="0">
                <a:pos x="connsiteX0" y="connsiteY0"/>
              </a:cxn>
              <a:cxn ang="0">
                <a:pos x="connsiteX1" y="connsiteY1"/>
              </a:cxn>
            </a:cxnLst>
            <a:rect l="l" t="t" r="r" b="b"/>
            <a:pathLst>
              <a:path w="3701855" h="2183627">
                <a:moveTo>
                  <a:pt x="3701855" y="2183627"/>
                </a:moveTo>
                <a:cubicBezTo>
                  <a:pt x="140079" y="1817678"/>
                  <a:pt x="-1966549" y="500098"/>
                  <a:pt x="2654626" y="0"/>
                </a:cubicBezTo>
              </a:path>
            </a:pathLst>
          </a:custGeom>
          <a:noFill/>
          <a:ln w="38100">
            <a:solidFill>
              <a:schemeClr val="accent2"/>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9744218D-F843-8267-7180-651C9615A7A7}"/>
              </a:ext>
            </a:extLst>
          </p:cNvPr>
          <p:cNvSpPr/>
          <p:nvPr/>
        </p:nvSpPr>
        <p:spPr>
          <a:xfrm>
            <a:off x="4943909" y="1681844"/>
            <a:ext cx="3744747" cy="3842888"/>
          </a:xfrm>
          <a:custGeom>
            <a:avLst/>
            <a:gdLst>
              <a:gd name="connsiteX0" fmla="*/ 1935317 w 1935317"/>
              <a:gd name="connsiteY0" fmla="*/ 2351315 h 2351315"/>
              <a:gd name="connsiteX1" fmla="*/ 3103 w 1935317"/>
              <a:gd name="connsiteY1" fmla="*/ 1366157 h 2351315"/>
              <a:gd name="connsiteX2" fmla="*/ 1576088 w 1935317"/>
              <a:gd name="connsiteY2" fmla="*/ 0 h 2351315"/>
              <a:gd name="connsiteX0" fmla="*/ 359229 w 359229"/>
              <a:gd name="connsiteY0" fmla="*/ 2351315 h 2351315"/>
              <a:gd name="connsiteX1" fmla="*/ 0 w 359229"/>
              <a:gd name="connsiteY1" fmla="*/ 0 h 2351315"/>
              <a:gd name="connsiteX0" fmla="*/ 2120054 w 2120054"/>
              <a:gd name="connsiteY0" fmla="*/ 2351315 h 2351315"/>
              <a:gd name="connsiteX1" fmla="*/ 1760825 w 2120054"/>
              <a:gd name="connsiteY1" fmla="*/ 0 h 2351315"/>
              <a:gd name="connsiteX0" fmla="*/ 2388296 w 2388296"/>
              <a:gd name="connsiteY0" fmla="*/ 2347799 h 2347799"/>
              <a:gd name="connsiteX1" fmla="*/ 1680607 w 2388296"/>
              <a:gd name="connsiteY1" fmla="*/ 0 h 2347799"/>
              <a:gd name="connsiteX0" fmla="*/ 3034740 w 3034740"/>
              <a:gd name="connsiteY0" fmla="*/ 2347799 h 2347799"/>
              <a:gd name="connsiteX1" fmla="*/ 2327051 w 3034740"/>
              <a:gd name="connsiteY1" fmla="*/ 0 h 2347799"/>
            </a:gdLst>
            <a:ahLst/>
            <a:cxnLst>
              <a:cxn ang="0">
                <a:pos x="connsiteX0" y="connsiteY0"/>
              </a:cxn>
              <a:cxn ang="0">
                <a:pos x="connsiteX1" y="connsiteY1"/>
              </a:cxn>
            </a:cxnLst>
            <a:rect l="l" t="t" r="r" b="b"/>
            <a:pathLst>
              <a:path w="3034740" h="2347799">
                <a:moveTo>
                  <a:pt x="3034740" y="2347799"/>
                </a:moveTo>
                <a:cubicBezTo>
                  <a:pt x="250822" y="2056243"/>
                  <a:pt x="-1778838" y="442737"/>
                  <a:pt x="2327051" y="0"/>
                </a:cubicBezTo>
              </a:path>
            </a:pathLst>
          </a:custGeom>
          <a:noFill/>
          <a:ln w="38100">
            <a:solidFill>
              <a:schemeClr val="accent2"/>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724E48F-68F2-974B-41F5-9E3BB616926F}"/>
              </a:ext>
            </a:extLst>
          </p:cNvPr>
          <p:cNvSpPr/>
          <p:nvPr/>
        </p:nvSpPr>
        <p:spPr>
          <a:xfrm flipH="1">
            <a:off x="9274657" y="957593"/>
            <a:ext cx="2903233" cy="4737828"/>
          </a:xfrm>
          <a:custGeom>
            <a:avLst/>
            <a:gdLst>
              <a:gd name="connsiteX0" fmla="*/ 1935317 w 1935317"/>
              <a:gd name="connsiteY0" fmla="*/ 2351315 h 2351315"/>
              <a:gd name="connsiteX1" fmla="*/ 3103 w 1935317"/>
              <a:gd name="connsiteY1" fmla="*/ 1366157 h 2351315"/>
              <a:gd name="connsiteX2" fmla="*/ 1576088 w 1935317"/>
              <a:gd name="connsiteY2" fmla="*/ 0 h 2351315"/>
              <a:gd name="connsiteX0" fmla="*/ 359229 w 359229"/>
              <a:gd name="connsiteY0" fmla="*/ 2351315 h 2351315"/>
              <a:gd name="connsiteX1" fmla="*/ 0 w 359229"/>
              <a:gd name="connsiteY1" fmla="*/ 0 h 2351315"/>
              <a:gd name="connsiteX0" fmla="*/ 0 w 116217"/>
              <a:gd name="connsiteY0" fmla="*/ 2139176 h 2139176"/>
              <a:gd name="connsiteX1" fmla="*/ 116217 w 116217"/>
              <a:gd name="connsiteY1" fmla="*/ 0 h 2139176"/>
              <a:gd name="connsiteX0" fmla="*/ 2403894 w 2520111"/>
              <a:gd name="connsiteY0" fmla="*/ 2139176 h 2139176"/>
              <a:gd name="connsiteX1" fmla="*/ 2520111 w 2520111"/>
              <a:gd name="connsiteY1" fmla="*/ 0 h 2139176"/>
              <a:gd name="connsiteX0" fmla="*/ 2822723 w 2938940"/>
              <a:gd name="connsiteY0" fmla="*/ 2139176 h 2310690"/>
              <a:gd name="connsiteX1" fmla="*/ 2938940 w 2938940"/>
              <a:gd name="connsiteY1" fmla="*/ 0 h 2310690"/>
              <a:gd name="connsiteX0" fmla="*/ 2930304 w 2930304"/>
              <a:gd name="connsiteY0" fmla="*/ 2159974 h 2330273"/>
              <a:gd name="connsiteX1" fmla="*/ 2885484 w 2930304"/>
              <a:gd name="connsiteY1" fmla="*/ 0 h 2330273"/>
              <a:gd name="connsiteX0" fmla="*/ 2558829 w 2558829"/>
              <a:gd name="connsiteY0" fmla="*/ 2170375 h 2302441"/>
              <a:gd name="connsiteX1" fmla="*/ 2514009 w 2558829"/>
              <a:gd name="connsiteY1" fmla="*/ 10401 h 2302441"/>
              <a:gd name="connsiteX0" fmla="*/ 2730253 w 2730253"/>
              <a:gd name="connsiteY0" fmla="*/ 2168976 h 2457722"/>
              <a:gd name="connsiteX1" fmla="*/ 2685433 w 2730253"/>
              <a:gd name="connsiteY1" fmla="*/ 9002 h 2457722"/>
              <a:gd name="connsiteX0" fmla="*/ 2348415 w 2940076"/>
              <a:gd name="connsiteY0" fmla="*/ 2542534 h 2809500"/>
              <a:gd name="connsiteX1" fmla="*/ 2940076 w 2940076"/>
              <a:gd name="connsiteY1" fmla="*/ 8198 h 2809500"/>
              <a:gd name="connsiteX0" fmla="*/ 2432922 w 3024583"/>
              <a:gd name="connsiteY0" fmla="*/ 2830554 h 3041091"/>
              <a:gd name="connsiteX1" fmla="*/ 3024583 w 3024583"/>
              <a:gd name="connsiteY1" fmla="*/ 296218 h 3041091"/>
              <a:gd name="connsiteX0" fmla="*/ 2715900 w 3307561"/>
              <a:gd name="connsiteY0" fmla="*/ 2825695 h 3066257"/>
              <a:gd name="connsiteX1" fmla="*/ 3307561 w 3307561"/>
              <a:gd name="connsiteY1" fmla="*/ 291359 h 3066257"/>
              <a:gd name="connsiteX0" fmla="*/ 2825209 w 3215938"/>
              <a:gd name="connsiteY0" fmla="*/ 2882819 h 3121160"/>
              <a:gd name="connsiteX1" fmla="*/ 3215938 w 3215938"/>
              <a:gd name="connsiteY1" fmla="*/ 288714 h 3121160"/>
              <a:gd name="connsiteX0" fmla="*/ 2875554 w 3175892"/>
              <a:gd name="connsiteY0" fmla="*/ 2816231 h 3057165"/>
              <a:gd name="connsiteX1" fmla="*/ 3175892 w 3175892"/>
              <a:gd name="connsiteY1" fmla="*/ 291803 h 3057165"/>
              <a:gd name="connsiteX0" fmla="*/ 3157000 w 3457338"/>
              <a:gd name="connsiteY0" fmla="*/ 2815631 h 3060414"/>
              <a:gd name="connsiteX1" fmla="*/ 3457338 w 3457338"/>
              <a:gd name="connsiteY1" fmla="*/ 291203 h 3060414"/>
            </a:gdLst>
            <a:ahLst/>
            <a:cxnLst>
              <a:cxn ang="0">
                <a:pos x="connsiteX0" y="connsiteY0"/>
              </a:cxn>
              <a:cxn ang="0">
                <a:pos x="connsiteX1" y="connsiteY1"/>
              </a:cxn>
            </a:cxnLst>
            <a:rect l="l" t="t" r="r" b="b"/>
            <a:pathLst>
              <a:path w="3457338" h="3060414">
                <a:moveTo>
                  <a:pt x="3157000" y="2815631"/>
                </a:moveTo>
                <a:cubicBezTo>
                  <a:pt x="-676556" y="4271294"/>
                  <a:pt x="-1519886" y="-1308460"/>
                  <a:pt x="3457338" y="291203"/>
                </a:cubicBezTo>
              </a:path>
            </a:pathLst>
          </a:custGeom>
          <a:noFill/>
          <a:ln w="38100">
            <a:solidFill>
              <a:srgbClr val="FB11D4"/>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1384795"/>
      </p:ext>
    </p:extLst>
  </p:cSld>
  <p:clrMapOvr>
    <a:masterClrMapping/>
  </p:clrMapOvr>
</p:sld>
</file>

<file path=ppt/slides/slide2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21</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194228"/>
            <a:ext cx="12172220" cy="1325563"/>
          </a:xfrm>
        </p:spPr>
        <p:txBody>
          <a:bodyPr>
            <a:normAutofit/>
          </a:bodyPr>
          <a:lstStyle/>
          <a:p>
            <a:r>
              <a:rPr lang="en-US" sz="3400" b="1" dirty="0"/>
              <a:t>Rapid Type Analysis (RTA)</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13372" y="103111"/>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A history of Computing</a:t>
            </a:r>
          </a:p>
        </p:txBody>
      </p:sp>
      <p:sp>
        <p:nvSpPr>
          <p:cNvPr id="3" name="TextBox 2">
            <a:extLst>
              <a:ext uri="{FF2B5EF4-FFF2-40B4-BE49-F238E27FC236}">
                <a16:creationId xmlns:a16="http://schemas.microsoft.com/office/drawing/2014/main" id="{35429419-DFD1-C62A-D86F-41BEEE59547F}"/>
              </a:ext>
            </a:extLst>
          </p:cNvPr>
          <p:cNvSpPr txBox="1"/>
          <p:nvPr/>
        </p:nvSpPr>
        <p:spPr>
          <a:xfrm>
            <a:off x="365760" y="1554480"/>
            <a:ext cx="6175280" cy="4801314"/>
          </a:xfrm>
          <a:prstGeom prst="rect">
            <a:avLst/>
          </a:prstGeom>
          <a:noFill/>
        </p:spPr>
        <p:txBody>
          <a:bodyPr wrap="none" rtlCol="0">
            <a:spAutoFit/>
          </a:bodyPr>
          <a:lstStyle/>
          <a:p>
            <a:r>
              <a:rPr lang="en-US" dirty="0"/>
              <a:t>RTA = call graph of functions (initially edgeless)</a:t>
            </a:r>
          </a:p>
          <a:p>
            <a:r>
              <a:rPr lang="en-US" dirty="0"/>
              <a:t>CHA = call graph via class hierarchy analysis</a:t>
            </a:r>
          </a:p>
          <a:p>
            <a:r>
              <a:rPr lang="en-US" dirty="0"/>
              <a:t>W = worklist</a:t>
            </a:r>
          </a:p>
          <a:p>
            <a:r>
              <a:rPr lang="en-US" dirty="0" err="1"/>
              <a:t>W.push</a:t>
            </a:r>
            <a:r>
              <a:rPr lang="en-US" dirty="0"/>
              <a:t>(main)</a:t>
            </a:r>
          </a:p>
          <a:p>
            <a:r>
              <a:rPr lang="en-US" dirty="0"/>
              <a:t>while not </a:t>
            </a:r>
            <a:r>
              <a:rPr lang="en-US" dirty="0" err="1"/>
              <a:t>W.empty</a:t>
            </a:r>
            <a:r>
              <a:rPr lang="en-US" dirty="0"/>
              <a:t>:</a:t>
            </a:r>
          </a:p>
          <a:p>
            <a:r>
              <a:rPr lang="en-US" dirty="0"/>
              <a:t>  M = pop W</a:t>
            </a:r>
          </a:p>
          <a:p>
            <a:r>
              <a:rPr lang="en-US" dirty="0"/>
              <a:t>  T = allocated types in M</a:t>
            </a:r>
          </a:p>
          <a:p>
            <a:r>
              <a:rPr lang="en-US" dirty="0"/>
              <a:t>  T = T U allocated types in RTA callers of M</a:t>
            </a:r>
          </a:p>
          <a:p>
            <a:r>
              <a:rPr lang="en-US" dirty="0"/>
              <a:t>  foreach </a:t>
            </a:r>
            <a:r>
              <a:rPr lang="en-US" dirty="0" err="1"/>
              <a:t>callsite</a:t>
            </a:r>
            <a:r>
              <a:rPr lang="en-US" dirty="0"/>
              <a:t>(C) in M</a:t>
            </a:r>
          </a:p>
          <a:p>
            <a:r>
              <a:rPr lang="en-US" dirty="0"/>
              <a:t>    if C is statically-dispatched:</a:t>
            </a:r>
          </a:p>
          <a:p>
            <a:r>
              <a:rPr lang="en-US" dirty="0"/>
              <a:t>      add edge C to C’s static target</a:t>
            </a:r>
          </a:p>
          <a:p>
            <a:r>
              <a:rPr lang="en-US" dirty="0"/>
              <a:t>    else:</a:t>
            </a:r>
          </a:p>
          <a:p>
            <a:r>
              <a:rPr lang="en-US" dirty="0"/>
              <a:t>      M’ = methods called from M in CHA</a:t>
            </a:r>
          </a:p>
          <a:p>
            <a:r>
              <a:rPr lang="en-US" dirty="0"/>
              <a:t>      M’ = M’ intersect functions declared in T or T-supertypes</a:t>
            </a:r>
          </a:p>
          <a:p>
            <a:r>
              <a:rPr lang="en-US" dirty="0"/>
              <a:t>      add edge from M to each M’ </a:t>
            </a:r>
          </a:p>
          <a:p>
            <a:r>
              <a:rPr lang="en-US" dirty="0"/>
              <a:t>      </a:t>
            </a:r>
            <a:r>
              <a:rPr lang="en-US" dirty="0" err="1"/>
              <a:t>W.pushAll</a:t>
            </a:r>
            <a:r>
              <a:rPr lang="en-US" dirty="0"/>
              <a:t>(M’)</a:t>
            </a:r>
          </a:p>
          <a:p>
            <a:endParaRPr lang="en-US" dirty="0"/>
          </a:p>
        </p:txBody>
      </p:sp>
    </p:spTree>
    <p:extLst>
      <p:ext uri="{BB962C8B-B14F-4D97-AF65-F5344CB8AC3E}">
        <p14:creationId xmlns:p14="http://schemas.microsoft.com/office/powerpoint/2010/main" val="2814164770"/>
      </p:ext>
    </p:extLst>
  </p:cSld>
  <p:clrMapOvr>
    <a:masterClrMapping/>
  </p:clrMapOvr>
</p:sld>
</file>

<file path=ppt/slides/slide22.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22</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194228"/>
            <a:ext cx="12172220" cy="1325563"/>
          </a:xfrm>
        </p:spPr>
        <p:txBody>
          <a:bodyPr>
            <a:normAutofit/>
          </a:bodyPr>
          <a:lstStyle/>
          <a:p>
            <a:r>
              <a:rPr lang="en-US" sz="3400" b="1" dirty="0"/>
              <a:t>Rapid Type Analysis (RTA)</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13372" y="103111"/>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A history of Computing</a:t>
            </a:r>
          </a:p>
        </p:txBody>
      </p:sp>
      <p:sp>
        <p:nvSpPr>
          <p:cNvPr id="3" name="PROGCODE_c_rta1.c">
            <a:extLst>
              <a:ext uri="{FF2B5EF4-FFF2-40B4-BE49-F238E27FC236}">
                <a16:creationId xmlns:a16="http://schemas.microsoft.com/office/drawing/2014/main" id="{35429419-DFD1-C62A-D86F-41BEEE59547F}"/>
              </a:ext>
            </a:extLst>
          </p:cNvPr>
          <p:cNvSpPr txBox="1"/>
          <p:nvPr/>
        </p:nvSpPr>
        <p:spPr>
          <a:xfrm>
            <a:off x="365760" y="2048423"/>
            <a:ext cx="5615640" cy="3785652"/>
          </a:xfrm>
          <a:prstGeom prst="rect">
            <a:avLst/>
          </a:prstGeom>
          <a:solidFill>
            <a:schemeClr val="tx1"/>
          </a:solidFill>
        </p:spPr>
        <p:txBody>
          <a:bodyPr wrap="none" rtlCol="0">
            <a:spAutoFit/>
          </a:bodyPr>
          <a:lstStyle/>
          <a:p>
            <a:r>
              <a:rPr lang="en-US" sz="1600" dirty="0">
                <a:solidFill>
                  <a:srgbClr val="999933"/>
                </a:solidFill>
                <a:latin typeface="Courier New" panose="02070309020205020404" pitchFamily="49" charset="0"/>
                <a:cs typeface="Courier New" panose="02070309020205020404" pitchFamily="49" charset="0"/>
              </a:rPr>
              <a:t>  1: </a:t>
            </a:r>
            <a:r>
              <a:rPr lang="en-US" sz="1600" b="1" dirty="0">
                <a:solidFill>
                  <a:schemeClr val="accent6">
                    <a:lumMod val="75000"/>
                  </a:schemeClr>
                </a:solidFill>
                <a:latin typeface="Courier New" panose="02070309020205020404" pitchFamily="49" charset="0"/>
                <a:cs typeface="Courier New" panose="02070309020205020404" pitchFamily="49" charset="0"/>
              </a:rPr>
              <a:t>public</a:t>
            </a:r>
            <a:r>
              <a:rPr lang="en-US" sz="1600" dirty="0">
                <a:latin typeface="Courier New" panose="02070309020205020404" pitchFamily="49" charset="0"/>
                <a:cs typeface="Courier New" panose="02070309020205020404" pitchFamily="49" charset="0"/>
              </a:rPr>
              <a:t> </a:t>
            </a:r>
            <a:r>
              <a:rPr lang="en-US" sz="1600" b="1" dirty="0">
                <a:solidFill>
                  <a:schemeClr val="accent4">
                    <a:lumMod val="75000"/>
                  </a:schemeClr>
                </a:solidFill>
                <a:latin typeface="Courier New" panose="02070309020205020404" pitchFamily="49" charset="0"/>
                <a:cs typeface="Courier New" panose="02070309020205020404" pitchFamily="49" charset="0"/>
              </a:rPr>
              <a:t>static</a:t>
            </a:r>
            <a:r>
              <a:rPr lang="en-US" sz="1600" dirty="0">
                <a:latin typeface="Courier New" panose="02070309020205020404" pitchFamily="49" charset="0"/>
                <a:cs typeface="Courier New" panose="02070309020205020404" pitchFamily="49" charset="0"/>
              </a:rPr>
              <a:t> </a:t>
            </a:r>
            <a:r>
              <a:rPr lang="en-US" sz="1600" dirty="0">
                <a:solidFill>
                  <a:schemeClr val="bg1"/>
                </a:solidFill>
                <a:latin typeface="Courier New" panose="02070309020205020404" pitchFamily="49" charset="0"/>
                <a:cs typeface="Courier New" panose="02070309020205020404" pitchFamily="49" charset="0"/>
              </a:rPr>
              <a:t>Object gbl;</a:t>
            </a:r>
          </a:p>
          <a:p>
            <a:r>
              <a:rPr lang="en-US" sz="1600" dirty="0">
                <a:solidFill>
                  <a:srgbClr val="999933"/>
                </a:solidFill>
                <a:latin typeface="Courier New" panose="02070309020205020404" pitchFamily="49" charset="0"/>
                <a:cs typeface="Courier New" panose="02070309020205020404" pitchFamily="49" charset="0"/>
              </a:rPr>
              <a:t>  2: </a:t>
            </a:r>
          </a:p>
          <a:p>
            <a:r>
              <a:rPr lang="en-US" sz="1600" dirty="0">
                <a:solidFill>
                  <a:srgbClr val="999933"/>
                </a:solidFill>
                <a:latin typeface="Courier New" panose="02070309020205020404" pitchFamily="49" charset="0"/>
                <a:cs typeface="Courier New" panose="02070309020205020404" pitchFamily="49" charset="0"/>
              </a:rPr>
              <a:t>  3: </a:t>
            </a:r>
            <a:r>
              <a:rPr lang="en-US" sz="1600" b="1" dirty="0">
                <a:solidFill>
                  <a:schemeClr val="accent6">
                    <a:lumMod val="75000"/>
                  </a:schemeClr>
                </a:solidFill>
                <a:latin typeface="Courier New" panose="02070309020205020404" pitchFamily="49" charset="0"/>
                <a:cs typeface="Courier New" panose="02070309020205020404" pitchFamily="49" charset="0"/>
              </a:rPr>
              <a:t>public</a:t>
            </a:r>
            <a:r>
              <a:rPr lang="en-US" sz="1600" dirty="0">
                <a:latin typeface="Courier New" panose="02070309020205020404" pitchFamily="49" charset="0"/>
                <a:cs typeface="Courier New" panose="02070309020205020404" pitchFamily="49" charset="0"/>
              </a:rPr>
              <a:t> </a:t>
            </a:r>
            <a:r>
              <a:rPr lang="en-US" sz="1600" b="1" dirty="0">
                <a:solidFill>
                  <a:schemeClr val="accent4">
                    <a:lumMod val="75000"/>
                  </a:schemeClr>
                </a:solidFill>
                <a:latin typeface="Courier New" panose="02070309020205020404" pitchFamily="49" charset="0"/>
                <a:cs typeface="Courier New" panose="02070309020205020404" pitchFamily="49" charset="0"/>
              </a:rPr>
              <a:t>static</a:t>
            </a:r>
            <a:r>
              <a:rPr lang="en-US" sz="1600" dirty="0">
                <a:latin typeface="Courier New" panose="02070309020205020404" pitchFamily="49" charset="0"/>
                <a:cs typeface="Courier New" panose="02070309020205020404" pitchFamily="49" charset="0"/>
              </a:rPr>
              <a:t> </a:t>
            </a:r>
            <a:r>
              <a:rPr lang="en-US" sz="1600" b="1" dirty="0">
                <a:solidFill>
                  <a:schemeClr val="accent4">
                    <a:lumMod val="75000"/>
                  </a:schemeClr>
                </a:solidFill>
                <a:latin typeface="Courier New" panose="02070309020205020404" pitchFamily="49" charset="0"/>
                <a:cs typeface="Courier New" panose="02070309020205020404" pitchFamily="49" charset="0"/>
              </a:rPr>
              <a:t>void</a:t>
            </a:r>
            <a:r>
              <a:rPr lang="en-US" sz="1600" dirty="0">
                <a:latin typeface="Courier New" panose="02070309020205020404" pitchFamily="49" charset="0"/>
                <a:cs typeface="Courier New" panose="02070309020205020404" pitchFamily="49" charset="0"/>
              </a:rPr>
              <a:t> </a:t>
            </a:r>
            <a:r>
              <a:rPr lang="en-US" sz="1600" dirty="0">
                <a:solidFill>
                  <a:schemeClr val="bg1"/>
                </a:solidFill>
                <a:latin typeface="Courier New" panose="02070309020205020404" pitchFamily="49" charset="0"/>
                <a:cs typeface="Courier New" panose="02070309020205020404" pitchFamily="49" charset="0"/>
              </a:rPr>
              <a:t>main(String[] args){</a:t>
            </a:r>
          </a:p>
          <a:p>
            <a:r>
              <a:rPr lang="en-US" sz="1600" dirty="0">
                <a:solidFill>
                  <a:srgbClr val="999933"/>
                </a:solidFill>
                <a:latin typeface="Courier New" panose="02070309020205020404" pitchFamily="49" charset="0"/>
                <a:cs typeface="Courier New" panose="02070309020205020404" pitchFamily="49" charset="0"/>
              </a:rPr>
              <a:t>  4: </a:t>
            </a:r>
            <a:r>
              <a:rPr lang="en-US" sz="1600" dirty="0">
                <a:latin typeface="Courier New" panose="02070309020205020404" pitchFamily="49" charset="0"/>
                <a:cs typeface="Courier New" panose="02070309020205020404" pitchFamily="49" charset="0"/>
              </a:rPr>
              <a:t>  </a:t>
            </a:r>
            <a:r>
              <a:rPr lang="en-US" sz="1600" dirty="0">
                <a:solidFill>
                  <a:schemeClr val="bg1"/>
                </a:solidFill>
                <a:latin typeface="Courier New" panose="02070309020205020404" pitchFamily="49" charset="0"/>
                <a:cs typeface="Courier New" panose="02070309020205020404" pitchFamily="49" charset="0"/>
              </a:rPr>
              <a:t>foo();</a:t>
            </a:r>
          </a:p>
          <a:p>
            <a:r>
              <a:rPr lang="en-US" sz="1600" dirty="0">
                <a:solidFill>
                  <a:srgbClr val="999933"/>
                </a:solidFill>
                <a:latin typeface="Courier New" panose="02070309020205020404" pitchFamily="49" charset="0"/>
                <a:cs typeface="Courier New" panose="02070309020205020404" pitchFamily="49" charset="0"/>
              </a:rPr>
              <a:t>  5: </a:t>
            </a:r>
            <a:r>
              <a:rPr lang="en-US" sz="1600" dirty="0">
                <a:latin typeface="Courier New" panose="02070309020205020404" pitchFamily="49" charset="0"/>
                <a:cs typeface="Courier New" panose="02070309020205020404" pitchFamily="49" charset="0"/>
              </a:rPr>
              <a:t>  </a:t>
            </a:r>
            <a:r>
              <a:rPr lang="en-US" sz="1600" dirty="0">
                <a:solidFill>
                  <a:schemeClr val="bg1"/>
                </a:solidFill>
                <a:latin typeface="Courier New" panose="02070309020205020404" pitchFamily="49" charset="0"/>
                <a:cs typeface="Courier New" panose="02070309020205020404" pitchFamily="49" charset="0"/>
              </a:rPr>
              <a:t>bar();</a:t>
            </a:r>
          </a:p>
          <a:p>
            <a:r>
              <a:rPr lang="en-US" sz="1600" dirty="0">
                <a:solidFill>
                  <a:srgbClr val="999933"/>
                </a:solidFill>
                <a:latin typeface="Courier New" panose="02070309020205020404" pitchFamily="49" charset="0"/>
                <a:cs typeface="Courier New" panose="02070309020205020404" pitchFamily="49" charset="0"/>
              </a:rPr>
              <a:t>  6: </a:t>
            </a:r>
            <a:r>
              <a:rPr lang="en-US" sz="1600" dirty="0">
                <a:solidFill>
                  <a:schemeClr val="bg1"/>
                </a:solidFill>
                <a:latin typeface="Courier New" panose="02070309020205020404" pitchFamily="49" charset="0"/>
                <a:cs typeface="Courier New" panose="02070309020205020404" pitchFamily="49" charset="0"/>
              </a:rPr>
              <a:t>}</a:t>
            </a:r>
          </a:p>
          <a:p>
            <a:r>
              <a:rPr lang="en-US" sz="1600" dirty="0">
                <a:solidFill>
                  <a:srgbClr val="999933"/>
                </a:solidFill>
                <a:latin typeface="Courier New" panose="02070309020205020404" pitchFamily="49" charset="0"/>
                <a:cs typeface="Courier New" panose="02070309020205020404" pitchFamily="49" charset="0"/>
              </a:rPr>
              <a:t>  7: </a:t>
            </a:r>
          </a:p>
          <a:p>
            <a:r>
              <a:rPr lang="en-US" sz="1600" dirty="0">
                <a:solidFill>
                  <a:srgbClr val="999933"/>
                </a:solidFill>
                <a:latin typeface="Courier New" panose="02070309020205020404" pitchFamily="49" charset="0"/>
                <a:cs typeface="Courier New" panose="02070309020205020404" pitchFamily="49" charset="0"/>
              </a:rPr>
              <a:t>  8: </a:t>
            </a:r>
            <a:r>
              <a:rPr lang="en-US" sz="1600" b="1" dirty="0">
                <a:solidFill>
                  <a:schemeClr val="accent6">
                    <a:lumMod val="75000"/>
                  </a:schemeClr>
                </a:solidFill>
                <a:latin typeface="Courier New" panose="02070309020205020404" pitchFamily="49" charset="0"/>
                <a:cs typeface="Courier New" panose="02070309020205020404" pitchFamily="49" charset="0"/>
              </a:rPr>
              <a:t>public</a:t>
            </a:r>
            <a:r>
              <a:rPr lang="en-US" sz="1600" dirty="0">
                <a:latin typeface="Courier New" panose="02070309020205020404" pitchFamily="49" charset="0"/>
                <a:cs typeface="Courier New" panose="02070309020205020404" pitchFamily="49" charset="0"/>
              </a:rPr>
              <a:t> </a:t>
            </a:r>
            <a:r>
              <a:rPr lang="en-US" sz="1600" b="1" dirty="0">
                <a:solidFill>
                  <a:schemeClr val="accent4">
                    <a:lumMod val="75000"/>
                  </a:schemeClr>
                </a:solidFill>
                <a:latin typeface="Courier New" panose="02070309020205020404" pitchFamily="49" charset="0"/>
                <a:cs typeface="Courier New" panose="02070309020205020404" pitchFamily="49" charset="0"/>
              </a:rPr>
              <a:t>static</a:t>
            </a:r>
            <a:r>
              <a:rPr lang="en-US" sz="1600" dirty="0">
                <a:latin typeface="Courier New" panose="02070309020205020404" pitchFamily="49" charset="0"/>
                <a:cs typeface="Courier New" panose="02070309020205020404" pitchFamily="49" charset="0"/>
              </a:rPr>
              <a:t> </a:t>
            </a:r>
            <a:r>
              <a:rPr lang="en-US" sz="1600" b="1" dirty="0">
                <a:solidFill>
                  <a:schemeClr val="accent4">
                    <a:lumMod val="75000"/>
                  </a:schemeClr>
                </a:solidFill>
                <a:latin typeface="Courier New" panose="02070309020205020404" pitchFamily="49" charset="0"/>
                <a:cs typeface="Courier New" panose="02070309020205020404" pitchFamily="49" charset="0"/>
              </a:rPr>
              <a:t>void</a:t>
            </a:r>
            <a:r>
              <a:rPr lang="en-US" sz="1600" dirty="0">
                <a:latin typeface="Courier New" panose="02070309020205020404" pitchFamily="49" charset="0"/>
                <a:cs typeface="Courier New" panose="02070309020205020404" pitchFamily="49" charset="0"/>
              </a:rPr>
              <a:t> </a:t>
            </a:r>
            <a:r>
              <a:rPr lang="en-US" sz="1600" dirty="0">
                <a:solidFill>
                  <a:schemeClr val="bg1"/>
                </a:solidFill>
                <a:latin typeface="Courier New" panose="02070309020205020404" pitchFamily="49" charset="0"/>
                <a:cs typeface="Courier New" panose="02070309020205020404" pitchFamily="49" charset="0"/>
              </a:rPr>
              <a:t>foo(){</a:t>
            </a:r>
          </a:p>
          <a:p>
            <a:r>
              <a:rPr lang="en-US" sz="1600" dirty="0">
                <a:solidFill>
                  <a:srgbClr val="999933"/>
                </a:solidFill>
                <a:latin typeface="Courier New" panose="02070309020205020404" pitchFamily="49" charset="0"/>
                <a:cs typeface="Courier New" panose="02070309020205020404" pitchFamily="49" charset="0"/>
              </a:rPr>
              <a:t>  9: </a:t>
            </a:r>
            <a:r>
              <a:rPr lang="en-US" sz="1600" dirty="0">
                <a:latin typeface="Courier New" panose="02070309020205020404" pitchFamily="49" charset="0"/>
                <a:cs typeface="Courier New" panose="02070309020205020404" pitchFamily="49" charset="0"/>
              </a:rPr>
              <a:t>  </a:t>
            </a:r>
            <a:r>
              <a:rPr lang="en-US" sz="1600" dirty="0">
                <a:solidFill>
                  <a:schemeClr val="bg1"/>
                </a:solidFill>
                <a:latin typeface="Courier New" panose="02070309020205020404" pitchFamily="49" charset="0"/>
                <a:cs typeface="Courier New" panose="02070309020205020404" pitchFamily="49" charset="0"/>
              </a:rPr>
              <a:t>Object o =</a:t>
            </a:r>
            <a:r>
              <a:rPr lang="en-US" sz="1600" dirty="0">
                <a:latin typeface="Courier New" panose="02070309020205020404" pitchFamily="49" charset="0"/>
                <a:cs typeface="Courier New" panose="02070309020205020404" pitchFamily="49" charset="0"/>
              </a:rPr>
              <a:t> </a:t>
            </a:r>
            <a:r>
              <a:rPr lang="en-US" sz="1600" b="1" dirty="0">
                <a:solidFill>
                  <a:schemeClr val="accent6">
                    <a:lumMod val="75000"/>
                  </a:schemeClr>
                </a:solidFill>
                <a:latin typeface="Courier New" panose="02070309020205020404" pitchFamily="49" charset="0"/>
                <a:cs typeface="Courier New" panose="02070309020205020404" pitchFamily="49" charset="0"/>
              </a:rPr>
              <a:t>new</a:t>
            </a:r>
            <a:r>
              <a:rPr lang="en-US" sz="1600" dirty="0">
                <a:latin typeface="Courier New" panose="02070309020205020404" pitchFamily="49" charset="0"/>
                <a:cs typeface="Courier New" panose="02070309020205020404" pitchFamily="49" charset="0"/>
              </a:rPr>
              <a:t> </a:t>
            </a:r>
            <a:r>
              <a:rPr lang="en-US" sz="1600" dirty="0">
                <a:solidFill>
                  <a:schemeClr val="bg1"/>
                </a:solidFill>
                <a:latin typeface="Courier New" panose="02070309020205020404" pitchFamily="49" charset="0"/>
                <a:cs typeface="Courier New" panose="02070309020205020404" pitchFamily="49" charset="0"/>
              </a:rPr>
              <a:t>A();</a:t>
            </a:r>
          </a:p>
          <a:p>
            <a:r>
              <a:rPr lang="en-US" sz="1600" dirty="0">
                <a:solidFill>
                  <a:srgbClr val="999933"/>
                </a:solidFill>
                <a:latin typeface="Courier New" panose="02070309020205020404" pitchFamily="49" charset="0"/>
                <a:cs typeface="Courier New" panose="02070309020205020404" pitchFamily="49" charset="0"/>
              </a:rPr>
              <a:t> 10: </a:t>
            </a:r>
            <a:r>
              <a:rPr lang="en-US" sz="1600" dirty="0">
                <a:latin typeface="Courier New" panose="02070309020205020404" pitchFamily="49" charset="0"/>
                <a:cs typeface="Courier New" panose="02070309020205020404" pitchFamily="49" charset="0"/>
              </a:rPr>
              <a:t>  </a:t>
            </a:r>
            <a:r>
              <a:rPr lang="en-US" sz="1600" dirty="0">
                <a:solidFill>
                  <a:schemeClr val="bg1"/>
                </a:solidFill>
                <a:latin typeface="Courier New" panose="02070309020205020404" pitchFamily="49" charset="0"/>
                <a:cs typeface="Courier New" panose="02070309020205020404" pitchFamily="49" charset="0"/>
              </a:rPr>
              <a:t>gbl = o;</a:t>
            </a:r>
          </a:p>
          <a:p>
            <a:r>
              <a:rPr lang="en-US" sz="1600" dirty="0">
                <a:solidFill>
                  <a:srgbClr val="999933"/>
                </a:solidFill>
                <a:latin typeface="Courier New" panose="02070309020205020404" pitchFamily="49" charset="0"/>
                <a:cs typeface="Courier New" panose="02070309020205020404" pitchFamily="49" charset="0"/>
              </a:rPr>
              <a:t> 11: </a:t>
            </a:r>
            <a:r>
              <a:rPr lang="en-US" sz="1600" dirty="0">
                <a:solidFill>
                  <a:schemeClr val="bg1"/>
                </a:solidFill>
                <a:latin typeface="Courier New" panose="02070309020205020404" pitchFamily="49" charset="0"/>
                <a:cs typeface="Courier New" panose="02070309020205020404" pitchFamily="49" charset="0"/>
              </a:rPr>
              <a:t>}</a:t>
            </a:r>
          </a:p>
          <a:p>
            <a:r>
              <a:rPr lang="en-US" sz="1600" dirty="0">
                <a:solidFill>
                  <a:srgbClr val="999933"/>
                </a:solidFill>
                <a:latin typeface="Courier New" panose="02070309020205020404" pitchFamily="49" charset="0"/>
                <a:cs typeface="Courier New" panose="02070309020205020404" pitchFamily="49" charset="0"/>
              </a:rPr>
              <a:t> 12: </a:t>
            </a:r>
          </a:p>
          <a:p>
            <a:r>
              <a:rPr lang="en-US" sz="1600" dirty="0">
                <a:solidFill>
                  <a:srgbClr val="999933"/>
                </a:solidFill>
                <a:latin typeface="Courier New" panose="02070309020205020404" pitchFamily="49" charset="0"/>
                <a:cs typeface="Courier New" panose="02070309020205020404" pitchFamily="49" charset="0"/>
              </a:rPr>
              <a:t> 13: </a:t>
            </a:r>
            <a:r>
              <a:rPr lang="en-US" sz="1600" b="1" dirty="0">
                <a:solidFill>
                  <a:schemeClr val="accent6">
                    <a:lumMod val="75000"/>
                  </a:schemeClr>
                </a:solidFill>
                <a:latin typeface="Courier New" panose="02070309020205020404" pitchFamily="49" charset="0"/>
                <a:cs typeface="Courier New" panose="02070309020205020404" pitchFamily="49" charset="0"/>
              </a:rPr>
              <a:t>public</a:t>
            </a:r>
            <a:r>
              <a:rPr lang="en-US" sz="1600" dirty="0">
                <a:latin typeface="Courier New" panose="02070309020205020404" pitchFamily="49" charset="0"/>
                <a:cs typeface="Courier New" panose="02070309020205020404" pitchFamily="49" charset="0"/>
              </a:rPr>
              <a:t> </a:t>
            </a:r>
            <a:r>
              <a:rPr lang="en-US" sz="1600" b="1" dirty="0">
                <a:solidFill>
                  <a:schemeClr val="accent4">
                    <a:lumMod val="75000"/>
                  </a:schemeClr>
                </a:solidFill>
                <a:latin typeface="Courier New" panose="02070309020205020404" pitchFamily="49" charset="0"/>
                <a:cs typeface="Courier New" panose="02070309020205020404" pitchFamily="49" charset="0"/>
              </a:rPr>
              <a:t>static</a:t>
            </a:r>
            <a:r>
              <a:rPr lang="en-US" sz="1600" dirty="0">
                <a:latin typeface="Courier New" panose="02070309020205020404" pitchFamily="49" charset="0"/>
                <a:cs typeface="Courier New" panose="02070309020205020404" pitchFamily="49" charset="0"/>
              </a:rPr>
              <a:t> </a:t>
            </a:r>
            <a:r>
              <a:rPr lang="en-US" sz="1600" b="1" dirty="0">
                <a:solidFill>
                  <a:schemeClr val="accent4">
                    <a:lumMod val="75000"/>
                  </a:schemeClr>
                </a:solidFill>
                <a:latin typeface="Courier New" panose="02070309020205020404" pitchFamily="49" charset="0"/>
                <a:cs typeface="Courier New" panose="02070309020205020404" pitchFamily="49" charset="0"/>
              </a:rPr>
              <a:t>void</a:t>
            </a:r>
            <a:r>
              <a:rPr lang="en-US" sz="1600" dirty="0">
                <a:latin typeface="Courier New" panose="02070309020205020404" pitchFamily="49" charset="0"/>
                <a:cs typeface="Courier New" panose="02070309020205020404" pitchFamily="49" charset="0"/>
              </a:rPr>
              <a:t> </a:t>
            </a:r>
            <a:r>
              <a:rPr lang="en-US" sz="1600" dirty="0">
                <a:solidFill>
                  <a:schemeClr val="bg1"/>
                </a:solidFill>
                <a:latin typeface="Courier New" panose="02070309020205020404" pitchFamily="49" charset="0"/>
                <a:cs typeface="Courier New" panose="02070309020205020404" pitchFamily="49" charset="0"/>
              </a:rPr>
              <a:t>bar(){</a:t>
            </a:r>
          </a:p>
          <a:p>
            <a:r>
              <a:rPr lang="en-US" sz="1600" dirty="0">
                <a:solidFill>
                  <a:srgbClr val="999933"/>
                </a:solidFill>
                <a:latin typeface="Courier New" panose="02070309020205020404" pitchFamily="49" charset="0"/>
                <a:cs typeface="Courier New" panose="02070309020205020404" pitchFamily="49" charset="0"/>
              </a:rPr>
              <a:t> 14: </a:t>
            </a:r>
            <a:r>
              <a:rPr lang="en-US" sz="1600" dirty="0">
                <a:latin typeface="Courier New" panose="02070309020205020404" pitchFamily="49" charset="0"/>
                <a:cs typeface="Courier New" panose="02070309020205020404" pitchFamily="49" charset="0"/>
              </a:rPr>
              <a:t>  </a:t>
            </a:r>
            <a:r>
              <a:rPr lang="en-US" sz="1600" dirty="0">
                <a:solidFill>
                  <a:schemeClr val="bg1"/>
                </a:solidFill>
                <a:latin typeface="Courier New" panose="02070309020205020404" pitchFamily="49" charset="0"/>
                <a:cs typeface="Courier New" panose="02070309020205020404" pitchFamily="49" charset="0"/>
              </a:rPr>
              <a:t>gbl.toString();</a:t>
            </a:r>
          </a:p>
          <a:p>
            <a:r>
              <a:rPr lang="en-US" sz="1600" dirty="0">
                <a:solidFill>
                  <a:srgbClr val="999933"/>
                </a:solidFill>
                <a:latin typeface="Courier New" panose="02070309020205020404" pitchFamily="49" charset="0"/>
                <a:cs typeface="Courier New" panose="02070309020205020404" pitchFamily="49" charset="0"/>
              </a:rPr>
              <a:t> 15: </a:t>
            </a:r>
            <a:r>
              <a:rPr lang="en-US" sz="1600" dirty="0">
                <a:solidFill>
                  <a:schemeClr val="bg1"/>
                </a:solidFill>
                <a:latin typeface="Courier New" panose="02070309020205020404" pitchFamily="49" charset="0"/>
                <a:cs typeface="Courier New" panose="02070309020205020404" pitchFamily="49" charset="0"/>
              </a:rPr>
              <a:t>}</a:t>
            </a:r>
          </a:p>
        </p:txBody>
      </p:sp>
      <p:sp>
        <p:nvSpPr>
          <p:cNvPr id="2" name="Content Placeholder 2">
            <a:extLst>
              <a:ext uri="{FF2B5EF4-FFF2-40B4-BE49-F238E27FC236}">
                <a16:creationId xmlns:a16="http://schemas.microsoft.com/office/drawing/2014/main" id="{C0CEC19C-CAA7-7877-AC59-A7F101E783AB}"/>
              </a:ext>
            </a:extLst>
          </p:cNvPr>
          <p:cNvSpPr txBox="1">
            <a:spLocks/>
          </p:cNvSpPr>
          <p:nvPr/>
        </p:nvSpPr>
        <p:spPr>
          <a:xfrm>
            <a:off x="374356" y="1395682"/>
            <a:ext cx="6139534" cy="40157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600" cap="small" dirty="0"/>
              <a:t>An unsound analysis!</a:t>
            </a:r>
          </a:p>
        </p:txBody>
      </p:sp>
      <p:sp>
        <p:nvSpPr>
          <p:cNvPr id="4" name="Rectangle 1">
            <a:extLst>
              <a:ext uri="{FF2B5EF4-FFF2-40B4-BE49-F238E27FC236}">
                <a16:creationId xmlns:a16="http://schemas.microsoft.com/office/drawing/2014/main" id="{343C96EC-BACC-42AC-7B04-B7E5B7847139}"/>
              </a:ext>
            </a:extLst>
          </p:cNvPr>
          <p:cNvSpPr>
            <a:spLocks noChangeArrowheads="1"/>
          </p:cNvSpPr>
          <p:nvPr/>
        </p:nvSpPr>
        <p:spPr bwMode="auto">
          <a:xfrm>
            <a:off x="6685280" y="2468156"/>
            <a:ext cx="469392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rPr>
              <a:t>RTA will not include an edge from bar to </a:t>
            </a:r>
            <a:r>
              <a:rPr kumimoji="0" lang="en-US" altLang="en-US" b="0" i="0" u="none" strike="noStrike" cap="none" normalizeH="0" baseline="0" dirty="0" err="1">
                <a:ln>
                  <a:noFill/>
                </a:ln>
                <a:solidFill>
                  <a:schemeClr val="tx1"/>
                </a:solidFill>
                <a:effectLst/>
              </a:rPr>
              <a:t>toString</a:t>
            </a:r>
            <a:r>
              <a:rPr kumimoji="0" lang="en-US" altLang="en-US" b="0" i="0" u="none" strike="noStrike" cap="none" normalizeH="0" baseline="0" dirty="0">
                <a:ln>
                  <a:noFill/>
                </a:ln>
                <a:solidFill>
                  <a:schemeClr val="tx1"/>
                </a:solidFill>
                <a:effectLst/>
              </a:rPr>
              <a:t> because neither bar or its callers (main) allocated any instance that </a:t>
            </a:r>
            <a:r>
              <a:rPr kumimoji="0" lang="en-US" altLang="en-US" b="0" i="0" u="none" strike="noStrike" cap="none" normalizeH="0" baseline="0" dirty="0" err="1">
                <a:ln>
                  <a:noFill/>
                </a:ln>
                <a:solidFill>
                  <a:schemeClr val="tx1"/>
                </a:solidFill>
                <a:effectLst/>
              </a:rPr>
              <a:t>toString</a:t>
            </a:r>
            <a:r>
              <a:rPr kumimoji="0" lang="en-US" altLang="en-US" b="0" i="0" u="none" strike="noStrike" cap="none" normalizeH="0" baseline="0" dirty="0">
                <a:ln>
                  <a:noFill/>
                </a:ln>
                <a:solidFill>
                  <a:schemeClr val="tx1"/>
                </a:solidFill>
                <a:effectLst/>
              </a:rPr>
              <a:t> could be called on </a:t>
            </a:r>
          </a:p>
        </p:txBody>
      </p:sp>
    </p:spTree>
    <p:extLst>
      <p:ext uri="{BB962C8B-B14F-4D97-AF65-F5344CB8AC3E}">
        <p14:creationId xmlns:p14="http://schemas.microsoft.com/office/powerpoint/2010/main" val="4250362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23</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194228"/>
            <a:ext cx="12172220" cy="1325563"/>
          </a:xfrm>
        </p:spPr>
        <p:txBody>
          <a:bodyPr>
            <a:normAutofit/>
          </a:bodyPr>
          <a:lstStyle/>
          <a:p>
            <a:r>
              <a:rPr lang="en-US" sz="3400" b="1" dirty="0"/>
              <a:t>Rapid Type Analysis (RTA)</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13372" y="103111"/>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A history of Computing</a:t>
            </a:r>
          </a:p>
        </p:txBody>
      </p:sp>
      <p:sp>
        <p:nvSpPr>
          <p:cNvPr id="3" name="PROGCODE_c_rta2.c">
            <a:extLst>
              <a:ext uri="{FF2B5EF4-FFF2-40B4-BE49-F238E27FC236}">
                <a16:creationId xmlns:a16="http://schemas.microsoft.com/office/drawing/2014/main" id="{35429419-DFD1-C62A-D86F-41BEEE59547F}"/>
              </a:ext>
            </a:extLst>
          </p:cNvPr>
          <p:cNvSpPr txBox="1"/>
          <p:nvPr/>
        </p:nvSpPr>
        <p:spPr>
          <a:xfrm>
            <a:off x="365760" y="2042160"/>
            <a:ext cx="5561138" cy="4247317"/>
          </a:xfrm>
          <a:prstGeom prst="rect">
            <a:avLst/>
          </a:prstGeom>
          <a:noFill/>
        </p:spPr>
        <p:txBody>
          <a:bodyPr wrap="none" rtlCol="0">
            <a:spAutoFit/>
          </a:bodyPr>
          <a:lstStyle/>
          <a:p>
            <a:r>
              <a:rPr lang="en-US" sz="1600" dirty="0">
                <a:solidFill>
                  <a:srgbClr val="999933"/>
                </a:solidFill>
                <a:latin typeface="Courier New" panose="02070309020205020404" pitchFamily="49" charset="0"/>
                <a:cs typeface="Courier New" panose="02070309020205020404" pitchFamily="49" charset="0"/>
              </a:rPr>
              <a:t>  1: </a:t>
            </a:r>
            <a:r>
              <a:rPr lang="en-US" sz="1600" b="1" dirty="0">
                <a:solidFill>
                  <a:schemeClr val="accent6">
                    <a:lumMod val="75000"/>
                  </a:schemeClr>
                </a:solidFill>
                <a:latin typeface="Courier New" panose="02070309020205020404" pitchFamily="49" charset="0"/>
                <a:cs typeface="Courier New" panose="02070309020205020404" pitchFamily="49" charset="0"/>
              </a:rPr>
              <a:t>public</a:t>
            </a:r>
            <a:r>
              <a:rPr lang="en-US" sz="1600" dirty="0">
                <a:latin typeface="Courier New" panose="02070309020205020404" pitchFamily="49" charset="0"/>
                <a:cs typeface="Courier New" panose="02070309020205020404" pitchFamily="49" charset="0"/>
              </a:rPr>
              <a:t> </a:t>
            </a:r>
            <a:r>
              <a:rPr lang="en-US" sz="1600" b="1" dirty="0">
                <a:solidFill>
                  <a:schemeClr val="accent4">
                    <a:lumMod val="75000"/>
                  </a:schemeClr>
                </a:solidFill>
                <a:latin typeface="Courier New" panose="02070309020205020404" pitchFamily="49" charset="0"/>
                <a:cs typeface="Courier New" panose="02070309020205020404" pitchFamily="49" charset="0"/>
              </a:rPr>
              <a:t>static</a:t>
            </a:r>
            <a:r>
              <a:rPr lang="en-US" sz="1600" dirty="0">
                <a:latin typeface="Courier New" panose="02070309020205020404" pitchFamily="49" charset="0"/>
                <a:cs typeface="Courier New" panose="02070309020205020404" pitchFamily="49" charset="0"/>
              </a:rPr>
              <a:t> Object gbl;</a:t>
            </a:r>
          </a:p>
          <a:p>
            <a:r>
              <a:rPr lang="en-US" sz="1600" dirty="0">
                <a:solidFill>
                  <a:srgbClr val="999933"/>
                </a:solidFill>
                <a:latin typeface="Courier New" panose="02070309020205020404" pitchFamily="49" charset="0"/>
                <a:cs typeface="Courier New" panose="02070309020205020404" pitchFamily="49" charset="0"/>
              </a:rPr>
              <a:t>  2: </a:t>
            </a:r>
          </a:p>
          <a:p>
            <a:r>
              <a:rPr lang="en-US" sz="1600" dirty="0">
                <a:solidFill>
                  <a:srgbClr val="999933"/>
                </a:solidFill>
                <a:latin typeface="Courier New" panose="02070309020205020404" pitchFamily="49" charset="0"/>
                <a:cs typeface="Courier New" panose="02070309020205020404" pitchFamily="49" charset="0"/>
              </a:rPr>
              <a:t>  3: </a:t>
            </a:r>
            <a:r>
              <a:rPr lang="en-US" sz="1600" b="1" dirty="0">
                <a:solidFill>
                  <a:schemeClr val="accent6">
                    <a:lumMod val="75000"/>
                  </a:schemeClr>
                </a:solidFill>
                <a:latin typeface="Courier New" panose="02070309020205020404" pitchFamily="49" charset="0"/>
                <a:cs typeface="Courier New" panose="02070309020205020404" pitchFamily="49" charset="0"/>
              </a:rPr>
              <a:t>public</a:t>
            </a:r>
            <a:r>
              <a:rPr lang="en-US" sz="1600" dirty="0">
                <a:latin typeface="Courier New" panose="02070309020205020404" pitchFamily="49" charset="0"/>
                <a:cs typeface="Courier New" panose="02070309020205020404" pitchFamily="49" charset="0"/>
              </a:rPr>
              <a:t> </a:t>
            </a:r>
            <a:r>
              <a:rPr lang="en-US" sz="1600" b="1" dirty="0">
                <a:solidFill>
                  <a:schemeClr val="accent4">
                    <a:lumMod val="75000"/>
                  </a:schemeClr>
                </a:solidFill>
                <a:latin typeface="Courier New" panose="02070309020205020404" pitchFamily="49" charset="0"/>
                <a:cs typeface="Courier New" panose="02070309020205020404" pitchFamily="49" charset="0"/>
              </a:rPr>
              <a:t>static</a:t>
            </a:r>
            <a:r>
              <a:rPr lang="en-US" sz="1600" dirty="0">
                <a:latin typeface="Courier New" panose="02070309020205020404" pitchFamily="49" charset="0"/>
                <a:cs typeface="Courier New" panose="02070309020205020404" pitchFamily="49" charset="0"/>
              </a:rPr>
              <a:t> </a:t>
            </a:r>
            <a:r>
              <a:rPr lang="en-US" sz="1600" b="1" dirty="0">
                <a:solidFill>
                  <a:schemeClr val="accent4">
                    <a:lumMod val="75000"/>
                  </a:schemeClr>
                </a:solidFill>
                <a:latin typeface="Courier New" panose="02070309020205020404" pitchFamily="49" charset="0"/>
                <a:cs typeface="Courier New" panose="02070309020205020404" pitchFamily="49" charset="0"/>
              </a:rPr>
              <a:t>void</a:t>
            </a:r>
            <a:r>
              <a:rPr lang="en-US" sz="1600" dirty="0">
                <a:latin typeface="Courier New" panose="02070309020205020404" pitchFamily="49" charset="0"/>
                <a:cs typeface="Courier New" panose="02070309020205020404" pitchFamily="49" charset="0"/>
              </a:rPr>
              <a:t> main(String[] args){</a:t>
            </a:r>
          </a:p>
          <a:p>
            <a:r>
              <a:rPr lang="en-US" sz="1600" dirty="0">
                <a:solidFill>
                  <a:srgbClr val="999933"/>
                </a:solidFill>
                <a:latin typeface="Courier New" panose="02070309020205020404" pitchFamily="49" charset="0"/>
                <a:cs typeface="Courier New" panose="02070309020205020404" pitchFamily="49" charset="0"/>
              </a:rPr>
              <a:t>  4: </a:t>
            </a:r>
            <a:r>
              <a:rPr lang="en-US" sz="1600" dirty="0">
                <a:latin typeface="Courier New" panose="02070309020205020404" pitchFamily="49" charset="0"/>
                <a:cs typeface="Courier New" panose="02070309020205020404" pitchFamily="49" charset="0"/>
              </a:rPr>
              <a:t>  Object o = foo();</a:t>
            </a:r>
          </a:p>
          <a:p>
            <a:r>
              <a:rPr lang="en-US" sz="1600" dirty="0">
                <a:solidFill>
                  <a:srgbClr val="999933"/>
                </a:solidFill>
                <a:latin typeface="Courier New" panose="02070309020205020404" pitchFamily="49" charset="0"/>
                <a:cs typeface="Courier New" panose="02070309020205020404" pitchFamily="49" charset="0"/>
              </a:rPr>
              <a:t>  5: </a:t>
            </a:r>
            <a:r>
              <a:rPr lang="en-US" sz="1600" dirty="0">
                <a:latin typeface="Courier New" panose="02070309020205020404" pitchFamily="49" charset="0"/>
                <a:cs typeface="Courier New" panose="02070309020205020404" pitchFamily="49" charset="0"/>
              </a:rPr>
              <a:t>  bar(o);</a:t>
            </a:r>
          </a:p>
          <a:p>
            <a:r>
              <a:rPr lang="en-US" sz="1600" dirty="0">
                <a:solidFill>
                  <a:srgbClr val="999933"/>
                </a:solidFill>
                <a:latin typeface="Courier New" panose="02070309020205020404" pitchFamily="49" charset="0"/>
                <a:cs typeface="Courier New" panose="02070309020205020404" pitchFamily="49" charset="0"/>
              </a:rPr>
              <a:t>  6: </a:t>
            </a:r>
            <a:r>
              <a:rPr lang="en-US" sz="1600" dirty="0">
                <a:latin typeface="Courier New" panose="02070309020205020404" pitchFamily="49" charset="0"/>
                <a:cs typeface="Courier New" panose="02070309020205020404" pitchFamily="49" charset="0"/>
              </a:rPr>
              <a:t>}</a:t>
            </a:r>
          </a:p>
          <a:p>
            <a:r>
              <a:rPr lang="en-US" sz="1600" dirty="0">
                <a:solidFill>
                  <a:srgbClr val="999933"/>
                </a:solidFill>
                <a:latin typeface="Courier New" panose="02070309020205020404" pitchFamily="49" charset="0"/>
                <a:cs typeface="Courier New" panose="02070309020205020404" pitchFamily="49" charset="0"/>
              </a:rPr>
              <a:t>  7: </a:t>
            </a:r>
          </a:p>
          <a:p>
            <a:r>
              <a:rPr lang="en-US" sz="1600" dirty="0">
                <a:solidFill>
                  <a:srgbClr val="999933"/>
                </a:solidFill>
                <a:latin typeface="Courier New" panose="02070309020205020404" pitchFamily="49" charset="0"/>
                <a:cs typeface="Courier New" panose="02070309020205020404" pitchFamily="49" charset="0"/>
              </a:rPr>
              <a:t>  8: </a:t>
            </a:r>
            <a:r>
              <a:rPr lang="en-US" sz="1600" b="1" dirty="0">
                <a:solidFill>
                  <a:schemeClr val="accent6">
                    <a:lumMod val="75000"/>
                  </a:schemeClr>
                </a:solidFill>
                <a:latin typeface="Courier New" panose="02070309020205020404" pitchFamily="49" charset="0"/>
                <a:cs typeface="Courier New" panose="02070309020205020404" pitchFamily="49" charset="0"/>
              </a:rPr>
              <a:t>public</a:t>
            </a:r>
            <a:r>
              <a:rPr lang="en-US" sz="1600" dirty="0">
                <a:latin typeface="Courier New" panose="02070309020205020404" pitchFamily="49" charset="0"/>
                <a:cs typeface="Courier New" panose="02070309020205020404" pitchFamily="49" charset="0"/>
              </a:rPr>
              <a:t> </a:t>
            </a:r>
            <a:r>
              <a:rPr lang="en-US" sz="1600" b="1" dirty="0">
                <a:solidFill>
                  <a:schemeClr val="accent4">
                    <a:lumMod val="75000"/>
                  </a:schemeClr>
                </a:solidFill>
                <a:latin typeface="Courier New" panose="02070309020205020404" pitchFamily="49" charset="0"/>
                <a:cs typeface="Courier New" panose="02070309020205020404" pitchFamily="49" charset="0"/>
              </a:rPr>
              <a:t>static</a:t>
            </a:r>
            <a:r>
              <a:rPr lang="en-US" sz="1600" dirty="0">
                <a:latin typeface="Courier New" panose="02070309020205020404" pitchFamily="49" charset="0"/>
                <a:cs typeface="Courier New" panose="02070309020205020404" pitchFamily="49" charset="0"/>
              </a:rPr>
              <a:t> Object foo(){</a:t>
            </a:r>
          </a:p>
          <a:p>
            <a:r>
              <a:rPr lang="en-US" sz="1600" dirty="0">
                <a:solidFill>
                  <a:srgbClr val="999933"/>
                </a:solidFill>
                <a:latin typeface="Courier New" panose="02070309020205020404" pitchFamily="49" charset="0"/>
                <a:cs typeface="Courier New" panose="02070309020205020404" pitchFamily="49" charset="0"/>
              </a:rPr>
              <a:t>  9: </a:t>
            </a:r>
            <a:r>
              <a:rPr lang="en-US" sz="1600" dirty="0">
                <a:latin typeface="Courier New" panose="02070309020205020404" pitchFamily="49" charset="0"/>
                <a:cs typeface="Courier New" panose="02070309020205020404" pitchFamily="49" charset="0"/>
              </a:rPr>
              <a:t>  </a:t>
            </a:r>
            <a:r>
              <a:rPr lang="en-US" sz="1600" b="1" dirty="0">
                <a:solidFill>
                  <a:schemeClr val="accent6">
                    <a:lumMod val="75000"/>
                  </a:schemeClr>
                </a:solidFill>
                <a:latin typeface="Courier New" panose="02070309020205020404" pitchFamily="49" charset="0"/>
                <a:cs typeface="Courier New" panose="02070309020205020404" pitchFamily="49" charset="0"/>
              </a:rPr>
              <a:t>return</a:t>
            </a:r>
            <a:r>
              <a:rPr lang="en-US" sz="1600" dirty="0">
                <a:latin typeface="Courier New" panose="02070309020205020404" pitchFamily="49" charset="0"/>
                <a:cs typeface="Courier New" panose="02070309020205020404" pitchFamily="49" charset="0"/>
              </a:rPr>
              <a:t> </a:t>
            </a:r>
            <a:r>
              <a:rPr lang="en-US" sz="1600" b="1" dirty="0">
                <a:solidFill>
                  <a:schemeClr val="accent6">
                    <a:lumMod val="75000"/>
                  </a:schemeClr>
                </a:solidFill>
                <a:latin typeface="Courier New" panose="02070309020205020404" pitchFamily="49" charset="0"/>
                <a:cs typeface="Courier New" panose="02070309020205020404" pitchFamily="49" charset="0"/>
              </a:rPr>
              <a:t>new</a:t>
            </a:r>
            <a:r>
              <a:rPr lang="en-US" sz="1600" dirty="0">
                <a:latin typeface="Courier New" panose="02070309020205020404" pitchFamily="49" charset="0"/>
                <a:cs typeface="Courier New" panose="02070309020205020404" pitchFamily="49" charset="0"/>
              </a:rPr>
              <a:t> A();</a:t>
            </a:r>
          </a:p>
          <a:p>
            <a:r>
              <a:rPr lang="en-US" sz="1600" dirty="0">
                <a:solidFill>
                  <a:srgbClr val="999933"/>
                </a:solidFill>
                <a:latin typeface="Courier New" panose="02070309020205020404" pitchFamily="49" charset="0"/>
                <a:cs typeface="Courier New" panose="02070309020205020404" pitchFamily="49" charset="0"/>
              </a:rPr>
              <a:t> 10: </a:t>
            </a:r>
            <a:r>
              <a:rPr lang="en-US" sz="1600" dirty="0">
                <a:latin typeface="Courier New" panose="02070309020205020404" pitchFamily="49" charset="0"/>
                <a:cs typeface="Courier New" panose="02070309020205020404" pitchFamily="49" charset="0"/>
              </a:rPr>
              <a:t>  gbl = o;</a:t>
            </a:r>
          </a:p>
          <a:p>
            <a:r>
              <a:rPr lang="en-US" sz="1600" dirty="0">
                <a:solidFill>
                  <a:srgbClr val="999933"/>
                </a:solidFill>
                <a:latin typeface="Courier New" panose="02070309020205020404" pitchFamily="49" charset="0"/>
                <a:cs typeface="Courier New" panose="02070309020205020404" pitchFamily="49" charset="0"/>
              </a:rPr>
              <a:t> 11: </a:t>
            </a:r>
            <a:r>
              <a:rPr lang="en-US" sz="1600" dirty="0">
                <a:latin typeface="Courier New" panose="02070309020205020404" pitchFamily="49" charset="0"/>
                <a:cs typeface="Courier New" panose="02070309020205020404" pitchFamily="49" charset="0"/>
              </a:rPr>
              <a:t>}</a:t>
            </a:r>
          </a:p>
          <a:p>
            <a:r>
              <a:rPr lang="en-US" sz="1600" dirty="0">
                <a:solidFill>
                  <a:srgbClr val="999933"/>
                </a:solidFill>
                <a:latin typeface="Courier New" panose="02070309020205020404" pitchFamily="49" charset="0"/>
                <a:cs typeface="Courier New" panose="02070309020205020404" pitchFamily="49" charset="0"/>
              </a:rPr>
              <a:t> 12: </a:t>
            </a:r>
          </a:p>
          <a:p>
            <a:r>
              <a:rPr lang="en-US" sz="1600" dirty="0">
                <a:solidFill>
                  <a:srgbClr val="999933"/>
                </a:solidFill>
                <a:latin typeface="Courier New" panose="02070309020205020404" pitchFamily="49" charset="0"/>
                <a:cs typeface="Courier New" panose="02070309020205020404" pitchFamily="49" charset="0"/>
              </a:rPr>
              <a:t> 13: </a:t>
            </a:r>
            <a:r>
              <a:rPr lang="en-US" sz="1600" b="1" dirty="0">
                <a:solidFill>
                  <a:schemeClr val="accent6">
                    <a:lumMod val="75000"/>
                  </a:schemeClr>
                </a:solidFill>
                <a:latin typeface="Courier New" panose="02070309020205020404" pitchFamily="49" charset="0"/>
                <a:cs typeface="Courier New" panose="02070309020205020404" pitchFamily="49" charset="0"/>
              </a:rPr>
              <a:t>public</a:t>
            </a:r>
            <a:r>
              <a:rPr lang="en-US" sz="1600" dirty="0">
                <a:latin typeface="Courier New" panose="02070309020205020404" pitchFamily="49" charset="0"/>
                <a:cs typeface="Courier New" panose="02070309020205020404" pitchFamily="49" charset="0"/>
              </a:rPr>
              <a:t> </a:t>
            </a:r>
            <a:r>
              <a:rPr lang="en-US" sz="1600" b="1" dirty="0">
                <a:solidFill>
                  <a:schemeClr val="accent4">
                    <a:lumMod val="75000"/>
                  </a:schemeClr>
                </a:solidFill>
                <a:latin typeface="Courier New" panose="02070309020205020404" pitchFamily="49" charset="0"/>
                <a:cs typeface="Courier New" panose="02070309020205020404" pitchFamily="49" charset="0"/>
              </a:rPr>
              <a:t>static</a:t>
            </a:r>
            <a:r>
              <a:rPr lang="en-US" sz="1600" dirty="0">
                <a:latin typeface="Courier New" panose="02070309020205020404" pitchFamily="49" charset="0"/>
                <a:cs typeface="Courier New" panose="02070309020205020404" pitchFamily="49" charset="0"/>
              </a:rPr>
              <a:t> </a:t>
            </a:r>
            <a:r>
              <a:rPr lang="en-US" sz="1600" b="1" dirty="0">
                <a:solidFill>
                  <a:schemeClr val="accent4">
                    <a:lumMod val="75000"/>
                  </a:schemeClr>
                </a:solidFill>
                <a:latin typeface="Courier New" panose="02070309020205020404" pitchFamily="49" charset="0"/>
                <a:cs typeface="Courier New" panose="02070309020205020404" pitchFamily="49" charset="0"/>
              </a:rPr>
              <a:t>void</a:t>
            </a:r>
            <a:r>
              <a:rPr lang="en-US" sz="1600" dirty="0">
                <a:latin typeface="Courier New" panose="02070309020205020404" pitchFamily="49" charset="0"/>
                <a:cs typeface="Courier New" panose="02070309020205020404" pitchFamily="49" charset="0"/>
              </a:rPr>
              <a:t> bar(Object o){</a:t>
            </a:r>
          </a:p>
          <a:p>
            <a:r>
              <a:rPr lang="en-US" sz="1600" dirty="0">
                <a:solidFill>
                  <a:srgbClr val="999933"/>
                </a:solidFill>
                <a:latin typeface="Courier New" panose="02070309020205020404" pitchFamily="49" charset="0"/>
                <a:cs typeface="Courier New" panose="02070309020205020404" pitchFamily="49" charset="0"/>
              </a:rPr>
              <a:t> 14: </a:t>
            </a:r>
            <a:r>
              <a:rPr lang="en-US" sz="1600" dirty="0">
                <a:latin typeface="Courier New" panose="02070309020205020404" pitchFamily="49" charset="0"/>
                <a:cs typeface="Courier New" panose="02070309020205020404" pitchFamily="49" charset="0"/>
              </a:rPr>
              <a:t>  o.toString();</a:t>
            </a:r>
          </a:p>
          <a:p>
            <a:r>
              <a:rPr lang="en-US" sz="1600" dirty="0">
                <a:solidFill>
                  <a:srgbClr val="999933"/>
                </a:solidFill>
                <a:latin typeface="Courier New" panose="02070309020205020404" pitchFamily="49" charset="0"/>
                <a:cs typeface="Courier New" panose="02070309020205020404" pitchFamily="49" charset="0"/>
              </a:rPr>
              <a:t> 15: </a:t>
            </a:r>
            <a:r>
              <a:rPr lang="en-US" sz="1600" dirty="0">
                <a:latin typeface="Courier New" panose="02070309020205020404" pitchFamily="49" charset="0"/>
                <a:cs typeface="Courier New" panose="02070309020205020404" pitchFamily="49" charset="0"/>
              </a:rPr>
              <a:t>}</a:t>
            </a:r>
          </a:p>
        </p:txBody>
      </p:sp>
      <p:sp>
        <p:nvSpPr>
          <p:cNvPr id="2" name="Content Placeholder 2">
            <a:extLst>
              <a:ext uri="{FF2B5EF4-FFF2-40B4-BE49-F238E27FC236}">
                <a16:creationId xmlns:a16="http://schemas.microsoft.com/office/drawing/2014/main" id="{C0CEC19C-CAA7-7877-AC59-A7F101E783AB}"/>
              </a:ext>
            </a:extLst>
          </p:cNvPr>
          <p:cNvSpPr txBox="1">
            <a:spLocks/>
          </p:cNvSpPr>
          <p:nvPr/>
        </p:nvSpPr>
        <p:spPr>
          <a:xfrm>
            <a:off x="374356" y="1395682"/>
            <a:ext cx="6139534" cy="40157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600" cap="small" dirty="0"/>
              <a:t>An unsound analysis!</a:t>
            </a:r>
          </a:p>
        </p:txBody>
      </p:sp>
      <p:sp>
        <p:nvSpPr>
          <p:cNvPr id="4" name="Rectangle 1">
            <a:extLst>
              <a:ext uri="{FF2B5EF4-FFF2-40B4-BE49-F238E27FC236}">
                <a16:creationId xmlns:a16="http://schemas.microsoft.com/office/drawing/2014/main" id="{343C96EC-BACC-42AC-7B04-B7E5B7847139}"/>
              </a:ext>
            </a:extLst>
          </p:cNvPr>
          <p:cNvSpPr>
            <a:spLocks noChangeArrowheads="1"/>
          </p:cNvSpPr>
          <p:nvPr/>
        </p:nvSpPr>
        <p:spPr bwMode="auto">
          <a:xfrm>
            <a:off x="6685280" y="2606656"/>
            <a:ext cx="469392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1" u="none" strike="noStrike" cap="none" normalizeH="0" baseline="0" dirty="0">
                <a:ln>
                  <a:noFill/>
                </a:ln>
                <a:solidFill>
                  <a:schemeClr val="tx1"/>
                </a:solidFill>
                <a:effectLst/>
              </a:rPr>
              <a:t>Call edge to A’s </a:t>
            </a:r>
            <a:r>
              <a:rPr kumimoji="0" lang="en-US" altLang="en-US" b="1" i="1" u="none" strike="noStrike" cap="none" normalizeH="0" baseline="0" dirty="0" err="1">
                <a:ln>
                  <a:noFill/>
                </a:ln>
                <a:solidFill>
                  <a:schemeClr val="tx1"/>
                </a:solidFill>
                <a:effectLst/>
              </a:rPr>
              <a:t>toString</a:t>
            </a:r>
            <a:r>
              <a:rPr kumimoji="0" lang="en-US" altLang="en-US" b="1" i="1" u="none" strike="noStrike" cap="none" normalizeH="0" baseline="0" dirty="0">
                <a:ln>
                  <a:noFill/>
                </a:ln>
                <a:solidFill>
                  <a:schemeClr val="tx1"/>
                </a:solidFill>
                <a:effectLst/>
              </a:rPr>
              <a:t> missing!</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t>Neither bar or its callers (main) allocated a type of A</a:t>
            </a:r>
            <a:endParaRPr kumimoji="0" lang="en-US" altLang="en-US"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631604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24</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194228"/>
            <a:ext cx="12172220" cy="1325563"/>
          </a:xfrm>
        </p:spPr>
        <p:txBody>
          <a:bodyPr>
            <a:normAutofit/>
          </a:bodyPr>
          <a:lstStyle/>
          <a:p>
            <a:r>
              <a:rPr lang="en-US" sz="3400" b="1" dirty="0"/>
              <a:t>Beyond RTA</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13372" y="103111"/>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A history of Computing</a:t>
            </a:r>
          </a:p>
        </p:txBody>
      </p:sp>
      <p:sp>
        <p:nvSpPr>
          <p:cNvPr id="57" name="Content Placeholder 2">
            <a:extLst>
              <a:ext uri="{FF2B5EF4-FFF2-40B4-BE49-F238E27FC236}">
                <a16:creationId xmlns:a16="http://schemas.microsoft.com/office/drawing/2014/main" id="{834D491A-11EB-AF98-A757-C5BC49748685}"/>
              </a:ext>
            </a:extLst>
          </p:cNvPr>
          <p:cNvSpPr txBox="1">
            <a:spLocks/>
          </p:cNvSpPr>
          <p:nvPr/>
        </p:nvSpPr>
        <p:spPr>
          <a:xfrm>
            <a:off x="770596" y="1182322"/>
            <a:ext cx="6139534" cy="40157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600" cap="small" dirty="0"/>
              <a:t>Assumptions to strengthen analysis</a:t>
            </a:r>
          </a:p>
        </p:txBody>
      </p:sp>
      <p:sp>
        <p:nvSpPr>
          <p:cNvPr id="2" name="TextBox 1">
            <a:extLst>
              <a:ext uri="{FF2B5EF4-FFF2-40B4-BE49-F238E27FC236}">
                <a16:creationId xmlns:a16="http://schemas.microsoft.com/office/drawing/2014/main" id="{A636AEEA-5B33-98B4-224D-ACC2C7162AD5}"/>
              </a:ext>
            </a:extLst>
          </p:cNvPr>
          <p:cNvSpPr txBox="1"/>
          <p:nvPr/>
        </p:nvSpPr>
        <p:spPr>
          <a:xfrm>
            <a:off x="775412" y="1499440"/>
            <a:ext cx="6104238" cy="460960"/>
          </a:xfrm>
          <a:prstGeom prst="rect">
            <a:avLst/>
          </a:prstGeom>
          <a:noFill/>
        </p:spPr>
        <p:txBody>
          <a:bodyPr wrap="square">
            <a:spAutoFit/>
          </a:bodyPr>
          <a:lstStyle/>
          <a:p>
            <a:pPr>
              <a:lnSpc>
                <a:spcPct val="150000"/>
              </a:lnSpc>
            </a:pPr>
            <a:r>
              <a:rPr lang="en-US" sz="1800" dirty="0">
                <a:solidFill>
                  <a:srgbClr val="666666"/>
                </a:solidFill>
              </a:rPr>
              <a:t>Type safety?</a:t>
            </a:r>
          </a:p>
        </p:txBody>
      </p:sp>
      <p:sp>
        <p:nvSpPr>
          <p:cNvPr id="3" name="TextBox 2">
            <a:extLst>
              <a:ext uri="{FF2B5EF4-FFF2-40B4-BE49-F238E27FC236}">
                <a16:creationId xmlns:a16="http://schemas.microsoft.com/office/drawing/2014/main" id="{97D65F29-CBD9-3CF1-BE63-EA7194D8BF9B}"/>
              </a:ext>
            </a:extLst>
          </p:cNvPr>
          <p:cNvSpPr txBox="1"/>
          <p:nvPr/>
        </p:nvSpPr>
        <p:spPr>
          <a:xfrm>
            <a:off x="770596" y="1960400"/>
            <a:ext cx="3343223" cy="369332"/>
          </a:xfrm>
          <a:prstGeom prst="rect">
            <a:avLst/>
          </a:prstGeom>
          <a:noFill/>
        </p:spPr>
        <p:txBody>
          <a:bodyPr wrap="none" rtlCol="0">
            <a:spAutoFit/>
          </a:bodyPr>
          <a:lstStyle/>
          <a:p>
            <a:r>
              <a:rPr lang="en-US" i="1" dirty="0">
                <a:solidFill>
                  <a:schemeClr val="accent2"/>
                </a:solidFill>
              </a:rPr>
              <a:t>Might not be a safe assumption</a:t>
            </a:r>
          </a:p>
        </p:txBody>
      </p:sp>
      <p:sp>
        <p:nvSpPr>
          <p:cNvPr id="4" name="Rectangle 1">
            <a:extLst>
              <a:ext uri="{FF2B5EF4-FFF2-40B4-BE49-F238E27FC236}">
                <a16:creationId xmlns:a16="http://schemas.microsoft.com/office/drawing/2014/main" id="{D892EE99-3E13-1B6D-F095-5B8B1AA13F50}"/>
              </a:ext>
            </a:extLst>
          </p:cNvPr>
          <p:cNvSpPr>
            <a:spLocks noChangeArrowheads="1"/>
          </p:cNvSpPr>
          <p:nvPr/>
        </p:nvSpPr>
        <p:spPr bwMode="auto">
          <a:xfrm>
            <a:off x="863600" y="2640876"/>
            <a:ext cx="469392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dirty="0"/>
              <a:t>FTA adds the constraint that any method that reads from a field can inherit the field-compatible allocated types of any method that could write to that field.</a:t>
            </a:r>
            <a:endParaRPr kumimoji="0" lang="en-US" altLang="en-US" b="0" i="0" u="none" strike="noStrike" cap="none" normalizeH="0" baseline="0" dirty="0">
              <a:ln>
                <a:noFill/>
              </a:ln>
              <a:solidFill>
                <a:schemeClr val="tx1"/>
              </a:solidFill>
              <a:effectLst/>
            </a:endParaRPr>
          </a:p>
        </p:txBody>
      </p:sp>
      <p:sp>
        <p:nvSpPr>
          <p:cNvPr id="6" name="Rectangle 1">
            <a:extLst>
              <a:ext uri="{FF2B5EF4-FFF2-40B4-BE49-F238E27FC236}">
                <a16:creationId xmlns:a16="http://schemas.microsoft.com/office/drawing/2014/main" id="{CB470106-BCDE-FA0A-BF3C-C1B2719482DA}"/>
              </a:ext>
            </a:extLst>
          </p:cNvPr>
          <p:cNvSpPr>
            <a:spLocks noChangeArrowheads="1"/>
          </p:cNvSpPr>
          <p:nvPr/>
        </p:nvSpPr>
        <p:spPr bwMode="auto">
          <a:xfrm>
            <a:off x="863600" y="3871298"/>
            <a:ext cx="469392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dirty="0"/>
              <a:t>MTA adds the constraint that types allocated in a method and then passed to a method through a parameter should be compatible with the called method’s parameter types. MTA also adds the constraint that the return type of each called method be added to the set of allocated types.</a:t>
            </a:r>
            <a:endParaRPr kumimoji="0" lang="en-US" altLang="en-US" b="0" i="0" u="none" strike="noStrike" cap="none" normalizeH="0" baseline="0" dirty="0">
              <a:ln>
                <a:noFill/>
              </a:ln>
              <a:solidFill>
                <a:schemeClr val="tx1"/>
              </a:solidFill>
              <a:effectLst/>
            </a:endParaRPr>
          </a:p>
        </p:txBody>
      </p:sp>
      <p:sp>
        <p:nvSpPr>
          <p:cNvPr id="9" name="Rectangle 1">
            <a:extLst>
              <a:ext uri="{FF2B5EF4-FFF2-40B4-BE49-F238E27FC236}">
                <a16:creationId xmlns:a16="http://schemas.microsoft.com/office/drawing/2014/main" id="{747C60FE-651E-DBEE-9A62-B0E43E3321EB}"/>
              </a:ext>
            </a:extLst>
          </p:cNvPr>
          <p:cNvSpPr>
            <a:spLocks noChangeArrowheads="1"/>
          </p:cNvSpPr>
          <p:nvPr/>
        </p:nvSpPr>
        <p:spPr bwMode="auto">
          <a:xfrm>
            <a:off x="863600" y="6145014"/>
            <a:ext cx="469392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dirty="0"/>
              <a:t>XTA: add both the constraints of MTA an FTA</a:t>
            </a:r>
            <a:endParaRPr kumimoji="0" lang="en-US" altLang="en-US"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766254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9" grpId="0"/>
    </p:bldLst>
  </p:timing>
</p:sld>
</file>

<file path=ppt/slides/slide2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25</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194228"/>
            <a:ext cx="12172220" cy="1325563"/>
          </a:xfrm>
        </p:spPr>
        <p:txBody>
          <a:bodyPr>
            <a:normAutofit/>
          </a:bodyPr>
          <a:lstStyle/>
          <a:p>
            <a:r>
              <a:rPr lang="en-US" sz="3400" b="1" dirty="0"/>
              <a:t>Comparing Call Graph Analyses</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13372" y="103111"/>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A history of Computing</a:t>
            </a:r>
          </a:p>
        </p:txBody>
      </p:sp>
      <p:sp>
        <p:nvSpPr>
          <p:cNvPr id="10" name="Rectangle 9">
            <a:extLst>
              <a:ext uri="{FF2B5EF4-FFF2-40B4-BE49-F238E27FC236}">
                <a16:creationId xmlns:a16="http://schemas.microsoft.com/office/drawing/2014/main" id="{14642EB5-AE84-742F-A133-5EC1EB5EF7A4}"/>
              </a:ext>
            </a:extLst>
          </p:cNvPr>
          <p:cNvSpPr/>
          <p:nvPr/>
        </p:nvSpPr>
        <p:spPr>
          <a:xfrm>
            <a:off x="6677660" y="1706880"/>
            <a:ext cx="9144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CHA</a:t>
            </a:r>
          </a:p>
        </p:txBody>
      </p:sp>
      <p:sp>
        <p:nvSpPr>
          <p:cNvPr id="12" name="Rectangle 11">
            <a:extLst>
              <a:ext uri="{FF2B5EF4-FFF2-40B4-BE49-F238E27FC236}">
                <a16:creationId xmlns:a16="http://schemas.microsoft.com/office/drawing/2014/main" id="{44FA855A-A0F2-F3D4-B83D-8A4E57D937E5}"/>
              </a:ext>
            </a:extLst>
          </p:cNvPr>
          <p:cNvSpPr/>
          <p:nvPr/>
        </p:nvSpPr>
        <p:spPr>
          <a:xfrm>
            <a:off x="6667500" y="2966720"/>
            <a:ext cx="9144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RTA</a:t>
            </a:r>
          </a:p>
        </p:txBody>
      </p:sp>
      <p:sp>
        <p:nvSpPr>
          <p:cNvPr id="13" name="Rectangle 12">
            <a:extLst>
              <a:ext uri="{FF2B5EF4-FFF2-40B4-BE49-F238E27FC236}">
                <a16:creationId xmlns:a16="http://schemas.microsoft.com/office/drawing/2014/main" id="{ACB3ABBD-65F3-F779-483F-EB617B73F56F}"/>
              </a:ext>
            </a:extLst>
          </p:cNvPr>
          <p:cNvSpPr/>
          <p:nvPr/>
        </p:nvSpPr>
        <p:spPr>
          <a:xfrm>
            <a:off x="6007100" y="4236720"/>
            <a:ext cx="9144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FTA</a:t>
            </a:r>
          </a:p>
        </p:txBody>
      </p:sp>
      <p:sp>
        <p:nvSpPr>
          <p:cNvPr id="14" name="Rectangle 13">
            <a:extLst>
              <a:ext uri="{FF2B5EF4-FFF2-40B4-BE49-F238E27FC236}">
                <a16:creationId xmlns:a16="http://schemas.microsoft.com/office/drawing/2014/main" id="{DE754AA9-1E89-7727-1BCD-1A7AB52E6701}"/>
              </a:ext>
            </a:extLst>
          </p:cNvPr>
          <p:cNvSpPr/>
          <p:nvPr/>
        </p:nvSpPr>
        <p:spPr>
          <a:xfrm>
            <a:off x="7592060" y="4236720"/>
            <a:ext cx="9144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MTA</a:t>
            </a:r>
          </a:p>
        </p:txBody>
      </p:sp>
      <p:sp>
        <p:nvSpPr>
          <p:cNvPr id="15" name="Rectangle 14">
            <a:extLst>
              <a:ext uri="{FF2B5EF4-FFF2-40B4-BE49-F238E27FC236}">
                <a16:creationId xmlns:a16="http://schemas.microsoft.com/office/drawing/2014/main" id="{2740C78E-5798-21F2-CC3B-088D849838C5}"/>
              </a:ext>
            </a:extLst>
          </p:cNvPr>
          <p:cNvSpPr/>
          <p:nvPr/>
        </p:nvSpPr>
        <p:spPr>
          <a:xfrm>
            <a:off x="6667500" y="5547023"/>
            <a:ext cx="9144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XTA</a:t>
            </a:r>
          </a:p>
        </p:txBody>
      </p:sp>
      <p:cxnSp>
        <p:nvCxnSpPr>
          <p:cNvPr id="17" name="Straight Arrow Connector 16">
            <a:extLst>
              <a:ext uri="{FF2B5EF4-FFF2-40B4-BE49-F238E27FC236}">
                <a16:creationId xmlns:a16="http://schemas.microsoft.com/office/drawing/2014/main" id="{7F920984-5012-312A-9BA1-217374FA4702}"/>
              </a:ext>
            </a:extLst>
          </p:cNvPr>
          <p:cNvCxnSpPr>
            <a:stCxn id="12" idx="0"/>
            <a:endCxn id="10" idx="2"/>
          </p:cNvCxnSpPr>
          <p:nvPr/>
        </p:nvCxnSpPr>
        <p:spPr>
          <a:xfrm flipV="1">
            <a:off x="7124700" y="2621280"/>
            <a:ext cx="10160" cy="34544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24A44382-D4BE-8A68-E59F-7461B993EBFE}"/>
              </a:ext>
            </a:extLst>
          </p:cNvPr>
          <p:cNvCxnSpPr>
            <a:cxnSpLocks/>
            <a:stCxn id="13" idx="0"/>
            <a:endCxn id="12" idx="2"/>
          </p:cNvCxnSpPr>
          <p:nvPr/>
        </p:nvCxnSpPr>
        <p:spPr>
          <a:xfrm flipV="1">
            <a:off x="6464300" y="3881120"/>
            <a:ext cx="660400" cy="35560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139FDD29-8CD9-04B8-CB53-94CD04E27C07}"/>
              </a:ext>
            </a:extLst>
          </p:cNvPr>
          <p:cNvCxnSpPr>
            <a:cxnSpLocks/>
            <a:stCxn id="14" idx="0"/>
            <a:endCxn id="12" idx="2"/>
          </p:cNvCxnSpPr>
          <p:nvPr/>
        </p:nvCxnSpPr>
        <p:spPr>
          <a:xfrm flipH="1" flipV="1">
            <a:off x="7124700" y="3881120"/>
            <a:ext cx="924560" cy="35560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D0666586-BB1A-071D-14DE-AADC7D09C4F0}"/>
              </a:ext>
            </a:extLst>
          </p:cNvPr>
          <p:cNvCxnSpPr>
            <a:cxnSpLocks/>
            <a:stCxn id="15" idx="0"/>
            <a:endCxn id="13" idx="2"/>
          </p:cNvCxnSpPr>
          <p:nvPr/>
        </p:nvCxnSpPr>
        <p:spPr>
          <a:xfrm flipH="1" flipV="1">
            <a:off x="6464300" y="5151120"/>
            <a:ext cx="660400" cy="39590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644EDB12-76DF-E2DC-03B4-AFB51EBF36AE}"/>
              </a:ext>
            </a:extLst>
          </p:cNvPr>
          <p:cNvCxnSpPr>
            <a:cxnSpLocks/>
            <a:stCxn id="15" idx="0"/>
            <a:endCxn id="14" idx="2"/>
          </p:cNvCxnSpPr>
          <p:nvPr/>
        </p:nvCxnSpPr>
        <p:spPr>
          <a:xfrm flipV="1">
            <a:off x="7124700" y="5151120"/>
            <a:ext cx="924560" cy="39590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0" name="Rectangle 19">
            <a:extLst>
              <a:ext uri="{FF2B5EF4-FFF2-40B4-BE49-F238E27FC236}">
                <a16:creationId xmlns:a16="http://schemas.microsoft.com/office/drawing/2014/main" id="{DE7A20FC-A89D-CB1C-E770-BAF64766A541}"/>
              </a:ext>
            </a:extLst>
          </p:cNvPr>
          <p:cNvSpPr/>
          <p:nvPr/>
        </p:nvSpPr>
        <p:spPr>
          <a:xfrm>
            <a:off x="8469842" y="2757546"/>
            <a:ext cx="69322" cy="75805"/>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4B88D91-1F52-36F0-975B-29D12F018BAD}"/>
              </a:ext>
            </a:extLst>
          </p:cNvPr>
          <p:cNvSpPr/>
          <p:nvPr/>
        </p:nvSpPr>
        <p:spPr>
          <a:xfrm>
            <a:off x="6125369" y="2756097"/>
            <a:ext cx="62465" cy="75805"/>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AF6025E6-7688-591D-3BB7-B979274469C1}"/>
              </a:ext>
            </a:extLst>
          </p:cNvPr>
          <p:cNvCxnSpPr>
            <a:cxnSpLocks/>
            <a:stCxn id="22" idx="3"/>
            <a:endCxn id="20" idx="1"/>
          </p:cNvCxnSpPr>
          <p:nvPr/>
        </p:nvCxnSpPr>
        <p:spPr>
          <a:xfrm>
            <a:off x="6187834" y="2794000"/>
            <a:ext cx="2282008" cy="1449"/>
          </a:xfrm>
          <a:prstGeom prst="line">
            <a:avLst/>
          </a:prstGeom>
          <a:ln w="57150">
            <a:prstDash val="sysDot"/>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43925AAA-2FCE-F8DC-3984-E9B001A778C0}"/>
              </a:ext>
            </a:extLst>
          </p:cNvPr>
          <p:cNvSpPr txBox="1"/>
          <p:nvPr/>
        </p:nvSpPr>
        <p:spPr>
          <a:xfrm>
            <a:off x="4742559" y="2458331"/>
            <a:ext cx="1375569" cy="646331"/>
          </a:xfrm>
          <a:prstGeom prst="rect">
            <a:avLst/>
          </a:prstGeom>
          <a:noFill/>
        </p:spPr>
        <p:txBody>
          <a:bodyPr wrap="none" rtlCol="0">
            <a:spAutoFit/>
          </a:bodyPr>
          <a:lstStyle/>
          <a:p>
            <a:pPr algn="ctr"/>
            <a:r>
              <a:rPr lang="en-US" b="1" dirty="0"/>
              <a:t>Complete</a:t>
            </a:r>
          </a:p>
          <a:p>
            <a:pPr algn="ctr"/>
            <a:r>
              <a:rPr lang="en-US" b="1" dirty="0"/>
              <a:t>Edge-finder</a:t>
            </a:r>
          </a:p>
        </p:txBody>
      </p:sp>
      <p:sp>
        <p:nvSpPr>
          <p:cNvPr id="32" name="Arrow: Down 31">
            <a:extLst>
              <a:ext uri="{FF2B5EF4-FFF2-40B4-BE49-F238E27FC236}">
                <a16:creationId xmlns:a16="http://schemas.microsoft.com/office/drawing/2014/main" id="{A35A0BEA-56BE-BB87-8693-8CD798389B0B}"/>
              </a:ext>
            </a:extLst>
          </p:cNvPr>
          <p:cNvSpPr/>
          <p:nvPr/>
        </p:nvSpPr>
        <p:spPr>
          <a:xfrm>
            <a:off x="8864600" y="3682512"/>
            <a:ext cx="330200" cy="47038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619F8ED9-19BD-56F0-91B0-6CBAA18E68C2}"/>
              </a:ext>
            </a:extLst>
          </p:cNvPr>
          <p:cNvSpPr txBox="1"/>
          <p:nvPr/>
        </p:nvSpPr>
        <p:spPr>
          <a:xfrm>
            <a:off x="8520642" y="3326676"/>
            <a:ext cx="1071640" cy="369332"/>
          </a:xfrm>
          <a:prstGeom prst="rect">
            <a:avLst/>
          </a:prstGeom>
          <a:noFill/>
        </p:spPr>
        <p:txBody>
          <a:bodyPr wrap="none" rtlCol="0">
            <a:spAutoFit/>
          </a:bodyPr>
          <a:lstStyle/>
          <a:p>
            <a:r>
              <a:rPr lang="en-US" dirty="0"/>
              <a:t>Precision</a:t>
            </a:r>
          </a:p>
        </p:txBody>
      </p:sp>
      <p:sp>
        <p:nvSpPr>
          <p:cNvPr id="34" name="TextBox 33">
            <a:extLst>
              <a:ext uri="{FF2B5EF4-FFF2-40B4-BE49-F238E27FC236}">
                <a16:creationId xmlns:a16="http://schemas.microsoft.com/office/drawing/2014/main" id="{EF9FEEFF-F016-2672-1F14-8FF44D1BAFE1}"/>
              </a:ext>
            </a:extLst>
          </p:cNvPr>
          <p:cNvSpPr txBox="1"/>
          <p:nvPr/>
        </p:nvSpPr>
        <p:spPr>
          <a:xfrm>
            <a:off x="9847264" y="3340854"/>
            <a:ext cx="1128835" cy="369332"/>
          </a:xfrm>
          <a:prstGeom prst="rect">
            <a:avLst/>
          </a:prstGeom>
          <a:noFill/>
        </p:spPr>
        <p:txBody>
          <a:bodyPr wrap="none" rtlCol="0">
            <a:spAutoFit/>
          </a:bodyPr>
          <a:lstStyle/>
          <a:p>
            <a:r>
              <a:rPr lang="en-US" dirty="0"/>
              <a:t>Efficiency</a:t>
            </a:r>
          </a:p>
        </p:txBody>
      </p:sp>
      <p:sp>
        <p:nvSpPr>
          <p:cNvPr id="11" name="Arrow: Down 10">
            <a:extLst>
              <a:ext uri="{FF2B5EF4-FFF2-40B4-BE49-F238E27FC236}">
                <a16:creationId xmlns:a16="http://schemas.microsoft.com/office/drawing/2014/main" id="{381B6742-FC58-6CF9-1569-7334D23372A8}"/>
              </a:ext>
            </a:extLst>
          </p:cNvPr>
          <p:cNvSpPr/>
          <p:nvPr/>
        </p:nvSpPr>
        <p:spPr>
          <a:xfrm rot="10800000">
            <a:off x="10199462" y="3723471"/>
            <a:ext cx="330200" cy="47038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2488868"/>
      </p:ext>
    </p:extLst>
  </p:cSld>
  <p:clrMapOvr>
    <a:masterClrMapping/>
  </p:clrMapOvr>
</p:sld>
</file>

<file path=ppt/slides/slide26.xml><?xml version="1.0" encoding="utf-8"?>
<p:sld xmlns:a16="http://schemas.microsoft.com/office/drawing/2014/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9F29B-F233-48AF-8261-F33A4E079E3E}"/>
              </a:ext>
              <a:ext uri="{C183D7F6-B498-43B3-948B-1728B52AA6E4}">
                <adec:decorative xmlns:adec="http://schemas.microsoft.com/office/drawing/2017/decorative" val="0"/>
              </a:ext>
            </a:extLst>
          </p:cNvPr>
          <p:cNvSpPr>
            <a:spLocks noGrp="1"/>
          </p:cNvSpPr>
          <p:nvPr>
            <p:ph type="title"/>
          </p:nvPr>
        </p:nvSpPr>
        <p:spPr>
          <a:xfrm>
            <a:off x="839225" y="1876123"/>
            <a:ext cx="5094733" cy="1325563"/>
          </a:xfrm>
        </p:spPr>
        <p:txBody>
          <a:bodyPr>
            <a:noAutofit/>
          </a:bodyPr>
          <a:lstStyle/>
          <a:p>
            <a:r>
              <a:rPr lang="en-US" sz="3800" b="1" u="sng" dirty="0"/>
              <a:t>Wrap-up</a:t>
            </a:r>
          </a:p>
        </p:txBody>
      </p:sp>
    </p:spTree>
    <p:extLst>
      <p:ext uri="{BB962C8B-B14F-4D97-AF65-F5344CB8AC3E}">
        <p14:creationId xmlns:p14="http://schemas.microsoft.com/office/powerpoint/2010/main" val="3889279643"/>
      </p:ext>
    </p:extLst>
  </p:cSld>
  <p:clrMapOvr>
    <a:masterClrMapping/>
  </p:clrMapOvr>
</p:sld>
</file>

<file path=ppt/slides/slide3.xml><?xml version="1.0" encoding="utf-8"?>
<p:sld xmlns:a16="http://schemas.microsoft.com/office/drawing/2014/main"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31FE9-9059-4FE8-B4AC-9771F23A1B89}"/>
              </a:ext>
            </a:extLst>
          </p:cNvPr>
          <p:cNvSpPr>
            <a:spLocks noGrp="1"/>
          </p:cNvSpPr>
          <p:nvPr>
            <p:ph type="title"/>
          </p:nvPr>
        </p:nvSpPr>
        <p:spPr>
          <a:xfrm>
            <a:off x="1508760" y="4156405"/>
            <a:ext cx="3356538" cy="1325563"/>
          </a:xfrm>
        </p:spPr>
        <p:txBody>
          <a:bodyPr>
            <a:normAutofit/>
          </a:bodyPr>
          <a:lstStyle/>
          <a:p>
            <a:r>
              <a:rPr lang="en-US" b="1" dirty="0"/>
              <a:t>Administrivia</a:t>
            </a:r>
            <a:br>
              <a:rPr lang="en-US" b="1" dirty="0"/>
            </a:br>
            <a:r>
              <a:rPr lang="en-US" b="1" dirty="0"/>
              <a:t>and </a:t>
            </a:r>
            <a:br>
              <a:rPr lang="en-US" b="1" dirty="0"/>
            </a:br>
            <a:r>
              <a:rPr lang="en-US" b="1" dirty="0"/>
              <a:t>Announcements</a:t>
            </a:r>
          </a:p>
        </p:txBody>
      </p:sp>
      <p:sp>
        <p:nvSpPr>
          <p:cNvPr id="4" name="Text Placeholder 3">
            <a:extLst>
              <a:ext uri="{FF2B5EF4-FFF2-40B4-BE49-F238E27FC236}">
                <a16:creationId xmlns:a16="http://schemas.microsoft.com/office/drawing/2014/main" id="{FE5E1662-7EE7-2CB2-7736-8451BCB140AC}"/>
              </a:ext>
            </a:extLst>
          </p:cNvPr>
          <p:cNvSpPr>
            <a:spLocks noGrp="1"/>
          </p:cNvSpPr>
          <p:nvPr>
            <p:ph type="body" sz="quarter" idx="13"/>
          </p:nvPr>
        </p:nvSpPr>
        <p:spPr/>
        <p:txBody>
          <a:bodyPr>
            <a:normAutofit lnSpcReduction="10000"/>
          </a:bodyPr>
          <a:lstStyle/>
          <a:p>
            <a:endParaRPr lang="en-US"/>
          </a:p>
        </p:txBody>
      </p:sp>
    </p:spTree>
    <p:extLst>
      <p:ext uri="{BB962C8B-B14F-4D97-AF65-F5344CB8AC3E}">
        <p14:creationId xmlns:p14="http://schemas.microsoft.com/office/powerpoint/2010/main" val="922657321"/>
      </p:ext>
    </p:extLst>
  </p:cSld>
  <p:clrMapOvr>
    <a:masterClrMapping/>
  </p:clrMapOvr>
</p:sld>
</file>

<file path=ppt/slides/slide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6416040" y="4434840"/>
            <a:ext cx="5570014" cy="1122202"/>
          </a:xfrm>
        </p:spPr>
        <p:txBody>
          <a:bodyPr/>
          <a:lstStyle/>
          <a:p>
            <a:r>
              <a:rPr lang="en-US" dirty="0"/>
              <a:t>Call Targets</a:t>
            </a:r>
          </a:p>
        </p:txBody>
      </p:sp>
      <p:sp>
        <p:nvSpPr>
          <p:cNvPr id="3" name="Subtitle 2">
            <a:extLst>
              <a:ext uri="{FF2B5EF4-FFF2-40B4-BE49-F238E27FC236}">
                <a16:creationId xmlns:a16="http://schemas.microsoft.com/office/drawing/2014/main" id="{1901B20D-4C28-4DA3-ABBD-718C22A5E58B}"/>
              </a:ext>
            </a:extLst>
          </p:cNvPr>
          <p:cNvSpPr>
            <a:spLocks noGrp="1"/>
          </p:cNvSpPr>
          <p:nvPr>
            <p:ph type="subTitle" idx="1"/>
          </p:nvPr>
        </p:nvSpPr>
        <p:spPr>
          <a:xfrm>
            <a:off x="6416041" y="5586890"/>
            <a:ext cx="4941770" cy="1122202"/>
          </a:xfrm>
        </p:spPr>
        <p:txBody>
          <a:bodyPr>
            <a:normAutofit/>
          </a:bodyPr>
          <a:lstStyle/>
          <a:p>
            <a:r>
              <a:rPr lang="en-US" sz="2000" dirty="0"/>
              <a:t>EECS 677: Software Security Evaluation</a:t>
            </a:r>
          </a:p>
          <a:p>
            <a:r>
              <a:rPr lang="en-US" sz="2000" dirty="0"/>
              <a:t>Drew Davidson</a:t>
            </a:r>
          </a:p>
        </p:txBody>
      </p:sp>
    </p:spTree>
    <p:extLst>
      <p:ext uri="{BB962C8B-B14F-4D97-AF65-F5344CB8AC3E}">
        <p14:creationId xmlns:p14="http://schemas.microsoft.com/office/powerpoint/2010/main" val="1642425379"/>
      </p:ext>
    </p:extLst>
  </p:cSld>
  <p:clrMapOvr>
    <a:masterClrMapping/>
  </p:clrMapOvr>
</p:sld>
</file>

<file path=ppt/slides/slide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014CE2F-3304-F0A1-9907-FE88AD613D62}"/>
              </a:ext>
            </a:extLst>
          </p:cNvPr>
          <p:cNvSpPr>
            <a:spLocks noGrp="1"/>
          </p:cNvSpPr>
          <p:nvPr>
            <p:ph type="sldNum" sz="quarter" idx="12"/>
          </p:nvPr>
        </p:nvSpPr>
        <p:spPr>
          <a:xfrm>
            <a:off x="9436608" y="0"/>
            <a:ext cx="2743200" cy="365125"/>
          </a:xfrm>
        </p:spPr>
        <p:txBody>
          <a:bodyPr/>
          <a:lstStyle/>
          <a:p>
            <a:fld id="{B5CEABB6-07DC-46E8-9B57-56EC44A396E5}" type="slidenum">
              <a:rPr lang="en-US" smtClean="0"/>
              <a:t>5</a:t>
            </a:fld>
            <a:endParaRPr lang="en-US" dirty="0"/>
          </a:p>
        </p:txBody>
      </p:sp>
      <p:sp>
        <p:nvSpPr>
          <p:cNvPr id="7" name="Title 1">
            <a:extLst>
              <a:ext uri="{FF2B5EF4-FFF2-40B4-BE49-F238E27FC236}">
                <a16:creationId xmlns:a16="http://schemas.microsoft.com/office/drawing/2014/main" id="{3C85F044-08DA-4E14-0374-C85B54C085FC}"/>
              </a:ext>
            </a:extLst>
          </p:cNvPr>
          <p:cNvSpPr>
            <a:spLocks noGrp="1"/>
          </p:cNvSpPr>
          <p:nvPr>
            <p:ph type="title"/>
          </p:nvPr>
        </p:nvSpPr>
        <p:spPr>
          <a:xfrm>
            <a:off x="11071" y="-95375"/>
            <a:ext cx="12172220" cy="1325563"/>
          </a:xfrm>
        </p:spPr>
        <p:txBody>
          <a:bodyPr>
            <a:normAutofit/>
          </a:bodyPr>
          <a:lstStyle/>
          <a:p>
            <a:r>
              <a:rPr lang="en-US" sz="3400" b="1" dirty="0"/>
              <a:t>Last Time: Summary Functions</a:t>
            </a:r>
          </a:p>
        </p:txBody>
      </p:sp>
      <p:sp>
        <p:nvSpPr>
          <p:cNvPr id="8" name="Title 1">
            <a:extLst>
              <a:ext uri="{FF2B5EF4-FFF2-40B4-BE49-F238E27FC236}">
                <a16:creationId xmlns:a16="http://schemas.microsoft.com/office/drawing/2014/main" id="{C3FD93B4-3665-17C4-2868-7902DDDD054B}"/>
              </a:ext>
            </a:extLst>
          </p:cNvPr>
          <p:cNvSpPr txBox="1">
            <a:spLocks/>
          </p:cNvSpPr>
          <p:nvPr/>
        </p:nvSpPr>
        <p:spPr>
          <a:xfrm>
            <a:off x="7588" y="212473"/>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Review: Last Lecture</a:t>
            </a:r>
          </a:p>
        </p:txBody>
      </p:sp>
      <p:sp>
        <p:nvSpPr>
          <p:cNvPr id="3" name="Content Placeholder 2">
            <a:extLst>
              <a:ext uri="{FF2B5EF4-FFF2-40B4-BE49-F238E27FC236}">
                <a16:creationId xmlns:a16="http://schemas.microsoft.com/office/drawing/2014/main" id="{208E6857-D984-D77F-E7C0-0C75987B74B6}"/>
              </a:ext>
            </a:extLst>
          </p:cNvPr>
          <p:cNvSpPr txBox="1">
            <a:spLocks/>
          </p:cNvSpPr>
          <p:nvPr/>
        </p:nvSpPr>
        <p:spPr>
          <a:xfrm>
            <a:off x="847894" y="1889053"/>
            <a:ext cx="8976463" cy="685799"/>
          </a:xfrm>
          <a:prstGeom prst="rect">
            <a:avLst/>
          </a:prstGeom>
        </p:spPr>
        <p:txBody>
          <a:bodyPr vert="horz" lIns="91440" tIns="45720" rIns="91440" bIns="45720" rtlCol="0" anchor="t">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lang="en-US" sz="2000" kern="1200" cap="all" spc="1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400" cap="small" dirty="0"/>
              <a:t>Can we over-Approximate a function’s effect without building the </a:t>
            </a:r>
            <a:r>
              <a:rPr lang="en-US" sz="2400" cap="small" dirty="0" err="1"/>
              <a:t>supergraph</a:t>
            </a:r>
            <a:r>
              <a:rPr lang="en-US" sz="2400" cap="small" dirty="0"/>
              <a:t>? </a:t>
            </a:r>
          </a:p>
        </p:txBody>
      </p:sp>
      <p:sp>
        <p:nvSpPr>
          <p:cNvPr id="6" name="TextBox 5">
            <a:extLst>
              <a:ext uri="{FF2B5EF4-FFF2-40B4-BE49-F238E27FC236}">
                <a16:creationId xmlns:a16="http://schemas.microsoft.com/office/drawing/2014/main" id="{3680400D-2F6E-897C-2B1F-E459780F0F6E}"/>
              </a:ext>
            </a:extLst>
          </p:cNvPr>
          <p:cNvSpPr txBox="1"/>
          <p:nvPr/>
        </p:nvSpPr>
        <p:spPr>
          <a:xfrm>
            <a:off x="847894" y="2568315"/>
            <a:ext cx="5248106" cy="646331"/>
          </a:xfrm>
          <a:prstGeom prst="rect">
            <a:avLst/>
          </a:prstGeom>
          <a:noFill/>
        </p:spPr>
        <p:txBody>
          <a:bodyPr wrap="square">
            <a:spAutoFit/>
          </a:bodyPr>
          <a:lstStyle/>
          <a:p>
            <a:r>
              <a:rPr lang="en-US" b="1" i="0" dirty="0">
                <a:solidFill>
                  <a:srgbClr val="666666"/>
                </a:solidFill>
                <a:effectLst/>
              </a:rPr>
              <a:t>Motivation</a:t>
            </a:r>
          </a:p>
          <a:p>
            <a:pPr marL="285750" indent="-285750">
              <a:buFont typeface="Tenorite" panose="00000500000000000000" pitchFamily="2" charset="0"/>
              <a:buChar char="–"/>
            </a:pPr>
            <a:r>
              <a:rPr lang="en-US" i="0" dirty="0">
                <a:solidFill>
                  <a:srgbClr val="666666"/>
                </a:solidFill>
                <a:effectLst/>
              </a:rPr>
              <a:t>Allows “quick”, modular analysis</a:t>
            </a:r>
            <a:endParaRPr lang="en-US" dirty="0"/>
          </a:p>
        </p:txBody>
      </p:sp>
      <p:sp>
        <p:nvSpPr>
          <p:cNvPr id="2" name="TextBox 1">
            <a:extLst>
              <a:ext uri="{FF2B5EF4-FFF2-40B4-BE49-F238E27FC236}">
                <a16:creationId xmlns:a16="http://schemas.microsoft.com/office/drawing/2014/main" id="{EABE0464-2152-1DDA-B3D1-279FFC158C7F}"/>
              </a:ext>
            </a:extLst>
          </p:cNvPr>
          <p:cNvSpPr txBox="1"/>
          <p:nvPr/>
        </p:nvSpPr>
        <p:spPr>
          <a:xfrm>
            <a:off x="864220" y="3411959"/>
            <a:ext cx="5248106" cy="923330"/>
          </a:xfrm>
          <a:prstGeom prst="rect">
            <a:avLst/>
          </a:prstGeom>
          <a:noFill/>
        </p:spPr>
        <p:txBody>
          <a:bodyPr wrap="square">
            <a:spAutoFit/>
          </a:bodyPr>
          <a:lstStyle/>
          <a:p>
            <a:r>
              <a:rPr lang="en-US" b="1" i="0" dirty="0">
                <a:solidFill>
                  <a:srgbClr val="666666"/>
                </a:solidFill>
                <a:effectLst/>
              </a:rPr>
              <a:t>Manifestations</a:t>
            </a:r>
          </a:p>
          <a:p>
            <a:pPr marL="285750" indent="-285750">
              <a:buFont typeface="Tenorite" panose="00000500000000000000" pitchFamily="2" charset="0"/>
              <a:buChar char="–"/>
            </a:pPr>
            <a:r>
              <a:rPr lang="en-US" i="0" dirty="0">
                <a:solidFill>
                  <a:srgbClr val="666666"/>
                </a:solidFill>
                <a:effectLst/>
              </a:rPr>
              <a:t>GMOD/GREF (what variables are touched?)</a:t>
            </a:r>
          </a:p>
          <a:p>
            <a:pPr marL="285750" indent="-285750">
              <a:buFont typeface="Tenorite" panose="00000500000000000000" pitchFamily="2" charset="0"/>
              <a:buChar char="–"/>
            </a:pPr>
            <a:r>
              <a:rPr lang="en-US" dirty="0">
                <a:solidFill>
                  <a:srgbClr val="666666"/>
                </a:solidFill>
              </a:rPr>
              <a:t>Abstract transfer functions</a:t>
            </a:r>
            <a:endParaRPr lang="en-US" dirty="0"/>
          </a:p>
        </p:txBody>
      </p:sp>
    </p:spTree>
    <p:extLst>
      <p:ext uri="{BB962C8B-B14F-4D97-AF65-F5344CB8AC3E}">
        <p14:creationId xmlns:p14="http://schemas.microsoft.com/office/powerpoint/2010/main" val="3330255376"/>
      </p:ext>
    </p:extLst>
  </p:cSld>
  <p:clrMapOvr>
    <a:masterClrMapping/>
  </p:clrMapOvr>
</p:sld>
</file>

<file path=ppt/slides/slide6.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543CE4-34FA-6F90-48F7-356B206F0621}"/>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617698E-D990-3F4E-E500-F1395DF37211}"/>
              </a:ext>
            </a:extLst>
          </p:cNvPr>
          <p:cNvSpPr>
            <a:spLocks noGrp="1"/>
          </p:cNvSpPr>
          <p:nvPr>
            <p:ph type="sldNum" sz="quarter" idx="12"/>
          </p:nvPr>
        </p:nvSpPr>
        <p:spPr>
          <a:xfrm>
            <a:off x="9436608" y="0"/>
            <a:ext cx="2743200" cy="365125"/>
          </a:xfrm>
        </p:spPr>
        <p:txBody>
          <a:bodyPr/>
          <a:lstStyle/>
          <a:p>
            <a:fld id="{B5CEABB6-07DC-46E8-9B57-56EC44A396E5}" type="slidenum">
              <a:rPr lang="en-US" smtClean="0"/>
              <a:t>6</a:t>
            </a:fld>
            <a:endParaRPr lang="en-US" dirty="0"/>
          </a:p>
        </p:txBody>
      </p:sp>
      <p:sp>
        <p:nvSpPr>
          <p:cNvPr id="7" name="Title 1">
            <a:extLst>
              <a:ext uri="{FF2B5EF4-FFF2-40B4-BE49-F238E27FC236}">
                <a16:creationId xmlns:a16="http://schemas.microsoft.com/office/drawing/2014/main" id="{294806BA-BA12-F905-AC05-9CC9B03BA9F2}"/>
              </a:ext>
            </a:extLst>
          </p:cNvPr>
          <p:cNvSpPr>
            <a:spLocks noGrp="1"/>
          </p:cNvSpPr>
          <p:nvPr>
            <p:ph type="title"/>
          </p:nvPr>
        </p:nvSpPr>
        <p:spPr>
          <a:xfrm>
            <a:off x="11071" y="-95375"/>
            <a:ext cx="12172220" cy="1325563"/>
          </a:xfrm>
        </p:spPr>
        <p:txBody>
          <a:bodyPr>
            <a:normAutofit/>
          </a:bodyPr>
          <a:lstStyle/>
          <a:p>
            <a:r>
              <a:rPr lang="en-US" sz="3400" b="1" dirty="0"/>
              <a:t>More </a:t>
            </a:r>
            <a:r>
              <a:rPr lang="en-US" sz="3400" b="1" dirty="0" err="1"/>
              <a:t>CompleX</a:t>
            </a:r>
            <a:r>
              <a:rPr lang="en-US" sz="3400" b="1" dirty="0"/>
              <a:t> </a:t>
            </a:r>
            <a:r>
              <a:rPr lang="en-US" sz="3400" b="1" dirty="0" err="1"/>
              <a:t>GmOD</a:t>
            </a:r>
            <a:r>
              <a:rPr lang="en-US" sz="3400" b="1" dirty="0"/>
              <a:t>/GREF</a:t>
            </a:r>
          </a:p>
        </p:txBody>
      </p:sp>
      <p:sp>
        <p:nvSpPr>
          <p:cNvPr id="8" name="Title 1">
            <a:extLst>
              <a:ext uri="{FF2B5EF4-FFF2-40B4-BE49-F238E27FC236}">
                <a16:creationId xmlns:a16="http://schemas.microsoft.com/office/drawing/2014/main" id="{743C9357-26F3-EF7A-382A-3B28FE8B4CAD}"/>
              </a:ext>
            </a:extLst>
          </p:cNvPr>
          <p:cNvSpPr txBox="1">
            <a:spLocks/>
          </p:cNvSpPr>
          <p:nvPr/>
        </p:nvSpPr>
        <p:spPr>
          <a:xfrm>
            <a:off x="7588" y="212473"/>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Review: Last Lecture</a:t>
            </a:r>
          </a:p>
        </p:txBody>
      </p:sp>
      <p:sp>
        <p:nvSpPr>
          <p:cNvPr id="4" name="TextBox 3">
            <a:extLst>
              <a:ext uri="{FF2B5EF4-FFF2-40B4-BE49-F238E27FC236}">
                <a16:creationId xmlns:a16="http://schemas.microsoft.com/office/drawing/2014/main" id="{9157B2E6-CE4C-23A1-B520-308C9D6C6056}"/>
              </a:ext>
            </a:extLst>
          </p:cNvPr>
          <p:cNvSpPr txBox="1"/>
          <p:nvPr/>
        </p:nvSpPr>
        <p:spPr>
          <a:xfrm>
            <a:off x="5952312" y="2157292"/>
            <a:ext cx="1870173" cy="73866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v</a:t>
            </a:r>
            <a:r>
              <a:rPr kumimoji="0" lang="en-US" altLang="en-US" sz="1400" b="0" i="0" u="none" strike="noStrike" cap="none" normalizeH="0" baseline="0" dirty="0" bmk="">
                <a:ln>
                  <a:noFill/>
                </a:ln>
                <a:solidFill>
                  <a:srgbClr val="000000"/>
                </a:solidFill>
                <a:effectLst/>
                <a:latin typeface="Courier New" panose="02070309020205020404" pitchFamily="49" charset="0"/>
                <a:cs typeface="Courier New" panose="02070309020205020404" pitchFamily="49" charset="0"/>
              </a:rPr>
              <a:t>oid main() {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bmk="">
                <a:solidFill>
                  <a:srgbClr val="000000"/>
                </a:solidFill>
                <a:latin typeface="Courier New" panose="02070309020205020404" pitchFamily="49" charset="0"/>
                <a:cs typeface="Courier New" panose="02070309020205020404" pitchFamily="49" charset="0"/>
              </a:rPr>
              <a:t>S1: call  a(v1)</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bmk="">
                <a:solidFill>
                  <a:srgbClr val="000000"/>
                </a:solidFill>
                <a:latin typeface="Courier New" panose="02070309020205020404" pitchFamily="49" charset="0"/>
                <a:cs typeface="Courier New" panose="02070309020205020404" pitchFamily="49" charset="0"/>
              </a:rPr>
              <a:t>} </a:t>
            </a:r>
          </a:p>
        </p:txBody>
      </p:sp>
      <p:sp>
        <p:nvSpPr>
          <p:cNvPr id="9" name="TextBox 8">
            <a:extLst>
              <a:ext uri="{FF2B5EF4-FFF2-40B4-BE49-F238E27FC236}">
                <a16:creationId xmlns:a16="http://schemas.microsoft.com/office/drawing/2014/main" id="{EE13E900-CE46-5B1D-3BA7-620BF347498A}"/>
              </a:ext>
            </a:extLst>
          </p:cNvPr>
          <p:cNvSpPr txBox="1"/>
          <p:nvPr/>
        </p:nvSpPr>
        <p:spPr>
          <a:xfrm>
            <a:off x="5952313" y="3068548"/>
            <a:ext cx="2250893" cy="95410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v</a:t>
            </a:r>
            <a:r>
              <a:rPr kumimoji="0" lang="en-US" altLang="en-US" sz="1400" b="0" i="0" u="none" strike="noStrike" cap="none" normalizeH="0" baseline="0" dirty="0" bmk="">
                <a:ln>
                  <a:noFill/>
                </a:ln>
                <a:solidFill>
                  <a:srgbClr val="000000"/>
                </a:solidFill>
                <a:effectLst/>
                <a:latin typeface="Courier New" panose="02070309020205020404" pitchFamily="49" charset="0"/>
                <a:cs typeface="Courier New" panose="02070309020205020404" pitchFamily="49" charset="0"/>
              </a:rPr>
              <a:t>oid a( f1 ) {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bmk="">
                <a:solidFill>
                  <a:srgbClr val="000000"/>
                </a:solidFill>
                <a:latin typeface="Courier New" panose="02070309020205020404" pitchFamily="49" charset="0"/>
                <a:cs typeface="Courier New" panose="02070309020205020404" pitchFamily="49" charset="0"/>
              </a:rPr>
              <a:t>S2: call b(v2, v3)</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bmk="">
                <a:solidFill>
                  <a:srgbClr val="000000"/>
                </a:solidFill>
                <a:latin typeface="Courier New" panose="02070309020205020404" pitchFamily="49" charset="0"/>
                <a:cs typeface="Courier New" panose="02070309020205020404" pitchFamily="49" charset="0"/>
              </a:rPr>
              <a:t>S3: call b(v4, v5)</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bmk="">
                <a:solidFill>
                  <a:srgbClr val="000000"/>
                </a:solidFill>
                <a:latin typeface="Courier New" panose="02070309020205020404" pitchFamily="49" charset="0"/>
                <a:cs typeface="Courier New" panose="02070309020205020404" pitchFamily="49" charset="0"/>
              </a:rPr>
              <a:t>} </a:t>
            </a:r>
          </a:p>
        </p:txBody>
      </p:sp>
      <p:sp>
        <p:nvSpPr>
          <p:cNvPr id="10" name="TextBox 9">
            <a:extLst>
              <a:ext uri="{FF2B5EF4-FFF2-40B4-BE49-F238E27FC236}">
                <a16:creationId xmlns:a16="http://schemas.microsoft.com/office/drawing/2014/main" id="{93A66974-8A41-CC87-B52D-485952F768BD}"/>
              </a:ext>
            </a:extLst>
          </p:cNvPr>
          <p:cNvSpPr txBox="1"/>
          <p:nvPr/>
        </p:nvSpPr>
        <p:spPr>
          <a:xfrm>
            <a:off x="5912027" y="4268877"/>
            <a:ext cx="2250893" cy="95410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v</a:t>
            </a:r>
            <a:r>
              <a:rPr kumimoji="0" lang="en-US" altLang="en-US" sz="1400" b="0" i="0" u="none" strike="noStrike" cap="none" normalizeH="0" baseline="0" dirty="0" bmk="">
                <a:ln>
                  <a:noFill/>
                </a:ln>
                <a:solidFill>
                  <a:srgbClr val="000000"/>
                </a:solidFill>
                <a:effectLst/>
                <a:latin typeface="Courier New" panose="02070309020205020404" pitchFamily="49" charset="0"/>
                <a:cs typeface="Courier New" panose="02070309020205020404" pitchFamily="49" charset="0"/>
              </a:rPr>
              <a:t>oid </a:t>
            </a:r>
            <a:r>
              <a:rPr lang="en-US" altLang="en-US" sz="1400" dirty="0" bmk="">
                <a:solidFill>
                  <a:srgbClr val="000000"/>
                </a:solidFill>
                <a:latin typeface="Courier New" panose="02070309020205020404" pitchFamily="49" charset="0"/>
                <a:cs typeface="Courier New" panose="02070309020205020404" pitchFamily="49" charset="0"/>
              </a:rPr>
              <a:t>b</a:t>
            </a:r>
            <a:r>
              <a:rPr kumimoji="0" lang="en-US" altLang="en-US" sz="1400" b="0" i="0" u="none" strike="noStrike" cap="none" normalizeH="0" baseline="0" dirty="0" bmk="">
                <a:ln>
                  <a:noFill/>
                </a:ln>
                <a:solidFill>
                  <a:srgbClr val="000000"/>
                </a:solidFill>
                <a:effectLst/>
                <a:latin typeface="Courier New" panose="02070309020205020404" pitchFamily="49" charset="0"/>
                <a:cs typeface="Courier New" panose="02070309020205020404" pitchFamily="49" charset="0"/>
              </a:rPr>
              <a:t>( f2, f3 ) {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bmk="">
                <a:solidFill>
                  <a:srgbClr val="000000"/>
                </a:solidFill>
                <a:latin typeface="Courier New" panose="02070309020205020404" pitchFamily="49" charset="0"/>
                <a:cs typeface="Courier New" panose="02070309020205020404" pitchFamily="49" charset="0"/>
              </a:rPr>
              <a:t>      print f3;</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bmk="">
                <a:solidFill>
                  <a:srgbClr val="000000"/>
                </a:solidFill>
                <a:latin typeface="Courier New" panose="02070309020205020404" pitchFamily="49" charset="0"/>
                <a:cs typeface="Courier New" panose="02070309020205020404" pitchFamily="49" charset="0"/>
              </a:rPr>
              <a:t>S4: call b(g1, g2)</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bmk="">
                <a:solidFill>
                  <a:srgbClr val="000000"/>
                </a:solidFill>
                <a:latin typeface="Courier New" panose="02070309020205020404" pitchFamily="49" charset="0"/>
                <a:cs typeface="Courier New" panose="02070309020205020404" pitchFamily="49" charset="0"/>
              </a:rPr>
              <a:t>} </a:t>
            </a:r>
          </a:p>
        </p:txBody>
      </p:sp>
      <p:sp>
        <p:nvSpPr>
          <p:cNvPr id="11" name="Rectangle 10">
            <a:extLst>
              <a:ext uri="{FF2B5EF4-FFF2-40B4-BE49-F238E27FC236}">
                <a16:creationId xmlns:a16="http://schemas.microsoft.com/office/drawing/2014/main" id="{2C6C4E2C-7434-CEE9-5A3B-F6ECF792B9E5}"/>
              </a:ext>
            </a:extLst>
          </p:cNvPr>
          <p:cNvSpPr/>
          <p:nvPr/>
        </p:nvSpPr>
        <p:spPr>
          <a:xfrm>
            <a:off x="8168927" y="2057267"/>
            <a:ext cx="1325880" cy="9144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main</a:t>
            </a:r>
          </a:p>
          <a:p>
            <a:pPr algn="ctr"/>
            <a:r>
              <a:rPr lang="en-US" dirty="0">
                <a:solidFill>
                  <a:schemeClr val="tx1"/>
                </a:solidFill>
              </a:rPr>
              <a:t>IREF = { }</a:t>
            </a:r>
          </a:p>
          <a:p>
            <a:pPr algn="ctr"/>
            <a:r>
              <a:rPr lang="en-US" dirty="0">
                <a:solidFill>
                  <a:schemeClr val="tx1"/>
                </a:solidFill>
              </a:rPr>
              <a:t>S1</a:t>
            </a:r>
          </a:p>
        </p:txBody>
      </p:sp>
      <p:sp>
        <p:nvSpPr>
          <p:cNvPr id="12" name="Rectangle 11">
            <a:extLst>
              <a:ext uri="{FF2B5EF4-FFF2-40B4-BE49-F238E27FC236}">
                <a16:creationId xmlns:a16="http://schemas.microsoft.com/office/drawing/2014/main" id="{CFFBD3B2-5A84-DA2F-EDFB-0F5549294234}"/>
              </a:ext>
            </a:extLst>
          </p:cNvPr>
          <p:cNvSpPr/>
          <p:nvPr/>
        </p:nvSpPr>
        <p:spPr>
          <a:xfrm>
            <a:off x="8168927" y="3323871"/>
            <a:ext cx="1325880" cy="9144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a</a:t>
            </a:r>
          </a:p>
          <a:p>
            <a:pPr algn="ctr"/>
            <a:r>
              <a:rPr lang="en-US" dirty="0">
                <a:solidFill>
                  <a:schemeClr val="tx1"/>
                </a:solidFill>
              </a:rPr>
              <a:t>IREF = { }</a:t>
            </a:r>
          </a:p>
          <a:p>
            <a:pPr algn="ctr"/>
            <a:r>
              <a:rPr lang="en-US" dirty="0">
                <a:solidFill>
                  <a:schemeClr val="tx1"/>
                </a:solidFill>
              </a:rPr>
              <a:t>S2   S3</a:t>
            </a:r>
          </a:p>
        </p:txBody>
      </p:sp>
      <p:sp>
        <p:nvSpPr>
          <p:cNvPr id="13" name="Rectangle 12">
            <a:extLst>
              <a:ext uri="{FF2B5EF4-FFF2-40B4-BE49-F238E27FC236}">
                <a16:creationId xmlns:a16="http://schemas.microsoft.com/office/drawing/2014/main" id="{C4BF1442-15F1-DFF8-1EC5-766FD52D1716}"/>
              </a:ext>
            </a:extLst>
          </p:cNvPr>
          <p:cNvSpPr/>
          <p:nvPr/>
        </p:nvSpPr>
        <p:spPr>
          <a:xfrm>
            <a:off x="8168927" y="4602480"/>
            <a:ext cx="1325880" cy="9144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b</a:t>
            </a:r>
          </a:p>
          <a:p>
            <a:pPr algn="ctr"/>
            <a:r>
              <a:rPr lang="en-US" dirty="0">
                <a:solidFill>
                  <a:schemeClr val="tx1"/>
                </a:solidFill>
              </a:rPr>
              <a:t>IREF = {f3}</a:t>
            </a:r>
          </a:p>
          <a:p>
            <a:pPr algn="ctr"/>
            <a:r>
              <a:rPr lang="en-US" dirty="0">
                <a:solidFill>
                  <a:schemeClr val="tx1"/>
                </a:solidFill>
              </a:rPr>
              <a:t>S4</a:t>
            </a:r>
          </a:p>
        </p:txBody>
      </p:sp>
      <p:cxnSp>
        <p:nvCxnSpPr>
          <p:cNvPr id="14" name="Straight Arrow Connector 13">
            <a:extLst>
              <a:ext uri="{FF2B5EF4-FFF2-40B4-BE49-F238E27FC236}">
                <a16:creationId xmlns:a16="http://schemas.microsoft.com/office/drawing/2014/main" id="{A4264278-19C0-1248-EEF7-B983D3F992A6}"/>
              </a:ext>
            </a:extLst>
          </p:cNvPr>
          <p:cNvCxnSpPr>
            <a:stCxn id="11" idx="2"/>
            <a:endCxn id="12" idx="0"/>
          </p:cNvCxnSpPr>
          <p:nvPr/>
        </p:nvCxnSpPr>
        <p:spPr>
          <a:xfrm>
            <a:off x="8831867" y="2971667"/>
            <a:ext cx="0" cy="35220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a:extLst>
              <a:ext uri="{FF2B5EF4-FFF2-40B4-BE49-F238E27FC236}">
                <a16:creationId xmlns:a16="http://schemas.microsoft.com/office/drawing/2014/main" id="{EB257897-CFC2-53C2-B2A2-047718493FC1}"/>
              </a:ext>
            </a:extLst>
          </p:cNvPr>
          <p:cNvCxnSpPr>
            <a:cxnSpLocks/>
            <a:endCxn id="13" idx="0"/>
          </p:cNvCxnSpPr>
          <p:nvPr/>
        </p:nvCxnSpPr>
        <p:spPr>
          <a:xfrm>
            <a:off x="8610887" y="4238271"/>
            <a:ext cx="220980" cy="36420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a:extLst>
              <a:ext uri="{FF2B5EF4-FFF2-40B4-BE49-F238E27FC236}">
                <a16:creationId xmlns:a16="http://schemas.microsoft.com/office/drawing/2014/main" id="{642E1E12-AE9B-802B-B90E-6086BC3D9806}"/>
              </a:ext>
            </a:extLst>
          </p:cNvPr>
          <p:cNvCxnSpPr>
            <a:cxnSpLocks/>
            <a:endCxn id="13" idx="0"/>
          </p:cNvCxnSpPr>
          <p:nvPr/>
        </p:nvCxnSpPr>
        <p:spPr>
          <a:xfrm flipH="1">
            <a:off x="8831867" y="4238271"/>
            <a:ext cx="183984" cy="36420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 name="Connector: Elbow 16">
            <a:extLst>
              <a:ext uri="{FF2B5EF4-FFF2-40B4-BE49-F238E27FC236}">
                <a16:creationId xmlns:a16="http://schemas.microsoft.com/office/drawing/2014/main" id="{9F962FF4-723E-D9E3-4149-A8952F99AFFB}"/>
              </a:ext>
            </a:extLst>
          </p:cNvPr>
          <p:cNvCxnSpPr>
            <a:cxnSpLocks/>
            <a:stCxn id="13" idx="2"/>
            <a:endCxn id="13" idx="3"/>
          </p:cNvCxnSpPr>
          <p:nvPr/>
        </p:nvCxnSpPr>
        <p:spPr>
          <a:xfrm rot="5400000" flipH="1" flipV="1">
            <a:off x="8934737" y="4956810"/>
            <a:ext cx="457200" cy="662940"/>
          </a:xfrm>
          <a:prstGeom prst="bentConnector4">
            <a:avLst>
              <a:gd name="adj1" fmla="val -50000"/>
              <a:gd name="adj2" fmla="val 134483"/>
            </a:avLst>
          </a:prstGeom>
          <a:ln>
            <a:tailEnd type="triangle"/>
          </a:ln>
        </p:spPr>
        <p:style>
          <a:lnRef idx="3">
            <a:schemeClr val="dk1"/>
          </a:lnRef>
          <a:fillRef idx="0">
            <a:schemeClr val="dk1"/>
          </a:fillRef>
          <a:effectRef idx="2">
            <a:schemeClr val="dk1"/>
          </a:effectRef>
          <a:fontRef idx="minor">
            <a:schemeClr val="tx1"/>
          </a:fontRef>
        </p:style>
      </p:cxnSp>
      <p:sp>
        <p:nvSpPr>
          <p:cNvPr id="18" name="Rectangle 17">
            <a:extLst>
              <a:ext uri="{FF2B5EF4-FFF2-40B4-BE49-F238E27FC236}">
                <a16:creationId xmlns:a16="http://schemas.microsoft.com/office/drawing/2014/main" id="{D747BC8B-51FB-F27B-A8A7-611848030E88}"/>
              </a:ext>
            </a:extLst>
          </p:cNvPr>
          <p:cNvSpPr>
            <a:spLocks noChangeArrowheads="1"/>
          </p:cNvSpPr>
          <p:nvPr/>
        </p:nvSpPr>
        <p:spPr bwMode="auto">
          <a:xfrm>
            <a:off x="312961" y="2145905"/>
            <a:ext cx="5783035" cy="1246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bmk="">
                <a:solidFill>
                  <a:srgbClr val="000000"/>
                </a:solidFill>
                <a:cs typeface="Times New Roman" panose="02020603050405020304" pitchFamily="18" charset="0"/>
              </a:rPr>
              <a:t>Init</a:t>
            </a:r>
            <a:r>
              <a:rPr kumimoji="0" lang="en-US" altLang="en-US" b="0" i="0" u="none" strike="noStrike" cap="none" normalizeH="0" baseline="0" dirty="0" bmk="">
                <a:ln>
                  <a:noFill/>
                </a:ln>
                <a:solidFill>
                  <a:srgbClr val="000000"/>
                </a:solidFill>
                <a:effectLst/>
                <a:cs typeface="Times New Roman" panose="02020603050405020304" pitchFamily="18" charset="0"/>
              </a:rPr>
              <a:t> all node GREF sets to their IREF sets</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bmk="">
                <a:solidFill>
                  <a:srgbClr val="000000"/>
                </a:solidFill>
                <a:cs typeface="Times New Roman" panose="02020603050405020304" pitchFamily="18" charset="0"/>
              </a:rPr>
              <a:t>Init </a:t>
            </a:r>
            <a:r>
              <a:rPr kumimoji="0" lang="en-US" altLang="en-US" b="0" i="0" u="none" strike="noStrike" cap="none" normalizeH="0" baseline="0" dirty="0" bmk="">
                <a:ln>
                  <a:noFill/>
                </a:ln>
                <a:solidFill>
                  <a:srgbClr val="000000"/>
                </a:solidFill>
                <a:effectLst/>
                <a:cs typeface="Times New Roman" panose="02020603050405020304" pitchFamily="18" charset="0"/>
              </a:rPr>
              <a:t>all call site GREF sets to empty</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bmk="">
                <a:solidFill>
                  <a:srgbClr val="000000"/>
                </a:solidFill>
                <a:cs typeface="Times New Roman" panose="02020603050405020304" pitchFamily="18" charset="0"/>
              </a:rPr>
              <a:t>P</a:t>
            </a:r>
            <a:r>
              <a:rPr kumimoji="0" lang="en-US" altLang="en-US" b="0" i="0" u="none" strike="noStrike" cap="none" normalizeH="0" baseline="0" dirty="0" bmk="">
                <a:ln>
                  <a:noFill/>
                </a:ln>
                <a:solidFill>
                  <a:srgbClr val="000000"/>
                </a:solidFill>
                <a:effectLst/>
                <a:cs typeface="Times New Roman" panose="02020603050405020304" pitchFamily="18" charset="0"/>
              </a:rPr>
              <a:t>ut all nodes and call sites on a worklist</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bmk="">
                <a:solidFill>
                  <a:srgbClr val="000000"/>
                </a:solidFill>
                <a:cs typeface="Times New Roman" panose="02020603050405020304" pitchFamily="18" charset="0"/>
              </a:rPr>
              <a:t>I</a:t>
            </a:r>
            <a:r>
              <a:rPr kumimoji="0" lang="en-US" altLang="en-US" b="0" i="0" u="none" strike="noStrike" cap="none" normalizeH="0" baseline="0" dirty="0" bmk="">
                <a:ln>
                  <a:noFill/>
                </a:ln>
                <a:solidFill>
                  <a:srgbClr val="000000"/>
                </a:solidFill>
                <a:effectLst/>
                <a:cs typeface="Times New Roman" panose="02020603050405020304" pitchFamily="18" charset="0"/>
              </a:rPr>
              <a:t>terate until the worklist is empty. </a:t>
            </a:r>
          </a:p>
        </p:txBody>
      </p:sp>
      <p:sp>
        <p:nvSpPr>
          <p:cNvPr id="19" name="TextBox 18">
            <a:extLst>
              <a:ext uri="{FF2B5EF4-FFF2-40B4-BE49-F238E27FC236}">
                <a16:creationId xmlns:a16="http://schemas.microsoft.com/office/drawing/2014/main" id="{4FD747A4-E63E-C70A-05C9-00EA350AD97F}"/>
              </a:ext>
            </a:extLst>
          </p:cNvPr>
          <p:cNvSpPr txBox="1"/>
          <p:nvPr/>
        </p:nvSpPr>
        <p:spPr>
          <a:xfrm>
            <a:off x="9637776" y="1885134"/>
            <a:ext cx="684803" cy="369332"/>
          </a:xfrm>
          <a:prstGeom prst="rect">
            <a:avLst/>
          </a:prstGeom>
          <a:noFill/>
        </p:spPr>
        <p:txBody>
          <a:bodyPr wrap="none" rtlCol="0">
            <a:spAutoFit/>
          </a:bodyPr>
          <a:lstStyle/>
          <a:p>
            <a:r>
              <a:rPr lang="en-US" dirty="0"/>
              <a:t>main</a:t>
            </a:r>
          </a:p>
        </p:txBody>
      </p:sp>
      <p:sp>
        <p:nvSpPr>
          <p:cNvPr id="20" name="TextBox 19">
            <a:extLst>
              <a:ext uri="{FF2B5EF4-FFF2-40B4-BE49-F238E27FC236}">
                <a16:creationId xmlns:a16="http://schemas.microsoft.com/office/drawing/2014/main" id="{119EC64D-734E-CF8E-CB2E-65E3941F5B69}"/>
              </a:ext>
            </a:extLst>
          </p:cNvPr>
          <p:cNvSpPr txBox="1"/>
          <p:nvPr/>
        </p:nvSpPr>
        <p:spPr>
          <a:xfrm>
            <a:off x="10588615" y="1879595"/>
            <a:ext cx="418704" cy="369332"/>
          </a:xfrm>
          <a:prstGeom prst="rect">
            <a:avLst/>
          </a:prstGeom>
          <a:noFill/>
        </p:spPr>
        <p:txBody>
          <a:bodyPr wrap="none" rtlCol="0">
            <a:spAutoFit/>
          </a:bodyPr>
          <a:lstStyle/>
          <a:p>
            <a:r>
              <a:rPr lang="en-US" dirty="0"/>
              <a:t>{ }</a:t>
            </a:r>
          </a:p>
        </p:txBody>
      </p:sp>
      <p:sp>
        <p:nvSpPr>
          <p:cNvPr id="21" name="TextBox 20">
            <a:extLst>
              <a:ext uri="{FF2B5EF4-FFF2-40B4-BE49-F238E27FC236}">
                <a16:creationId xmlns:a16="http://schemas.microsoft.com/office/drawing/2014/main" id="{9D6FC588-1154-BDED-73A1-422C0460527F}"/>
              </a:ext>
            </a:extLst>
          </p:cNvPr>
          <p:cNvSpPr txBox="1"/>
          <p:nvPr/>
        </p:nvSpPr>
        <p:spPr>
          <a:xfrm>
            <a:off x="9790176" y="3300030"/>
            <a:ext cx="314510" cy="369332"/>
          </a:xfrm>
          <a:prstGeom prst="rect">
            <a:avLst/>
          </a:prstGeom>
          <a:noFill/>
        </p:spPr>
        <p:txBody>
          <a:bodyPr wrap="none" rtlCol="0">
            <a:spAutoFit/>
          </a:bodyPr>
          <a:lstStyle/>
          <a:p>
            <a:r>
              <a:rPr lang="en-US" dirty="0"/>
              <a:t>a</a:t>
            </a:r>
          </a:p>
        </p:txBody>
      </p:sp>
      <p:sp>
        <p:nvSpPr>
          <p:cNvPr id="22" name="TextBox 21">
            <a:extLst>
              <a:ext uri="{FF2B5EF4-FFF2-40B4-BE49-F238E27FC236}">
                <a16:creationId xmlns:a16="http://schemas.microsoft.com/office/drawing/2014/main" id="{9DFFA875-559E-E096-1D84-95E65F4E70D4}"/>
              </a:ext>
            </a:extLst>
          </p:cNvPr>
          <p:cNvSpPr txBox="1"/>
          <p:nvPr/>
        </p:nvSpPr>
        <p:spPr>
          <a:xfrm>
            <a:off x="10468363" y="4483904"/>
            <a:ext cx="675185" cy="369332"/>
          </a:xfrm>
          <a:prstGeom prst="rect">
            <a:avLst/>
          </a:prstGeom>
          <a:noFill/>
        </p:spPr>
        <p:txBody>
          <a:bodyPr wrap="none" rtlCol="0">
            <a:spAutoFit/>
          </a:bodyPr>
          <a:lstStyle/>
          <a:p>
            <a:r>
              <a:rPr lang="en-US" dirty="0"/>
              <a:t>{ f3 }</a:t>
            </a:r>
          </a:p>
        </p:txBody>
      </p:sp>
      <p:sp>
        <p:nvSpPr>
          <p:cNvPr id="23" name="TextBox 22">
            <a:extLst>
              <a:ext uri="{FF2B5EF4-FFF2-40B4-BE49-F238E27FC236}">
                <a16:creationId xmlns:a16="http://schemas.microsoft.com/office/drawing/2014/main" id="{75F3686A-C242-58F1-ABC4-2783A875C1BD}"/>
              </a:ext>
            </a:extLst>
          </p:cNvPr>
          <p:cNvSpPr txBox="1"/>
          <p:nvPr/>
        </p:nvSpPr>
        <p:spPr>
          <a:xfrm>
            <a:off x="9797106" y="4486332"/>
            <a:ext cx="314510" cy="369332"/>
          </a:xfrm>
          <a:prstGeom prst="rect">
            <a:avLst/>
          </a:prstGeom>
          <a:noFill/>
        </p:spPr>
        <p:txBody>
          <a:bodyPr wrap="none" rtlCol="0">
            <a:spAutoFit/>
          </a:bodyPr>
          <a:lstStyle/>
          <a:p>
            <a:r>
              <a:rPr lang="en-US" dirty="0"/>
              <a:t>b</a:t>
            </a:r>
          </a:p>
        </p:txBody>
      </p:sp>
      <p:sp>
        <p:nvSpPr>
          <p:cNvPr id="24" name="TextBox 23">
            <a:extLst>
              <a:ext uri="{FF2B5EF4-FFF2-40B4-BE49-F238E27FC236}">
                <a16:creationId xmlns:a16="http://schemas.microsoft.com/office/drawing/2014/main" id="{9629ED92-9C0C-1213-6D1B-ACA35AB9EE91}"/>
              </a:ext>
            </a:extLst>
          </p:cNvPr>
          <p:cNvSpPr txBox="1"/>
          <p:nvPr/>
        </p:nvSpPr>
        <p:spPr>
          <a:xfrm>
            <a:off x="10586889" y="2376610"/>
            <a:ext cx="418704" cy="369332"/>
          </a:xfrm>
          <a:prstGeom prst="rect">
            <a:avLst/>
          </a:prstGeom>
          <a:noFill/>
        </p:spPr>
        <p:txBody>
          <a:bodyPr wrap="none" rtlCol="0">
            <a:spAutoFit/>
          </a:bodyPr>
          <a:lstStyle/>
          <a:p>
            <a:r>
              <a:rPr lang="en-US" dirty="0"/>
              <a:t>{ }</a:t>
            </a:r>
          </a:p>
        </p:txBody>
      </p:sp>
      <p:sp>
        <p:nvSpPr>
          <p:cNvPr id="25" name="TextBox 24">
            <a:extLst>
              <a:ext uri="{FF2B5EF4-FFF2-40B4-BE49-F238E27FC236}">
                <a16:creationId xmlns:a16="http://schemas.microsoft.com/office/drawing/2014/main" id="{42F01203-5043-64F2-CAC0-AAA5A6FC8DA2}"/>
              </a:ext>
            </a:extLst>
          </p:cNvPr>
          <p:cNvSpPr txBox="1"/>
          <p:nvPr/>
        </p:nvSpPr>
        <p:spPr>
          <a:xfrm>
            <a:off x="9757279" y="2347512"/>
            <a:ext cx="425116" cy="369332"/>
          </a:xfrm>
          <a:prstGeom prst="rect">
            <a:avLst/>
          </a:prstGeom>
          <a:noFill/>
        </p:spPr>
        <p:txBody>
          <a:bodyPr wrap="none" rtlCol="0">
            <a:spAutoFit/>
          </a:bodyPr>
          <a:lstStyle/>
          <a:p>
            <a:r>
              <a:rPr lang="en-US" dirty="0"/>
              <a:t>S1</a:t>
            </a:r>
          </a:p>
        </p:txBody>
      </p:sp>
      <p:sp>
        <p:nvSpPr>
          <p:cNvPr id="26" name="TextBox 25">
            <a:extLst>
              <a:ext uri="{FF2B5EF4-FFF2-40B4-BE49-F238E27FC236}">
                <a16:creationId xmlns:a16="http://schemas.microsoft.com/office/drawing/2014/main" id="{C18524F9-3CDD-0708-603C-ACD3EAAC8ABE}"/>
              </a:ext>
            </a:extLst>
          </p:cNvPr>
          <p:cNvSpPr txBox="1"/>
          <p:nvPr/>
        </p:nvSpPr>
        <p:spPr>
          <a:xfrm>
            <a:off x="10513101" y="3598924"/>
            <a:ext cx="479618" cy="369332"/>
          </a:xfrm>
          <a:prstGeom prst="rect">
            <a:avLst/>
          </a:prstGeom>
          <a:noFill/>
        </p:spPr>
        <p:txBody>
          <a:bodyPr wrap="none" rtlCol="0">
            <a:spAutoFit/>
          </a:bodyPr>
          <a:lstStyle/>
          <a:p>
            <a:r>
              <a:rPr lang="en-US" dirty="0"/>
              <a:t>{  }</a:t>
            </a:r>
          </a:p>
        </p:txBody>
      </p:sp>
      <p:sp>
        <p:nvSpPr>
          <p:cNvPr id="27" name="TextBox 26">
            <a:extLst>
              <a:ext uri="{FF2B5EF4-FFF2-40B4-BE49-F238E27FC236}">
                <a16:creationId xmlns:a16="http://schemas.microsoft.com/office/drawing/2014/main" id="{4B229A57-51AA-1CC1-5E2E-3F832B9FD4CE}"/>
              </a:ext>
            </a:extLst>
          </p:cNvPr>
          <p:cNvSpPr txBox="1"/>
          <p:nvPr/>
        </p:nvSpPr>
        <p:spPr>
          <a:xfrm>
            <a:off x="9797789" y="3647760"/>
            <a:ext cx="425116" cy="369332"/>
          </a:xfrm>
          <a:prstGeom prst="rect">
            <a:avLst/>
          </a:prstGeom>
          <a:noFill/>
        </p:spPr>
        <p:txBody>
          <a:bodyPr wrap="none" rtlCol="0">
            <a:spAutoFit/>
          </a:bodyPr>
          <a:lstStyle/>
          <a:p>
            <a:r>
              <a:rPr lang="en-US" dirty="0"/>
              <a:t>S2</a:t>
            </a:r>
          </a:p>
        </p:txBody>
      </p:sp>
      <p:sp>
        <p:nvSpPr>
          <p:cNvPr id="28" name="TextBox 27">
            <a:extLst>
              <a:ext uri="{FF2B5EF4-FFF2-40B4-BE49-F238E27FC236}">
                <a16:creationId xmlns:a16="http://schemas.microsoft.com/office/drawing/2014/main" id="{23BC9B9D-882B-E001-9A61-5393445A64DE}"/>
              </a:ext>
            </a:extLst>
          </p:cNvPr>
          <p:cNvSpPr txBox="1"/>
          <p:nvPr/>
        </p:nvSpPr>
        <p:spPr>
          <a:xfrm>
            <a:off x="10504942" y="3921713"/>
            <a:ext cx="479618" cy="369332"/>
          </a:xfrm>
          <a:prstGeom prst="rect">
            <a:avLst/>
          </a:prstGeom>
          <a:noFill/>
        </p:spPr>
        <p:txBody>
          <a:bodyPr wrap="none" rtlCol="0">
            <a:spAutoFit/>
          </a:bodyPr>
          <a:lstStyle/>
          <a:p>
            <a:r>
              <a:rPr lang="en-US" dirty="0"/>
              <a:t>{  }</a:t>
            </a:r>
          </a:p>
        </p:txBody>
      </p:sp>
      <p:sp>
        <p:nvSpPr>
          <p:cNvPr id="29" name="TextBox 28">
            <a:extLst>
              <a:ext uri="{FF2B5EF4-FFF2-40B4-BE49-F238E27FC236}">
                <a16:creationId xmlns:a16="http://schemas.microsoft.com/office/drawing/2014/main" id="{26B58AF5-B9A6-F271-37D5-6E1EB22D14EA}"/>
              </a:ext>
            </a:extLst>
          </p:cNvPr>
          <p:cNvSpPr txBox="1"/>
          <p:nvPr/>
        </p:nvSpPr>
        <p:spPr>
          <a:xfrm>
            <a:off x="9789630" y="3970549"/>
            <a:ext cx="425116" cy="369332"/>
          </a:xfrm>
          <a:prstGeom prst="rect">
            <a:avLst/>
          </a:prstGeom>
          <a:noFill/>
        </p:spPr>
        <p:txBody>
          <a:bodyPr wrap="none" rtlCol="0">
            <a:spAutoFit/>
          </a:bodyPr>
          <a:lstStyle/>
          <a:p>
            <a:r>
              <a:rPr lang="en-US" dirty="0"/>
              <a:t>S3</a:t>
            </a:r>
          </a:p>
        </p:txBody>
      </p:sp>
      <p:sp>
        <p:nvSpPr>
          <p:cNvPr id="30" name="TextBox 29">
            <a:extLst>
              <a:ext uri="{FF2B5EF4-FFF2-40B4-BE49-F238E27FC236}">
                <a16:creationId xmlns:a16="http://schemas.microsoft.com/office/drawing/2014/main" id="{FCD999D1-08BC-E5DE-6226-A039FDBB5475}"/>
              </a:ext>
            </a:extLst>
          </p:cNvPr>
          <p:cNvSpPr txBox="1"/>
          <p:nvPr/>
        </p:nvSpPr>
        <p:spPr>
          <a:xfrm>
            <a:off x="10504942" y="4964473"/>
            <a:ext cx="479618" cy="369332"/>
          </a:xfrm>
          <a:prstGeom prst="rect">
            <a:avLst/>
          </a:prstGeom>
          <a:noFill/>
        </p:spPr>
        <p:txBody>
          <a:bodyPr wrap="none" rtlCol="0">
            <a:spAutoFit/>
          </a:bodyPr>
          <a:lstStyle/>
          <a:p>
            <a:r>
              <a:rPr lang="en-US" dirty="0"/>
              <a:t>{  }</a:t>
            </a:r>
          </a:p>
        </p:txBody>
      </p:sp>
      <p:sp>
        <p:nvSpPr>
          <p:cNvPr id="31" name="TextBox 30">
            <a:extLst>
              <a:ext uri="{FF2B5EF4-FFF2-40B4-BE49-F238E27FC236}">
                <a16:creationId xmlns:a16="http://schemas.microsoft.com/office/drawing/2014/main" id="{3C25B40C-E57D-BC4F-9BD1-4F8ED2FB31C1}"/>
              </a:ext>
            </a:extLst>
          </p:cNvPr>
          <p:cNvSpPr txBox="1"/>
          <p:nvPr/>
        </p:nvSpPr>
        <p:spPr>
          <a:xfrm>
            <a:off x="9789630" y="5013309"/>
            <a:ext cx="425116" cy="369332"/>
          </a:xfrm>
          <a:prstGeom prst="rect">
            <a:avLst/>
          </a:prstGeom>
          <a:noFill/>
        </p:spPr>
        <p:txBody>
          <a:bodyPr wrap="none" rtlCol="0">
            <a:spAutoFit/>
          </a:bodyPr>
          <a:lstStyle/>
          <a:p>
            <a:r>
              <a:rPr lang="en-US" dirty="0"/>
              <a:t>S4</a:t>
            </a:r>
          </a:p>
        </p:txBody>
      </p:sp>
      <p:sp>
        <p:nvSpPr>
          <p:cNvPr id="32" name="TextBox 31">
            <a:extLst>
              <a:ext uri="{FF2B5EF4-FFF2-40B4-BE49-F238E27FC236}">
                <a16:creationId xmlns:a16="http://schemas.microsoft.com/office/drawing/2014/main" id="{73DACF74-3350-6D24-9085-DF98967A0001}"/>
              </a:ext>
            </a:extLst>
          </p:cNvPr>
          <p:cNvSpPr txBox="1"/>
          <p:nvPr/>
        </p:nvSpPr>
        <p:spPr>
          <a:xfrm>
            <a:off x="10514149" y="3275442"/>
            <a:ext cx="479618" cy="369332"/>
          </a:xfrm>
          <a:prstGeom prst="rect">
            <a:avLst/>
          </a:prstGeom>
          <a:noFill/>
        </p:spPr>
        <p:txBody>
          <a:bodyPr wrap="none" rtlCol="0">
            <a:spAutoFit/>
          </a:bodyPr>
          <a:lstStyle/>
          <a:p>
            <a:r>
              <a:rPr lang="en-US" dirty="0"/>
              <a:t>{  }</a:t>
            </a:r>
          </a:p>
        </p:txBody>
      </p:sp>
      <p:sp>
        <p:nvSpPr>
          <p:cNvPr id="34" name="TextBox 33">
            <a:extLst>
              <a:ext uri="{FF2B5EF4-FFF2-40B4-BE49-F238E27FC236}">
                <a16:creationId xmlns:a16="http://schemas.microsoft.com/office/drawing/2014/main" id="{29001C06-F465-4704-D8BF-31B136170027}"/>
              </a:ext>
            </a:extLst>
          </p:cNvPr>
          <p:cNvSpPr txBox="1"/>
          <p:nvPr/>
        </p:nvSpPr>
        <p:spPr>
          <a:xfrm>
            <a:off x="311701" y="3872139"/>
            <a:ext cx="6096866" cy="1754326"/>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bmk="">
                <a:ln>
                  <a:noFill/>
                </a:ln>
                <a:solidFill>
                  <a:srgbClr val="000000"/>
                </a:solidFill>
                <a:effectLst/>
                <a:cs typeface="Times New Roman" panose="02020603050405020304" pitchFamily="18" charset="0"/>
              </a:rPr>
              <a:t>Function Node n:</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bmk="">
                <a:solidFill>
                  <a:srgbClr val="000000"/>
                </a:solidFill>
                <a:cs typeface="Times New Roman" panose="02020603050405020304" pitchFamily="18" charset="0"/>
              </a:rPr>
              <a:t>    Recompute GREF = U GREF(s) =&gt; s in n U IREF(n)</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bmk="">
                <a:solidFill>
                  <a:srgbClr val="000000"/>
                </a:solidFill>
                <a:cs typeface="Times New Roman" panose="02020603050405020304" pitchFamily="18" charset="0"/>
              </a:rPr>
              <a:t>    </a:t>
            </a:r>
            <a:r>
              <a:rPr kumimoji="0" lang="en-US" altLang="en-US" b="0" i="0" u="none" strike="noStrike" cap="none" normalizeH="0" baseline="0" dirty="0" bmk="">
                <a:ln>
                  <a:noFill/>
                </a:ln>
                <a:solidFill>
                  <a:srgbClr val="000000"/>
                </a:solidFill>
                <a:effectLst/>
                <a:cs typeface="Times New Roman" panose="02020603050405020304" pitchFamily="18" charset="0"/>
              </a:rPr>
              <a:t>If updated, put all calls sites TO n on worklist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bmk="">
                <a:ln>
                  <a:noFill/>
                </a:ln>
                <a:solidFill>
                  <a:srgbClr val="000000"/>
                </a:solidFill>
                <a:effectLst/>
                <a:cs typeface="Times New Roman" panose="02020603050405020304" pitchFamily="18" charset="0"/>
              </a:rPr>
              <a:t>Call Site s:</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bmk="">
                <a:solidFill>
                  <a:srgbClr val="000000"/>
                </a:solidFill>
                <a:cs typeface="Times New Roman" panose="02020603050405020304" pitchFamily="18" charset="0"/>
              </a:rPr>
              <a:t>    GREF = GREF(callee m), formals mapped to actuals</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bmk="">
                <a:solidFill>
                  <a:srgbClr val="000000"/>
                </a:solidFill>
                <a:cs typeface="Times New Roman" panose="02020603050405020304" pitchFamily="18" charset="0"/>
              </a:rPr>
              <a:t>    </a:t>
            </a:r>
            <a:r>
              <a:rPr kumimoji="0" lang="en-US" altLang="en-US" b="0" i="0" u="none" strike="noStrike" cap="none" normalizeH="0" baseline="0" dirty="0" bmk="">
                <a:ln>
                  <a:noFill/>
                </a:ln>
                <a:solidFill>
                  <a:srgbClr val="000000"/>
                </a:solidFill>
                <a:effectLst/>
                <a:cs typeface="Times New Roman" panose="02020603050405020304" pitchFamily="18" charset="0"/>
              </a:rPr>
              <a:t>If updated, add function CONTAINING s to worklist</a:t>
            </a:r>
            <a:endParaRPr kumimoji="0" lang="en-US" altLang="en-US" b="0" i="0" u="none" strike="noStrike" cap="none" normalizeH="0" baseline="0" dirty="0">
              <a:ln>
                <a:noFill/>
              </a:ln>
              <a:solidFill>
                <a:schemeClr val="tx1"/>
              </a:solidFill>
              <a:effectLst/>
            </a:endParaRPr>
          </a:p>
        </p:txBody>
      </p:sp>
      <p:sp>
        <p:nvSpPr>
          <p:cNvPr id="35" name="Rectangle: Rounded Corners 34">
            <a:extLst>
              <a:ext uri="{FF2B5EF4-FFF2-40B4-BE49-F238E27FC236}">
                <a16:creationId xmlns:a16="http://schemas.microsoft.com/office/drawing/2014/main" id="{FE5B216A-8924-9ED2-B307-BC9C12430485}"/>
              </a:ext>
            </a:extLst>
          </p:cNvPr>
          <p:cNvSpPr/>
          <p:nvPr/>
        </p:nvSpPr>
        <p:spPr>
          <a:xfrm>
            <a:off x="187038" y="2078366"/>
            <a:ext cx="4520045" cy="1523457"/>
          </a:xfrm>
          <a:prstGeom prst="round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482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11" grpId="0" animBg="1"/>
      <p:bldP spid="12" grpId="0" animBg="1"/>
      <p:bldP spid="13" grpId="0" animBg="1"/>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5" grpId="0" animBg="1"/>
    </p:bldLst>
  </p:timing>
</p:sld>
</file>

<file path=ppt/slides/slide7.xml><?xml version="1.0" encoding="utf-8"?>
<p:sld xmlns:a16="http://schemas.microsoft.com/office/drawing/2014/main" xmlns:mc="http://schemas.openxmlformats.org/markup-compatibility/2006" xmlns:p14="http://schemas.microsoft.com/office/powerpoint/2010/main" xmlns:p159="http://schemas.microsoft.com/office/powerpoint/2015/09/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38AF2-50E5-C14B-02E0-5C0FC3AD7AA5}"/>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266D42C-12B2-741E-9AD6-A077338FB931}"/>
              </a:ext>
            </a:extLst>
          </p:cNvPr>
          <p:cNvSpPr>
            <a:spLocks noGrp="1"/>
          </p:cNvSpPr>
          <p:nvPr>
            <p:ph type="sldNum" sz="quarter" idx="12"/>
          </p:nvPr>
        </p:nvSpPr>
        <p:spPr>
          <a:xfrm>
            <a:off x="9436608" y="0"/>
            <a:ext cx="2743200" cy="365125"/>
          </a:xfrm>
        </p:spPr>
        <p:txBody>
          <a:bodyPr/>
          <a:lstStyle/>
          <a:p>
            <a:fld id="{B5CEABB6-07DC-46E8-9B57-56EC44A396E5}" type="slidenum">
              <a:rPr lang="en-US" smtClean="0"/>
              <a:t>7</a:t>
            </a:fld>
            <a:endParaRPr lang="en-US" dirty="0"/>
          </a:p>
        </p:txBody>
      </p:sp>
      <p:sp>
        <p:nvSpPr>
          <p:cNvPr id="7" name="Title 1">
            <a:extLst>
              <a:ext uri="{FF2B5EF4-FFF2-40B4-BE49-F238E27FC236}">
                <a16:creationId xmlns:a16="http://schemas.microsoft.com/office/drawing/2014/main" id="{5C999D4C-1BB8-3949-60AE-631838A6AF1F}"/>
              </a:ext>
            </a:extLst>
          </p:cNvPr>
          <p:cNvSpPr>
            <a:spLocks noGrp="1"/>
          </p:cNvSpPr>
          <p:nvPr>
            <p:ph type="title"/>
          </p:nvPr>
        </p:nvSpPr>
        <p:spPr>
          <a:xfrm>
            <a:off x="11071" y="-95375"/>
            <a:ext cx="12172220" cy="1325563"/>
          </a:xfrm>
        </p:spPr>
        <p:txBody>
          <a:bodyPr>
            <a:normAutofit/>
          </a:bodyPr>
          <a:lstStyle/>
          <a:p>
            <a:r>
              <a:rPr lang="en-US" sz="3400" b="1" dirty="0"/>
              <a:t>More </a:t>
            </a:r>
            <a:r>
              <a:rPr lang="en-US" sz="3400" b="1" dirty="0" err="1"/>
              <a:t>CompleX</a:t>
            </a:r>
            <a:r>
              <a:rPr lang="en-US" sz="3400" b="1" dirty="0"/>
              <a:t> </a:t>
            </a:r>
            <a:r>
              <a:rPr lang="en-US" sz="3400" b="1" dirty="0" err="1"/>
              <a:t>GmOD</a:t>
            </a:r>
            <a:r>
              <a:rPr lang="en-US" sz="3400" b="1" dirty="0"/>
              <a:t>/GREF</a:t>
            </a:r>
          </a:p>
        </p:txBody>
      </p:sp>
      <p:sp>
        <p:nvSpPr>
          <p:cNvPr id="8" name="Title 1">
            <a:extLst>
              <a:ext uri="{FF2B5EF4-FFF2-40B4-BE49-F238E27FC236}">
                <a16:creationId xmlns:a16="http://schemas.microsoft.com/office/drawing/2014/main" id="{D7E90850-946A-58DC-5225-8AB6600DCD07}"/>
              </a:ext>
            </a:extLst>
          </p:cNvPr>
          <p:cNvSpPr txBox="1">
            <a:spLocks/>
          </p:cNvSpPr>
          <p:nvPr/>
        </p:nvSpPr>
        <p:spPr>
          <a:xfrm>
            <a:off x="7588" y="212473"/>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Review: Last Lecture</a:t>
            </a:r>
          </a:p>
        </p:txBody>
      </p:sp>
      <p:sp>
        <p:nvSpPr>
          <p:cNvPr id="4" name="TextBox 3">
            <a:extLst>
              <a:ext uri="{FF2B5EF4-FFF2-40B4-BE49-F238E27FC236}">
                <a16:creationId xmlns:a16="http://schemas.microsoft.com/office/drawing/2014/main" id="{878DF270-E57E-A027-BE08-824938C6D1AF}"/>
              </a:ext>
            </a:extLst>
          </p:cNvPr>
          <p:cNvSpPr txBox="1"/>
          <p:nvPr/>
        </p:nvSpPr>
        <p:spPr>
          <a:xfrm>
            <a:off x="638075" y="2899502"/>
            <a:ext cx="1870173" cy="73866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v</a:t>
            </a:r>
            <a:r>
              <a:rPr kumimoji="0" lang="en-US" altLang="en-US" sz="1400" b="0" i="0" u="none" strike="noStrike" cap="none" normalizeH="0" baseline="0" dirty="0" bmk="">
                <a:ln>
                  <a:noFill/>
                </a:ln>
                <a:solidFill>
                  <a:srgbClr val="000000"/>
                </a:solidFill>
                <a:effectLst/>
                <a:latin typeface="Courier New" panose="02070309020205020404" pitchFamily="49" charset="0"/>
                <a:cs typeface="Courier New" panose="02070309020205020404" pitchFamily="49" charset="0"/>
              </a:rPr>
              <a:t>oid main() {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bmk="">
                <a:solidFill>
                  <a:srgbClr val="000000"/>
                </a:solidFill>
                <a:latin typeface="Courier New" panose="02070309020205020404" pitchFamily="49" charset="0"/>
                <a:cs typeface="Courier New" panose="02070309020205020404" pitchFamily="49" charset="0"/>
              </a:rPr>
              <a:t>S1: call  a(v1)</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bmk="">
                <a:solidFill>
                  <a:srgbClr val="000000"/>
                </a:solidFill>
                <a:latin typeface="Courier New" panose="02070309020205020404" pitchFamily="49" charset="0"/>
                <a:cs typeface="Courier New" panose="02070309020205020404" pitchFamily="49" charset="0"/>
              </a:rPr>
              <a:t>} </a:t>
            </a:r>
          </a:p>
        </p:txBody>
      </p:sp>
      <p:sp>
        <p:nvSpPr>
          <p:cNvPr id="9" name="TextBox 8">
            <a:extLst>
              <a:ext uri="{FF2B5EF4-FFF2-40B4-BE49-F238E27FC236}">
                <a16:creationId xmlns:a16="http://schemas.microsoft.com/office/drawing/2014/main" id="{1B750035-2A76-FED7-0BB8-85CACA7D847C}"/>
              </a:ext>
            </a:extLst>
          </p:cNvPr>
          <p:cNvSpPr txBox="1"/>
          <p:nvPr/>
        </p:nvSpPr>
        <p:spPr>
          <a:xfrm>
            <a:off x="638076" y="3810758"/>
            <a:ext cx="2250893" cy="95410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v</a:t>
            </a:r>
            <a:r>
              <a:rPr kumimoji="0" lang="en-US" altLang="en-US" sz="1400" b="0" i="0" u="none" strike="noStrike" cap="none" normalizeH="0" baseline="0" dirty="0" bmk="">
                <a:ln>
                  <a:noFill/>
                </a:ln>
                <a:solidFill>
                  <a:srgbClr val="000000"/>
                </a:solidFill>
                <a:effectLst/>
                <a:latin typeface="Courier New" panose="02070309020205020404" pitchFamily="49" charset="0"/>
                <a:cs typeface="Courier New" panose="02070309020205020404" pitchFamily="49" charset="0"/>
              </a:rPr>
              <a:t>oid a( f1 ) {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bmk="">
                <a:solidFill>
                  <a:srgbClr val="000000"/>
                </a:solidFill>
                <a:latin typeface="Courier New" panose="02070309020205020404" pitchFamily="49" charset="0"/>
                <a:cs typeface="Courier New" panose="02070309020205020404" pitchFamily="49" charset="0"/>
              </a:rPr>
              <a:t>S2: call b(v2, v3)</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bmk="">
                <a:solidFill>
                  <a:srgbClr val="000000"/>
                </a:solidFill>
                <a:latin typeface="Courier New" panose="02070309020205020404" pitchFamily="49" charset="0"/>
                <a:cs typeface="Courier New" panose="02070309020205020404" pitchFamily="49" charset="0"/>
              </a:rPr>
              <a:t>S3: call b(v4, v5)</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bmk="">
                <a:solidFill>
                  <a:srgbClr val="000000"/>
                </a:solidFill>
                <a:latin typeface="Courier New" panose="02070309020205020404" pitchFamily="49" charset="0"/>
                <a:cs typeface="Courier New" panose="02070309020205020404" pitchFamily="49" charset="0"/>
              </a:rPr>
              <a:t>} </a:t>
            </a:r>
          </a:p>
        </p:txBody>
      </p:sp>
      <p:sp>
        <p:nvSpPr>
          <p:cNvPr id="10" name="TextBox 9">
            <a:extLst>
              <a:ext uri="{FF2B5EF4-FFF2-40B4-BE49-F238E27FC236}">
                <a16:creationId xmlns:a16="http://schemas.microsoft.com/office/drawing/2014/main" id="{0CA2EF52-87C6-B947-5F1D-2C58DFF6D7BE}"/>
              </a:ext>
            </a:extLst>
          </p:cNvPr>
          <p:cNvSpPr txBox="1"/>
          <p:nvPr/>
        </p:nvSpPr>
        <p:spPr>
          <a:xfrm>
            <a:off x="597790" y="5011087"/>
            <a:ext cx="2250893" cy="95410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v</a:t>
            </a:r>
            <a:r>
              <a:rPr kumimoji="0" lang="en-US" altLang="en-US" sz="1400" b="0" i="0" u="none" strike="noStrike" cap="none" normalizeH="0" baseline="0" dirty="0" bmk="">
                <a:ln>
                  <a:noFill/>
                </a:ln>
                <a:solidFill>
                  <a:srgbClr val="000000"/>
                </a:solidFill>
                <a:effectLst/>
                <a:latin typeface="Courier New" panose="02070309020205020404" pitchFamily="49" charset="0"/>
                <a:cs typeface="Courier New" panose="02070309020205020404" pitchFamily="49" charset="0"/>
              </a:rPr>
              <a:t>oid </a:t>
            </a:r>
            <a:r>
              <a:rPr lang="en-US" altLang="en-US" sz="1400" dirty="0" bmk="">
                <a:solidFill>
                  <a:srgbClr val="000000"/>
                </a:solidFill>
                <a:latin typeface="Courier New" panose="02070309020205020404" pitchFamily="49" charset="0"/>
                <a:cs typeface="Courier New" panose="02070309020205020404" pitchFamily="49" charset="0"/>
              </a:rPr>
              <a:t>b</a:t>
            </a:r>
            <a:r>
              <a:rPr kumimoji="0" lang="en-US" altLang="en-US" sz="1400" b="0" i="0" u="none" strike="noStrike" cap="none" normalizeH="0" baseline="0" dirty="0" bmk="">
                <a:ln>
                  <a:noFill/>
                </a:ln>
                <a:solidFill>
                  <a:srgbClr val="000000"/>
                </a:solidFill>
                <a:effectLst/>
                <a:latin typeface="Courier New" panose="02070309020205020404" pitchFamily="49" charset="0"/>
                <a:cs typeface="Courier New" panose="02070309020205020404" pitchFamily="49" charset="0"/>
              </a:rPr>
              <a:t>( f2, f3 ) {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bmk="">
                <a:solidFill>
                  <a:srgbClr val="000000"/>
                </a:solidFill>
                <a:latin typeface="Courier New" panose="02070309020205020404" pitchFamily="49" charset="0"/>
                <a:cs typeface="Courier New" panose="02070309020205020404" pitchFamily="49" charset="0"/>
              </a:rPr>
              <a:t>      print f3;</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bmk="">
                <a:solidFill>
                  <a:srgbClr val="000000"/>
                </a:solidFill>
                <a:latin typeface="Courier New" panose="02070309020205020404" pitchFamily="49" charset="0"/>
                <a:cs typeface="Courier New" panose="02070309020205020404" pitchFamily="49" charset="0"/>
              </a:rPr>
              <a:t>S4: call b(g1, g2)</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bmk="">
                <a:solidFill>
                  <a:srgbClr val="000000"/>
                </a:solidFill>
                <a:latin typeface="Courier New" panose="02070309020205020404" pitchFamily="49" charset="0"/>
                <a:cs typeface="Courier New" panose="02070309020205020404" pitchFamily="49" charset="0"/>
              </a:rPr>
              <a:t>} </a:t>
            </a:r>
          </a:p>
        </p:txBody>
      </p:sp>
      <p:sp>
        <p:nvSpPr>
          <p:cNvPr id="11" name="Rectangle 10">
            <a:extLst>
              <a:ext uri="{FF2B5EF4-FFF2-40B4-BE49-F238E27FC236}">
                <a16:creationId xmlns:a16="http://schemas.microsoft.com/office/drawing/2014/main" id="{E231815B-328B-9A02-5568-494ED658A22D}"/>
              </a:ext>
            </a:extLst>
          </p:cNvPr>
          <p:cNvSpPr/>
          <p:nvPr/>
        </p:nvSpPr>
        <p:spPr>
          <a:xfrm>
            <a:off x="3323770" y="2864789"/>
            <a:ext cx="1325880" cy="9144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main</a:t>
            </a:r>
          </a:p>
          <a:p>
            <a:pPr algn="ctr"/>
            <a:r>
              <a:rPr lang="en-US" dirty="0">
                <a:solidFill>
                  <a:schemeClr val="tx1"/>
                </a:solidFill>
              </a:rPr>
              <a:t>IREF = { }</a:t>
            </a:r>
          </a:p>
          <a:p>
            <a:pPr algn="ctr"/>
            <a:r>
              <a:rPr lang="en-US" dirty="0">
                <a:solidFill>
                  <a:schemeClr val="tx1"/>
                </a:solidFill>
              </a:rPr>
              <a:t>S1</a:t>
            </a:r>
          </a:p>
        </p:txBody>
      </p:sp>
      <p:sp>
        <p:nvSpPr>
          <p:cNvPr id="12" name="Rectangle 11">
            <a:extLst>
              <a:ext uri="{FF2B5EF4-FFF2-40B4-BE49-F238E27FC236}">
                <a16:creationId xmlns:a16="http://schemas.microsoft.com/office/drawing/2014/main" id="{695AFD3F-EE10-F1C4-5C97-2FEE13BF79F8}"/>
              </a:ext>
            </a:extLst>
          </p:cNvPr>
          <p:cNvSpPr/>
          <p:nvPr/>
        </p:nvSpPr>
        <p:spPr>
          <a:xfrm>
            <a:off x="3323770" y="4131393"/>
            <a:ext cx="1325880" cy="9144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a</a:t>
            </a:r>
          </a:p>
          <a:p>
            <a:pPr algn="ctr"/>
            <a:r>
              <a:rPr lang="en-US" dirty="0">
                <a:solidFill>
                  <a:schemeClr val="tx1"/>
                </a:solidFill>
              </a:rPr>
              <a:t>IREF = { }</a:t>
            </a:r>
          </a:p>
          <a:p>
            <a:pPr algn="ctr"/>
            <a:r>
              <a:rPr lang="en-US" dirty="0">
                <a:solidFill>
                  <a:schemeClr val="tx1"/>
                </a:solidFill>
              </a:rPr>
              <a:t>S2   S3</a:t>
            </a:r>
          </a:p>
        </p:txBody>
      </p:sp>
      <p:sp>
        <p:nvSpPr>
          <p:cNvPr id="13" name="Rectangle 12">
            <a:extLst>
              <a:ext uri="{FF2B5EF4-FFF2-40B4-BE49-F238E27FC236}">
                <a16:creationId xmlns:a16="http://schemas.microsoft.com/office/drawing/2014/main" id="{D4F92BDF-9092-B255-B6CB-162A7620FE1B}"/>
              </a:ext>
            </a:extLst>
          </p:cNvPr>
          <p:cNvSpPr/>
          <p:nvPr/>
        </p:nvSpPr>
        <p:spPr>
          <a:xfrm>
            <a:off x="3323770" y="5410002"/>
            <a:ext cx="1325880" cy="9144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b</a:t>
            </a:r>
          </a:p>
          <a:p>
            <a:pPr algn="ctr"/>
            <a:r>
              <a:rPr lang="en-US" dirty="0">
                <a:solidFill>
                  <a:schemeClr val="tx1"/>
                </a:solidFill>
              </a:rPr>
              <a:t>IREF = {f3}</a:t>
            </a:r>
          </a:p>
          <a:p>
            <a:pPr algn="ctr"/>
            <a:r>
              <a:rPr lang="en-US" dirty="0">
                <a:solidFill>
                  <a:schemeClr val="tx1"/>
                </a:solidFill>
              </a:rPr>
              <a:t>S4</a:t>
            </a:r>
          </a:p>
        </p:txBody>
      </p:sp>
      <p:cxnSp>
        <p:nvCxnSpPr>
          <p:cNvPr id="14" name="Straight Arrow Connector 13">
            <a:extLst>
              <a:ext uri="{FF2B5EF4-FFF2-40B4-BE49-F238E27FC236}">
                <a16:creationId xmlns:a16="http://schemas.microsoft.com/office/drawing/2014/main" id="{E29726D0-8589-B845-4493-25A6900656D8}"/>
              </a:ext>
            </a:extLst>
          </p:cNvPr>
          <p:cNvCxnSpPr>
            <a:stCxn id="11" idx="2"/>
            <a:endCxn id="12" idx="0"/>
          </p:cNvCxnSpPr>
          <p:nvPr/>
        </p:nvCxnSpPr>
        <p:spPr>
          <a:xfrm>
            <a:off x="3986710" y="3779189"/>
            <a:ext cx="0" cy="35220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a:extLst>
              <a:ext uri="{FF2B5EF4-FFF2-40B4-BE49-F238E27FC236}">
                <a16:creationId xmlns:a16="http://schemas.microsoft.com/office/drawing/2014/main" id="{829810FD-1B84-7FC4-D732-8E5D3C40C215}"/>
              </a:ext>
            </a:extLst>
          </p:cNvPr>
          <p:cNvCxnSpPr>
            <a:cxnSpLocks/>
            <a:endCxn id="13" idx="0"/>
          </p:cNvCxnSpPr>
          <p:nvPr/>
        </p:nvCxnSpPr>
        <p:spPr>
          <a:xfrm>
            <a:off x="3765730" y="5045793"/>
            <a:ext cx="220980" cy="36420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a:extLst>
              <a:ext uri="{FF2B5EF4-FFF2-40B4-BE49-F238E27FC236}">
                <a16:creationId xmlns:a16="http://schemas.microsoft.com/office/drawing/2014/main" id="{534FCD23-ED45-AB22-6214-00698FCF5A4A}"/>
              </a:ext>
            </a:extLst>
          </p:cNvPr>
          <p:cNvCxnSpPr>
            <a:cxnSpLocks/>
            <a:endCxn id="13" idx="0"/>
          </p:cNvCxnSpPr>
          <p:nvPr/>
        </p:nvCxnSpPr>
        <p:spPr>
          <a:xfrm flipH="1">
            <a:off x="3986710" y="5045793"/>
            <a:ext cx="183984" cy="36420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 name="Connector: Elbow 16">
            <a:extLst>
              <a:ext uri="{FF2B5EF4-FFF2-40B4-BE49-F238E27FC236}">
                <a16:creationId xmlns:a16="http://schemas.microsoft.com/office/drawing/2014/main" id="{6716ADD6-B10B-4AFC-FF62-A4ADE3BD3865}"/>
              </a:ext>
            </a:extLst>
          </p:cNvPr>
          <p:cNvCxnSpPr>
            <a:cxnSpLocks/>
            <a:stCxn id="13" idx="2"/>
            <a:endCxn id="13" idx="3"/>
          </p:cNvCxnSpPr>
          <p:nvPr/>
        </p:nvCxnSpPr>
        <p:spPr>
          <a:xfrm rot="5400000" flipH="1" flipV="1">
            <a:off x="4089580" y="5764332"/>
            <a:ext cx="457200" cy="662940"/>
          </a:xfrm>
          <a:prstGeom prst="bentConnector4">
            <a:avLst>
              <a:gd name="adj1" fmla="val -50000"/>
              <a:gd name="adj2" fmla="val 134483"/>
            </a:avLst>
          </a:prstGeom>
          <a:ln>
            <a:tailEnd type="triangle"/>
          </a:ln>
        </p:spPr>
        <p:style>
          <a:lnRef idx="3">
            <a:schemeClr val="dk1"/>
          </a:lnRef>
          <a:fillRef idx="0">
            <a:schemeClr val="dk1"/>
          </a:fillRef>
          <a:effectRef idx="2">
            <a:schemeClr val="dk1"/>
          </a:effectRef>
          <a:fontRef idx="minor">
            <a:schemeClr val="tx1"/>
          </a:fontRef>
        </p:style>
      </p:cxnSp>
      <p:sp>
        <p:nvSpPr>
          <p:cNvPr id="19" name="TextBox 18">
            <a:extLst>
              <a:ext uri="{FF2B5EF4-FFF2-40B4-BE49-F238E27FC236}">
                <a16:creationId xmlns:a16="http://schemas.microsoft.com/office/drawing/2014/main" id="{FBD93458-A484-F902-8091-40299F7159DC}"/>
              </a:ext>
            </a:extLst>
          </p:cNvPr>
          <p:cNvSpPr txBox="1"/>
          <p:nvPr/>
        </p:nvSpPr>
        <p:spPr>
          <a:xfrm>
            <a:off x="5119195" y="2906413"/>
            <a:ext cx="684803" cy="369332"/>
          </a:xfrm>
          <a:prstGeom prst="rect">
            <a:avLst/>
          </a:prstGeom>
          <a:noFill/>
        </p:spPr>
        <p:txBody>
          <a:bodyPr wrap="none" rtlCol="0">
            <a:spAutoFit/>
          </a:bodyPr>
          <a:lstStyle/>
          <a:p>
            <a:r>
              <a:rPr lang="en-US" dirty="0"/>
              <a:t>main</a:t>
            </a:r>
          </a:p>
        </p:txBody>
      </p:sp>
      <p:sp>
        <p:nvSpPr>
          <p:cNvPr id="21" name="TextBox 20">
            <a:extLst>
              <a:ext uri="{FF2B5EF4-FFF2-40B4-BE49-F238E27FC236}">
                <a16:creationId xmlns:a16="http://schemas.microsoft.com/office/drawing/2014/main" id="{A8160248-1D37-1862-C752-3327A5ED6E7B}"/>
              </a:ext>
            </a:extLst>
          </p:cNvPr>
          <p:cNvSpPr txBox="1"/>
          <p:nvPr/>
        </p:nvSpPr>
        <p:spPr>
          <a:xfrm>
            <a:off x="5271595" y="4137239"/>
            <a:ext cx="314510" cy="369332"/>
          </a:xfrm>
          <a:prstGeom prst="rect">
            <a:avLst/>
          </a:prstGeom>
          <a:noFill/>
        </p:spPr>
        <p:txBody>
          <a:bodyPr wrap="none" rtlCol="0">
            <a:spAutoFit/>
          </a:bodyPr>
          <a:lstStyle/>
          <a:p>
            <a:r>
              <a:rPr lang="en-US" dirty="0"/>
              <a:t>a</a:t>
            </a:r>
          </a:p>
        </p:txBody>
      </p:sp>
      <p:sp>
        <p:nvSpPr>
          <p:cNvPr id="23" name="TextBox 22">
            <a:extLst>
              <a:ext uri="{FF2B5EF4-FFF2-40B4-BE49-F238E27FC236}">
                <a16:creationId xmlns:a16="http://schemas.microsoft.com/office/drawing/2014/main" id="{D5C3AF2D-5042-5FB2-2530-F18A61A917DD}"/>
              </a:ext>
            </a:extLst>
          </p:cNvPr>
          <p:cNvSpPr txBox="1"/>
          <p:nvPr/>
        </p:nvSpPr>
        <p:spPr>
          <a:xfrm>
            <a:off x="5278525" y="5507611"/>
            <a:ext cx="314510" cy="369332"/>
          </a:xfrm>
          <a:prstGeom prst="rect">
            <a:avLst/>
          </a:prstGeom>
          <a:noFill/>
        </p:spPr>
        <p:txBody>
          <a:bodyPr wrap="none" rtlCol="0">
            <a:spAutoFit/>
          </a:bodyPr>
          <a:lstStyle/>
          <a:p>
            <a:r>
              <a:rPr lang="en-US" dirty="0"/>
              <a:t>b</a:t>
            </a:r>
          </a:p>
        </p:txBody>
      </p:sp>
      <p:sp>
        <p:nvSpPr>
          <p:cNvPr id="25" name="TextBox 24">
            <a:extLst>
              <a:ext uri="{FF2B5EF4-FFF2-40B4-BE49-F238E27FC236}">
                <a16:creationId xmlns:a16="http://schemas.microsoft.com/office/drawing/2014/main" id="{6F753792-4A12-5B93-6E3D-CD82495EE68C}"/>
              </a:ext>
            </a:extLst>
          </p:cNvPr>
          <p:cNvSpPr txBox="1"/>
          <p:nvPr/>
        </p:nvSpPr>
        <p:spPr>
          <a:xfrm>
            <a:off x="5238698" y="3368791"/>
            <a:ext cx="425116" cy="369332"/>
          </a:xfrm>
          <a:prstGeom prst="rect">
            <a:avLst/>
          </a:prstGeom>
          <a:noFill/>
        </p:spPr>
        <p:txBody>
          <a:bodyPr wrap="none" rtlCol="0">
            <a:spAutoFit/>
          </a:bodyPr>
          <a:lstStyle/>
          <a:p>
            <a:r>
              <a:rPr lang="en-US" dirty="0"/>
              <a:t>S1</a:t>
            </a:r>
          </a:p>
        </p:txBody>
      </p:sp>
      <p:sp>
        <p:nvSpPr>
          <p:cNvPr id="27" name="TextBox 26">
            <a:extLst>
              <a:ext uri="{FF2B5EF4-FFF2-40B4-BE49-F238E27FC236}">
                <a16:creationId xmlns:a16="http://schemas.microsoft.com/office/drawing/2014/main" id="{77C8C120-1B39-D38F-9066-6E2B31AC842E}"/>
              </a:ext>
            </a:extLst>
          </p:cNvPr>
          <p:cNvSpPr txBox="1"/>
          <p:nvPr/>
        </p:nvSpPr>
        <p:spPr>
          <a:xfrm>
            <a:off x="5279208" y="4484969"/>
            <a:ext cx="425116" cy="369332"/>
          </a:xfrm>
          <a:prstGeom prst="rect">
            <a:avLst/>
          </a:prstGeom>
          <a:noFill/>
        </p:spPr>
        <p:txBody>
          <a:bodyPr wrap="none" rtlCol="0">
            <a:spAutoFit/>
          </a:bodyPr>
          <a:lstStyle/>
          <a:p>
            <a:r>
              <a:rPr lang="en-US" dirty="0"/>
              <a:t>S2</a:t>
            </a:r>
          </a:p>
        </p:txBody>
      </p:sp>
      <p:sp>
        <p:nvSpPr>
          <p:cNvPr id="29" name="TextBox 28">
            <a:extLst>
              <a:ext uri="{FF2B5EF4-FFF2-40B4-BE49-F238E27FC236}">
                <a16:creationId xmlns:a16="http://schemas.microsoft.com/office/drawing/2014/main" id="{CEA17959-3833-3FBD-5893-DE1F171EBC7A}"/>
              </a:ext>
            </a:extLst>
          </p:cNvPr>
          <p:cNvSpPr txBox="1"/>
          <p:nvPr/>
        </p:nvSpPr>
        <p:spPr>
          <a:xfrm>
            <a:off x="5271049" y="4807758"/>
            <a:ext cx="425116" cy="369332"/>
          </a:xfrm>
          <a:prstGeom prst="rect">
            <a:avLst/>
          </a:prstGeom>
          <a:noFill/>
        </p:spPr>
        <p:txBody>
          <a:bodyPr wrap="none" rtlCol="0">
            <a:spAutoFit/>
          </a:bodyPr>
          <a:lstStyle/>
          <a:p>
            <a:r>
              <a:rPr lang="en-US" dirty="0"/>
              <a:t>S3</a:t>
            </a:r>
          </a:p>
        </p:txBody>
      </p:sp>
      <p:sp>
        <p:nvSpPr>
          <p:cNvPr id="31" name="TextBox 30">
            <a:extLst>
              <a:ext uri="{FF2B5EF4-FFF2-40B4-BE49-F238E27FC236}">
                <a16:creationId xmlns:a16="http://schemas.microsoft.com/office/drawing/2014/main" id="{0C999A36-A20F-1B1C-C977-50164B8E325D}"/>
              </a:ext>
            </a:extLst>
          </p:cNvPr>
          <p:cNvSpPr txBox="1"/>
          <p:nvPr/>
        </p:nvSpPr>
        <p:spPr>
          <a:xfrm>
            <a:off x="5271049" y="6034588"/>
            <a:ext cx="425116" cy="369332"/>
          </a:xfrm>
          <a:prstGeom prst="rect">
            <a:avLst/>
          </a:prstGeom>
          <a:noFill/>
        </p:spPr>
        <p:txBody>
          <a:bodyPr wrap="none" rtlCol="0">
            <a:spAutoFit/>
          </a:bodyPr>
          <a:lstStyle/>
          <a:p>
            <a:r>
              <a:rPr lang="en-US" dirty="0"/>
              <a:t>S4</a:t>
            </a:r>
          </a:p>
        </p:txBody>
      </p:sp>
      <p:sp>
        <p:nvSpPr>
          <p:cNvPr id="2" name="TextBox 1">
            <a:extLst>
              <a:ext uri="{FF2B5EF4-FFF2-40B4-BE49-F238E27FC236}">
                <a16:creationId xmlns:a16="http://schemas.microsoft.com/office/drawing/2014/main" id="{9F2A10D5-8374-F69D-2E51-033E9042B4CA}"/>
              </a:ext>
            </a:extLst>
          </p:cNvPr>
          <p:cNvSpPr txBox="1"/>
          <p:nvPr/>
        </p:nvSpPr>
        <p:spPr>
          <a:xfrm>
            <a:off x="6036374" y="2949710"/>
            <a:ext cx="418704" cy="369332"/>
          </a:xfrm>
          <a:prstGeom prst="rect">
            <a:avLst/>
          </a:prstGeom>
          <a:noFill/>
        </p:spPr>
        <p:txBody>
          <a:bodyPr wrap="none" rtlCol="0">
            <a:spAutoFit/>
          </a:bodyPr>
          <a:lstStyle/>
          <a:p>
            <a:r>
              <a:rPr lang="en-US" dirty="0"/>
              <a:t>{ }</a:t>
            </a:r>
          </a:p>
        </p:txBody>
      </p:sp>
      <p:sp>
        <p:nvSpPr>
          <p:cNvPr id="3" name="TextBox 2">
            <a:extLst>
              <a:ext uri="{FF2B5EF4-FFF2-40B4-BE49-F238E27FC236}">
                <a16:creationId xmlns:a16="http://schemas.microsoft.com/office/drawing/2014/main" id="{332C3495-4EEE-6331-F489-FFDD084667A4}"/>
              </a:ext>
            </a:extLst>
          </p:cNvPr>
          <p:cNvSpPr txBox="1"/>
          <p:nvPr/>
        </p:nvSpPr>
        <p:spPr>
          <a:xfrm>
            <a:off x="5916122" y="5554019"/>
            <a:ext cx="675185" cy="369332"/>
          </a:xfrm>
          <a:prstGeom prst="rect">
            <a:avLst/>
          </a:prstGeom>
          <a:noFill/>
        </p:spPr>
        <p:txBody>
          <a:bodyPr wrap="none" rtlCol="0">
            <a:spAutoFit/>
          </a:bodyPr>
          <a:lstStyle/>
          <a:p>
            <a:r>
              <a:rPr lang="en-US" dirty="0"/>
              <a:t>{ f3 }</a:t>
            </a:r>
          </a:p>
        </p:txBody>
      </p:sp>
      <p:sp>
        <p:nvSpPr>
          <p:cNvPr id="6" name="TextBox 5">
            <a:extLst>
              <a:ext uri="{FF2B5EF4-FFF2-40B4-BE49-F238E27FC236}">
                <a16:creationId xmlns:a16="http://schemas.microsoft.com/office/drawing/2014/main" id="{9C2F4AD5-959A-F4FF-2FCD-DD0B636AA54B}"/>
              </a:ext>
            </a:extLst>
          </p:cNvPr>
          <p:cNvSpPr txBox="1"/>
          <p:nvPr/>
        </p:nvSpPr>
        <p:spPr>
          <a:xfrm>
            <a:off x="6034648" y="3446725"/>
            <a:ext cx="418704" cy="369332"/>
          </a:xfrm>
          <a:prstGeom prst="rect">
            <a:avLst/>
          </a:prstGeom>
          <a:noFill/>
        </p:spPr>
        <p:txBody>
          <a:bodyPr wrap="none" rtlCol="0">
            <a:spAutoFit/>
          </a:bodyPr>
          <a:lstStyle/>
          <a:p>
            <a:r>
              <a:rPr lang="en-US" dirty="0"/>
              <a:t>{ }</a:t>
            </a:r>
          </a:p>
        </p:txBody>
      </p:sp>
      <p:sp>
        <p:nvSpPr>
          <p:cNvPr id="33" name="TextBox 32">
            <a:extLst>
              <a:ext uri="{FF2B5EF4-FFF2-40B4-BE49-F238E27FC236}">
                <a16:creationId xmlns:a16="http://schemas.microsoft.com/office/drawing/2014/main" id="{C8FCD231-3F8B-919A-2B5E-2F43EFCD4AEF}"/>
              </a:ext>
            </a:extLst>
          </p:cNvPr>
          <p:cNvSpPr txBox="1"/>
          <p:nvPr/>
        </p:nvSpPr>
        <p:spPr>
          <a:xfrm>
            <a:off x="5960860" y="4484969"/>
            <a:ext cx="479618" cy="369332"/>
          </a:xfrm>
          <a:prstGeom prst="rect">
            <a:avLst/>
          </a:prstGeom>
          <a:noFill/>
        </p:spPr>
        <p:txBody>
          <a:bodyPr wrap="none" rtlCol="0">
            <a:spAutoFit/>
          </a:bodyPr>
          <a:lstStyle/>
          <a:p>
            <a:r>
              <a:rPr lang="en-US" dirty="0"/>
              <a:t>{  }</a:t>
            </a:r>
          </a:p>
        </p:txBody>
      </p:sp>
      <p:sp>
        <p:nvSpPr>
          <p:cNvPr id="35" name="TextBox 34">
            <a:extLst>
              <a:ext uri="{FF2B5EF4-FFF2-40B4-BE49-F238E27FC236}">
                <a16:creationId xmlns:a16="http://schemas.microsoft.com/office/drawing/2014/main" id="{55DBC1FF-AA3E-3C42-65CE-EF226A93B2F9}"/>
              </a:ext>
            </a:extLst>
          </p:cNvPr>
          <p:cNvSpPr txBox="1"/>
          <p:nvPr/>
        </p:nvSpPr>
        <p:spPr>
          <a:xfrm>
            <a:off x="5952701" y="4807758"/>
            <a:ext cx="479618" cy="369332"/>
          </a:xfrm>
          <a:prstGeom prst="rect">
            <a:avLst/>
          </a:prstGeom>
          <a:noFill/>
        </p:spPr>
        <p:txBody>
          <a:bodyPr wrap="none" rtlCol="0">
            <a:spAutoFit/>
          </a:bodyPr>
          <a:lstStyle/>
          <a:p>
            <a:r>
              <a:rPr lang="en-US" dirty="0"/>
              <a:t>{  }</a:t>
            </a:r>
          </a:p>
        </p:txBody>
      </p:sp>
      <p:sp>
        <p:nvSpPr>
          <p:cNvPr id="36" name="TextBox 35">
            <a:extLst>
              <a:ext uri="{FF2B5EF4-FFF2-40B4-BE49-F238E27FC236}">
                <a16:creationId xmlns:a16="http://schemas.microsoft.com/office/drawing/2014/main" id="{B4BC39AD-1047-2E7A-A94F-45BD9FC14C21}"/>
              </a:ext>
            </a:extLst>
          </p:cNvPr>
          <p:cNvSpPr txBox="1"/>
          <p:nvPr/>
        </p:nvSpPr>
        <p:spPr>
          <a:xfrm>
            <a:off x="5952701" y="6034588"/>
            <a:ext cx="418704" cy="369332"/>
          </a:xfrm>
          <a:prstGeom prst="rect">
            <a:avLst/>
          </a:prstGeom>
          <a:noFill/>
        </p:spPr>
        <p:txBody>
          <a:bodyPr wrap="none" rtlCol="0">
            <a:spAutoFit/>
          </a:bodyPr>
          <a:lstStyle/>
          <a:p>
            <a:r>
              <a:rPr lang="en-US" dirty="0"/>
              <a:t>{ }</a:t>
            </a:r>
          </a:p>
        </p:txBody>
      </p:sp>
      <p:sp>
        <p:nvSpPr>
          <p:cNvPr id="37" name="TextBox 36">
            <a:extLst>
              <a:ext uri="{FF2B5EF4-FFF2-40B4-BE49-F238E27FC236}">
                <a16:creationId xmlns:a16="http://schemas.microsoft.com/office/drawing/2014/main" id="{17FF8276-B1C9-1CE3-F4DF-C47594F81AE2}"/>
              </a:ext>
            </a:extLst>
          </p:cNvPr>
          <p:cNvSpPr txBox="1"/>
          <p:nvPr/>
        </p:nvSpPr>
        <p:spPr>
          <a:xfrm>
            <a:off x="5961908" y="4161487"/>
            <a:ext cx="479618" cy="369332"/>
          </a:xfrm>
          <a:prstGeom prst="rect">
            <a:avLst/>
          </a:prstGeom>
          <a:noFill/>
        </p:spPr>
        <p:txBody>
          <a:bodyPr wrap="none" rtlCol="0">
            <a:spAutoFit/>
          </a:bodyPr>
          <a:lstStyle/>
          <a:p>
            <a:r>
              <a:rPr lang="en-US" dirty="0"/>
              <a:t>{  }</a:t>
            </a:r>
          </a:p>
        </p:txBody>
      </p:sp>
      <p:sp>
        <p:nvSpPr>
          <p:cNvPr id="38" name="TextBox 37">
            <a:extLst>
              <a:ext uri="{FF2B5EF4-FFF2-40B4-BE49-F238E27FC236}">
                <a16:creationId xmlns:a16="http://schemas.microsoft.com/office/drawing/2014/main" id="{37E003E8-8A6A-6B2C-E137-BBEF8D76D243}"/>
              </a:ext>
            </a:extLst>
          </p:cNvPr>
          <p:cNvSpPr txBox="1"/>
          <p:nvPr/>
        </p:nvSpPr>
        <p:spPr>
          <a:xfrm>
            <a:off x="6210793" y="1360817"/>
            <a:ext cx="3865289" cy="369332"/>
          </a:xfrm>
          <a:prstGeom prst="rect">
            <a:avLst/>
          </a:prstGeom>
          <a:noFill/>
        </p:spPr>
        <p:txBody>
          <a:bodyPr wrap="none" rtlCol="0">
            <a:spAutoFit/>
          </a:bodyPr>
          <a:lstStyle/>
          <a:p>
            <a:r>
              <a:rPr lang="en-US" dirty="0"/>
              <a:t>Worklist: { main, S1, a, S2, S3, b, S4 }</a:t>
            </a:r>
          </a:p>
        </p:txBody>
      </p:sp>
      <p:sp>
        <p:nvSpPr>
          <p:cNvPr id="41" name="TextBox 40">
            <a:extLst>
              <a:ext uri="{FF2B5EF4-FFF2-40B4-BE49-F238E27FC236}">
                <a16:creationId xmlns:a16="http://schemas.microsoft.com/office/drawing/2014/main" id="{93EC53F1-8C3D-B71E-C12A-6B287FC79332}"/>
              </a:ext>
            </a:extLst>
          </p:cNvPr>
          <p:cNvSpPr txBox="1"/>
          <p:nvPr/>
        </p:nvSpPr>
        <p:spPr>
          <a:xfrm>
            <a:off x="311701" y="1045795"/>
            <a:ext cx="6096866" cy="1754326"/>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bmk="">
                <a:ln>
                  <a:noFill/>
                </a:ln>
                <a:solidFill>
                  <a:srgbClr val="000000"/>
                </a:solidFill>
                <a:effectLst/>
                <a:cs typeface="Times New Roman" panose="02020603050405020304" pitchFamily="18" charset="0"/>
              </a:rPr>
              <a:t>Function Node n:</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bmk="">
                <a:solidFill>
                  <a:srgbClr val="000000"/>
                </a:solidFill>
                <a:cs typeface="Times New Roman" panose="02020603050405020304" pitchFamily="18" charset="0"/>
              </a:rPr>
              <a:t>    Recompute GREF = U GREF(s) =&gt; s in n U IREF(n)</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bmk="">
                <a:solidFill>
                  <a:srgbClr val="000000"/>
                </a:solidFill>
                <a:cs typeface="Times New Roman" panose="02020603050405020304" pitchFamily="18" charset="0"/>
              </a:rPr>
              <a:t>    </a:t>
            </a:r>
            <a:r>
              <a:rPr kumimoji="0" lang="en-US" altLang="en-US" b="0" i="0" u="none" strike="noStrike" cap="none" normalizeH="0" baseline="0" dirty="0" bmk="">
                <a:ln>
                  <a:noFill/>
                </a:ln>
                <a:solidFill>
                  <a:srgbClr val="000000"/>
                </a:solidFill>
                <a:effectLst/>
                <a:cs typeface="Times New Roman" panose="02020603050405020304" pitchFamily="18" charset="0"/>
              </a:rPr>
              <a:t>If updated, put all calls sites TO n on worklist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bmk="">
                <a:ln>
                  <a:noFill/>
                </a:ln>
                <a:solidFill>
                  <a:srgbClr val="000000"/>
                </a:solidFill>
                <a:effectLst/>
                <a:cs typeface="Times New Roman" panose="02020603050405020304" pitchFamily="18" charset="0"/>
              </a:rPr>
              <a:t>Call Site s:</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bmk="">
                <a:solidFill>
                  <a:srgbClr val="000000"/>
                </a:solidFill>
                <a:cs typeface="Times New Roman" panose="02020603050405020304" pitchFamily="18" charset="0"/>
              </a:rPr>
              <a:t>    GREF = GREF(callee m), formals mapped to actuals</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bmk="">
                <a:solidFill>
                  <a:srgbClr val="000000"/>
                </a:solidFill>
                <a:cs typeface="Times New Roman" panose="02020603050405020304" pitchFamily="18" charset="0"/>
              </a:rPr>
              <a:t>    </a:t>
            </a:r>
            <a:r>
              <a:rPr kumimoji="0" lang="en-US" altLang="en-US" b="0" i="0" u="none" strike="noStrike" cap="none" normalizeH="0" baseline="0" dirty="0" bmk="">
                <a:ln>
                  <a:noFill/>
                </a:ln>
                <a:solidFill>
                  <a:srgbClr val="000000"/>
                </a:solidFill>
                <a:effectLst/>
                <a:cs typeface="Times New Roman" panose="02020603050405020304" pitchFamily="18" charset="0"/>
              </a:rPr>
              <a:t>If updated, add function CONTAINING s to worklist</a:t>
            </a:r>
            <a:endParaRPr kumimoji="0" lang="en-US" altLang="en-US" b="0" i="0" u="none" strike="noStrike" cap="none" normalizeH="0" baseline="0" dirty="0">
              <a:ln>
                <a:noFill/>
              </a:ln>
              <a:solidFill>
                <a:schemeClr val="tx1"/>
              </a:solidFill>
              <a:effectLst/>
            </a:endParaRPr>
          </a:p>
        </p:txBody>
      </p:sp>
      <mc:AlternateContent xmlns:mc="http://schemas.openxmlformats.org/markup-compatibility/2006">
        <mc:Choice xmlns:p14="http://schemas.microsoft.com/office/powerpoint/2010/main" Requires="p14">
          <p:contentPart p14:bwMode="auto" r:id="rId2">
            <p14:nvContentPartPr>
              <p14:cNvPr id="42" name="Ink 41">
                <a:extLst>
                  <a:ext uri="{FF2B5EF4-FFF2-40B4-BE49-F238E27FC236}">
                    <a16:creationId xmlns:a16="http://schemas.microsoft.com/office/drawing/2014/main" id="{8AB58ACF-ABF9-ADD5-4799-94CA69EDDAA7}"/>
                  </a:ext>
                </a:extLst>
              </p14:cNvPr>
              <p14:cNvContentPartPr/>
              <p14:nvPr/>
            </p14:nvContentPartPr>
            <p14:xfrm>
              <a:off x="5226480" y="1314720"/>
              <a:ext cx="6890760" cy="5209920"/>
            </p14:xfrm>
          </p:contentPart>
        </mc:Choice>
        <mc:Fallback>
          <p:pic>
            <p:nvPicPr>
              <p:cNvPr id="42" name="Ink 41">
                <a:extLst>
                  <a:ext uri="{FF2B5EF4-FFF2-40B4-BE49-F238E27FC236}">
                    <a16:creationId xmlns:a16="http://schemas.microsoft.com/office/drawing/2014/main" id="{8AB58ACF-ABF9-ADD5-4799-94CA69EDDAA7}"/>
                  </a:ext>
                </a:extLst>
              </p:cNvPr>
              <p:cNvPicPr/>
              <p:nvPr/>
            </p:nvPicPr>
            <p:blipFill>
              <a:blip r:embed="rId3"/>
              <a:stretch>
                <a:fillRect/>
              </a:stretch>
            </p:blipFill>
            <p:spPr>
              <a:xfrm>
                <a:off x="5217120" y="1305360"/>
                <a:ext cx="6909480" cy="5228640"/>
              </a:xfrm>
              <a:prstGeom prst="rect">
                <a:avLst/>
              </a:prstGeom>
            </p:spPr>
          </p:pic>
        </mc:Fallback>
      </mc:AlternateContent>
    </p:spTree>
    <p:extLst>
      <p:ext uri="{BB962C8B-B14F-4D97-AF65-F5344CB8AC3E}">
        <p14:creationId xmlns:p14="http://schemas.microsoft.com/office/powerpoint/2010/main" val="327736291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125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8.xml><?xml version="1.0" encoding="utf-8"?>
<p:sld xmlns:a16="http://schemas.microsoft.com/office/drawing/2014/main"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0C94B-1990-10A4-548C-AA52881F315E}"/>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FF87B9A-8A1B-A92D-B464-6ABC38F8E94F}"/>
              </a:ext>
            </a:extLst>
          </p:cNvPr>
          <p:cNvSpPr>
            <a:spLocks noGrp="1"/>
          </p:cNvSpPr>
          <p:nvPr>
            <p:ph type="sldNum" sz="quarter" idx="12"/>
          </p:nvPr>
        </p:nvSpPr>
        <p:spPr>
          <a:xfrm>
            <a:off x="9436608" y="0"/>
            <a:ext cx="2743200" cy="365125"/>
          </a:xfrm>
        </p:spPr>
        <p:txBody>
          <a:bodyPr/>
          <a:lstStyle/>
          <a:p>
            <a:fld id="{B5CEABB6-07DC-46E8-9B57-56EC44A396E5}" type="slidenum">
              <a:rPr lang="en-US" smtClean="0"/>
              <a:t>8</a:t>
            </a:fld>
            <a:endParaRPr lang="en-US" dirty="0"/>
          </a:p>
        </p:txBody>
      </p:sp>
      <p:sp>
        <p:nvSpPr>
          <p:cNvPr id="7" name="Title 1">
            <a:extLst>
              <a:ext uri="{FF2B5EF4-FFF2-40B4-BE49-F238E27FC236}">
                <a16:creationId xmlns:a16="http://schemas.microsoft.com/office/drawing/2014/main" id="{6C6A5761-DBFB-3F0F-C7D4-9FDA12DA8E03}"/>
              </a:ext>
            </a:extLst>
          </p:cNvPr>
          <p:cNvSpPr>
            <a:spLocks noGrp="1"/>
          </p:cNvSpPr>
          <p:nvPr>
            <p:ph type="title"/>
          </p:nvPr>
        </p:nvSpPr>
        <p:spPr>
          <a:xfrm>
            <a:off x="11071" y="-95375"/>
            <a:ext cx="12172220" cy="1325563"/>
          </a:xfrm>
        </p:spPr>
        <p:txBody>
          <a:bodyPr>
            <a:normAutofit/>
          </a:bodyPr>
          <a:lstStyle/>
          <a:p>
            <a:r>
              <a:rPr lang="en-US" sz="3400" b="1" dirty="0"/>
              <a:t>More </a:t>
            </a:r>
            <a:r>
              <a:rPr lang="en-US" sz="3400" b="1" dirty="0" err="1"/>
              <a:t>CompleX</a:t>
            </a:r>
            <a:r>
              <a:rPr lang="en-US" sz="3400" b="1" dirty="0"/>
              <a:t> </a:t>
            </a:r>
            <a:r>
              <a:rPr lang="en-US" sz="3400" b="1" dirty="0" err="1"/>
              <a:t>GmOD</a:t>
            </a:r>
            <a:r>
              <a:rPr lang="en-US" sz="3400" b="1" dirty="0"/>
              <a:t>/GREF</a:t>
            </a:r>
          </a:p>
        </p:txBody>
      </p:sp>
      <p:sp>
        <p:nvSpPr>
          <p:cNvPr id="8" name="Title 1">
            <a:extLst>
              <a:ext uri="{FF2B5EF4-FFF2-40B4-BE49-F238E27FC236}">
                <a16:creationId xmlns:a16="http://schemas.microsoft.com/office/drawing/2014/main" id="{A836D8FC-EB1A-E7A5-016C-56BC3FA04072}"/>
              </a:ext>
            </a:extLst>
          </p:cNvPr>
          <p:cNvSpPr txBox="1">
            <a:spLocks/>
          </p:cNvSpPr>
          <p:nvPr/>
        </p:nvSpPr>
        <p:spPr>
          <a:xfrm>
            <a:off x="7588" y="212473"/>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Review: Last Lecture</a:t>
            </a:r>
          </a:p>
        </p:txBody>
      </p:sp>
      <p:sp>
        <p:nvSpPr>
          <p:cNvPr id="4" name="TextBox 3">
            <a:extLst>
              <a:ext uri="{FF2B5EF4-FFF2-40B4-BE49-F238E27FC236}">
                <a16:creationId xmlns:a16="http://schemas.microsoft.com/office/drawing/2014/main" id="{DA9E3331-8ECB-B7FC-DF76-0B92E3F53BA8}"/>
              </a:ext>
            </a:extLst>
          </p:cNvPr>
          <p:cNvSpPr txBox="1"/>
          <p:nvPr/>
        </p:nvSpPr>
        <p:spPr>
          <a:xfrm>
            <a:off x="638075" y="2899502"/>
            <a:ext cx="1870173" cy="73866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v</a:t>
            </a:r>
            <a:r>
              <a:rPr kumimoji="0" lang="en-US" altLang="en-US" sz="1400" b="0" i="0" u="none" strike="noStrike" cap="none" normalizeH="0" baseline="0" dirty="0" bmk="">
                <a:ln>
                  <a:noFill/>
                </a:ln>
                <a:solidFill>
                  <a:srgbClr val="000000"/>
                </a:solidFill>
                <a:effectLst/>
                <a:latin typeface="Courier New" panose="02070309020205020404" pitchFamily="49" charset="0"/>
                <a:cs typeface="Courier New" panose="02070309020205020404" pitchFamily="49" charset="0"/>
              </a:rPr>
              <a:t>oid main() {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bmk="">
                <a:solidFill>
                  <a:srgbClr val="000000"/>
                </a:solidFill>
                <a:latin typeface="Courier New" panose="02070309020205020404" pitchFamily="49" charset="0"/>
                <a:cs typeface="Courier New" panose="02070309020205020404" pitchFamily="49" charset="0"/>
              </a:rPr>
              <a:t>S1: call  a(v1)</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bmk="">
                <a:solidFill>
                  <a:srgbClr val="000000"/>
                </a:solidFill>
                <a:latin typeface="Courier New" panose="02070309020205020404" pitchFamily="49" charset="0"/>
                <a:cs typeface="Courier New" panose="02070309020205020404" pitchFamily="49" charset="0"/>
              </a:rPr>
              <a:t>} </a:t>
            </a:r>
          </a:p>
        </p:txBody>
      </p:sp>
      <p:sp>
        <p:nvSpPr>
          <p:cNvPr id="9" name="TextBox 8">
            <a:extLst>
              <a:ext uri="{FF2B5EF4-FFF2-40B4-BE49-F238E27FC236}">
                <a16:creationId xmlns:a16="http://schemas.microsoft.com/office/drawing/2014/main" id="{9C47686D-476E-69F4-CC3A-CB39828024A1}"/>
              </a:ext>
            </a:extLst>
          </p:cNvPr>
          <p:cNvSpPr txBox="1"/>
          <p:nvPr/>
        </p:nvSpPr>
        <p:spPr>
          <a:xfrm>
            <a:off x="638076" y="3810758"/>
            <a:ext cx="2250893" cy="95410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v</a:t>
            </a:r>
            <a:r>
              <a:rPr kumimoji="0" lang="en-US" altLang="en-US" sz="1400" b="0" i="0" u="none" strike="noStrike" cap="none" normalizeH="0" baseline="0" dirty="0" bmk="">
                <a:ln>
                  <a:noFill/>
                </a:ln>
                <a:solidFill>
                  <a:srgbClr val="000000"/>
                </a:solidFill>
                <a:effectLst/>
                <a:latin typeface="Courier New" panose="02070309020205020404" pitchFamily="49" charset="0"/>
                <a:cs typeface="Courier New" panose="02070309020205020404" pitchFamily="49" charset="0"/>
              </a:rPr>
              <a:t>oid a( f1 ) {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bmk="">
                <a:solidFill>
                  <a:srgbClr val="000000"/>
                </a:solidFill>
                <a:latin typeface="Courier New" panose="02070309020205020404" pitchFamily="49" charset="0"/>
                <a:cs typeface="Courier New" panose="02070309020205020404" pitchFamily="49" charset="0"/>
              </a:rPr>
              <a:t>S2: call b(v2, v3)</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bmk="">
                <a:solidFill>
                  <a:srgbClr val="000000"/>
                </a:solidFill>
                <a:latin typeface="Courier New" panose="02070309020205020404" pitchFamily="49" charset="0"/>
                <a:cs typeface="Courier New" panose="02070309020205020404" pitchFamily="49" charset="0"/>
              </a:rPr>
              <a:t>S3: call b(v4, v5)</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bmk="">
                <a:solidFill>
                  <a:srgbClr val="000000"/>
                </a:solidFill>
                <a:latin typeface="Courier New" panose="02070309020205020404" pitchFamily="49" charset="0"/>
                <a:cs typeface="Courier New" panose="02070309020205020404" pitchFamily="49" charset="0"/>
              </a:rPr>
              <a:t>} </a:t>
            </a:r>
          </a:p>
        </p:txBody>
      </p:sp>
      <p:sp>
        <p:nvSpPr>
          <p:cNvPr id="10" name="TextBox 9">
            <a:extLst>
              <a:ext uri="{FF2B5EF4-FFF2-40B4-BE49-F238E27FC236}">
                <a16:creationId xmlns:a16="http://schemas.microsoft.com/office/drawing/2014/main" id="{43C51FB0-F34E-C109-8C52-424832C7735E}"/>
              </a:ext>
            </a:extLst>
          </p:cNvPr>
          <p:cNvSpPr txBox="1"/>
          <p:nvPr/>
        </p:nvSpPr>
        <p:spPr>
          <a:xfrm>
            <a:off x="597790" y="5011087"/>
            <a:ext cx="2250893" cy="95410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v</a:t>
            </a:r>
            <a:r>
              <a:rPr kumimoji="0" lang="en-US" altLang="en-US" sz="1400" b="0" i="0" u="none" strike="noStrike" cap="none" normalizeH="0" baseline="0" dirty="0" bmk="">
                <a:ln>
                  <a:noFill/>
                </a:ln>
                <a:solidFill>
                  <a:srgbClr val="000000"/>
                </a:solidFill>
                <a:effectLst/>
                <a:latin typeface="Courier New" panose="02070309020205020404" pitchFamily="49" charset="0"/>
                <a:cs typeface="Courier New" panose="02070309020205020404" pitchFamily="49" charset="0"/>
              </a:rPr>
              <a:t>oid </a:t>
            </a:r>
            <a:r>
              <a:rPr lang="en-US" altLang="en-US" sz="1400" dirty="0" bmk="">
                <a:solidFill>
                  <a:srgbClr val="000000"/>
                </a:solidFill>
                <a:latin typeface="Courier New" panose="02070309020205020404" pitchFamily="49" charset="0"/>
                <a:cs typeface="Courier New" panose="02070309020205020404" pitchFamily="49" charset="0"/>
              </a:rPr>
              <a:t>b</a:t>
            </a:r>
            <a:r>
              <a:rPr kumimoji="0" lang="en-US" altLang="en-US" sz="1400" b="0" i="0" u="none" strike="noStrike" cap="none" normalizeH="0" baseline="0" dirty="0" bmk="">
                <a:ln>
                  <a:noFill/>
                </a:ln>
                <a:solidFill>
                  <a:srgbClr val="000000"/>
                </a:solidFill>
                <a:effectLst/>
                <a:latin typeface="Courier New" panose="02070309020205020404" pitchFamily="49" charset="0"/>
                <a:cs typeface="Courier New" panose="02070309020205020404" pitchFamily="49" charset="0"/>
              </a:rPr>
              <a:t>( f2, f3 ) {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bmk="">
                <a:solidFill>
                  <a:srgbClr val="000000"/>
                </a:solidFill>
                <a:latin typeface="Courier New" panose="02070309020205020404" pitchFamily="49" charset="0"/>
                <a:cs typeface="Courier New" panose="02070309020205020404" pitchFamily="49" charset="0"/>
              </a:rPr>
              <a:t>      print f3;</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bmk="">
                <a:solidFill>
                  <a:srgbClr val="000000"/>
                </a:solidFill>
                <a:latin typeface="Courier New" panose="02070309020205020404" pitchFamily="49" charset="0"/>
                <a:cs typeface="Courier New" panose="02070309020205020404" pitchFamily="49" charset="0"/>
              </a:rPr>
              <a:t>S4: call b(g1, g2)</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bmk="">
                <a:solidFill>
                  <a:srgbClr val="000000"/>
                </a:solidFill>
                <a:latin typeface="Courier New" panose="02070309020205020404" pitchFamily="49" charset="0"/>
                <a:cs typeface="Courier New" panose="02070309020205020404" pitchFamily="49" charset="0"/>
              </a:rPr>
              <a:t>} </a:t>
            </a:r>
          </a:p>
        </p:txBody>
      </p:sp>
      <p:sp>
        <p:nvSpPr>
          <p:cNvPr id="11" name="Rectangle 10">
            <a:extLst>
              <a:ext uri="{FF2B5EF4-FFF2-40B4-BE49-F238E27FC236}">
                <a16:creationId xmlns:a16="http://schemas.microsoft.com/office/drawing/2014/main" id="{4C74A0A9-B3B4-E648-CD4B-F21105D70728}"/>
              </a:ext>
            </a:extLst>
          </p:cNvPr>
          <p:cNvSpPr/>
          <p:nvPr/>
        </p:nvSpPr>
        <p:spPr>
          <a:xfrm>
            <a:off x="3323770" y="2864789"/>
            <a:ext cx="1325880" cy="9144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main</a:t>
            </a:r>
          </a:p>
          <a:p>
            <a:pPr algn="ctr"/>
            <a:r>
              <a:rPr lang="en-US" dirty="0">
                <a:solidFill>
                  <a:schemeClr val="tx1"/>
                </a:solidFill>
              </a:rPr>
              <a:t>IREF = { }</a:t>
            </a:r>
          </a:p>
          <a:p>
            <a:pPr algn="ctr"/>
            <a:r>
              <a:rPr lang="en-US" dirty="0">
                <a:solidFill>
                  <a:schemeClr val="tx1"/>
                </a:solidFill>
              </a:rPr>
              <a:t>S1</a:t>
            </a:r>
          </a:p>
        </p:txBody>
      </p:sp>
      <p:sp>
        <p:nvSpPr>
          <p:cNvPr id="12" name="Rectangle 11">
            <a:extLst>
              <a:ext uri="{FF2B5EF4-FFF2-40B4-BE49-F238E27FC236}">
                <a16:creationId xmlns:a16="http://schemas.microsoft.com/office/drawing/2014/main" id="{A60CC6B7-0B27-3837-BEEA-C124AB44127D}"/>
              </a:ext>
            </a:extLst>
          </p:cNvPr>
          <p:cNvSpPr/>
          <p:nvPr/>
        </p:nvSpPr>
        <p:spPr>
          <a:xfrm>
            <a:off x="3323770" y="4131393"/>
            <a:ext cx="1325880" cy="9144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a</a:t>
            </a:r>
          </a:p>
          <a:p>
            <a:pPr algn="ctr"/>
            <a:r>
              <a:rPr lang="en-US" dirty="0">
                <a:solidFill>
                  <a:schemeClr val="tx1"/>
                </a:solidFill>
              </a:rPr>
              <a:t>IREF = { }</a:t>
            </a:r>
          </a:p>
          <a:p>
            <a:pPr algn="ctr"/>
            <a:r>
              <a:rPr lang="en-US" dirty="0">
                <a:solidFill>
                  <a:schemeClr val="tx1"/>
                </a:solidFill>
              </a:rPr>
              <a:t>S2   S3</a:t>
            </a:r>
          </a:p>
        </p:txBody>
      </p:sp>
      <p:sp>
        <p:nvSpPr>
          <p:cNvPr id="13" name="Rectangle 12">
            <a:extLst>
              <a:ext uri="{FF2B5EF4-FFF2-40B4-BE49-F238E27FC236}">
                <a16:creationId xmlns:a16="http://schemas.microsoft.com/office/drawing/2014/main" id="{FF810712-5D2C-0C29-BF4A-515503FD26BB}"/>
              </a:ext>
            </a:extLst>
          </p:cNvPr>
          <p:cNvSpPr/>
          <p:nvPr/>
        </p:nvSpPr>
        <p:spPr>
          <a:xfrm>
            <a:off x="3323770" y="5410002"/>
            <a:ext cx="1325880" cy="9144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b</a:t>
            </a:r>
          </a:p>
          <a:p>
            <a:pPr algn="ctr"/>
            <a:r>
              <a:rPr lang="en-US" dirty="0">
                <a:solidFill>
                  <a:schemeClr val="tx1"/>
                </a:solidFill>
              </a:rPr>
              <a:t>IREF = {f3}</a:t>
            </a:r>
          </a:p>
          <a:p>
            <a:pPr algn="ctr"/>
            <a:r>
              <a:rPr lang="en-US" dirty="0">
                <a:solidFill>
                  <a:schemeClr val="tx1"/>
                </a:solidFill>
              </a:rPr>
              <a:t>S4</a:t>
            </a:r>
          </a:p>
        </p:txBody>
      </p:sp>
      <p:cxnSp>
        <p:nvCxnSpPr>
          <p:cNvPr id="14" name="Straight Arrow Connector 13">
            <a:extLst>
              <a:ext uri="{FF2B5EF4-FFF2-40B4-BE49-F238E27FC236}">
                <a16:creationId xmlns:a16="http://schemas.microsoft.com/office/drawing/2014/main" id="{120C99AB-185E-25E5-3309-615DDDD135B1}"/>
              </a:ext>
            </a:extLst>
          </p:cNvPr>
          <p:cNvCxnSpPr>
            <a:stCxn id="11" idx="2"/>
            <a:endCxn id="12" idx="0"/>
          </p:cNvCxnSpPr>
          <p:nvPr/>
        </p:nvCxnSpPr>
        <p:spPr>
          <a:xfrm>
            <a:off x="3986710" y="3779189"/>
            <a:ext cx="0" cy="35220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a:extLst>
              <a:ext uri="{FF2B5EF4-FFF2-40B4-BE49-F238E27FC236}">
                <a16:creationId xmlns:a16="http://schemas.microsoft.com/office/drawing/2014/main" id="{A78AD725-FDBD-573B-D7B8-1DE0E7318A10}"/>
              </a:ext>
            </a:extLst>
          </p:cNvPr>
          <p:cNvCxnSpPr>
            <a:cxnSpLocks/>
            <a:endCxn id="13" idx="0"/>
          </p:cNvCxnSpPr>
          <p:nvPr/>
        </p:nvCxnSpPr>
        <p:spPr>
          <a:xfrm>
            <a:off x="3765730" y="5045793"/>
            <a:ext cx="220980" cy="36420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a:extLst>
              <a:ext uri="{FF2B5EF4-FFF2-40B4-BE49-F238E27FC236}">
                <a16:creationId xmlns:a16="http://schemas.microsoft.com/office/drawing/2014/main" id="{06286C9B-5902-B800-5165-0EA64AC65D07}"/>
              </a:ext>
            </a:extLst>
          </p:cNvPr>
          <p:cNvCxnSpPr>
            <a:cxnSpLocks/>
            <a:endCxn id="13" idx="0"/>
          </p:cNvCxnSpPr>
          <p:nvPr/>
        </p:nvCxnSpPr>
        <p:spPr>
          <a:xfrm flipH="1">
            <a:off x="3986710" y="5045793"/>
            <a:ext cx="183984" cy="36420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 name="Connector: Elbow 16">
            <a:extLst>
              <a:ext uri="{FF2B5EF4-FFF2-40B4-BE49-F238E27FC236}">
                <a16:creationId xmlns:a16="http://schemas.microsoft.com/office/drawing/2014/main" id="{E73D465E-470F-66E7-6C89-E15F5E0F9E63}"/>
              </a:ext>
            </a:extLst>
          </p:cNvPr>
          <p:cNvCxnSpPr>
            <a:cxnSpLocks/>
            <a:stCxn id="13" idx="2"/>
            <a:endCxn id="13" idx="3"/>
          </p:cNvCxnSpPr>
          <p:nvPr/>
        </p:nvCxnSpPr>
        <p:spPr>
          <a:xfrm rot="5400000" flipH="1" flipV="1">
            <a:off x="4089580" y="5764332"/>
            <a:ext cx="457200" cy="662940"/>
          </a:xfrm>
          <a:prstGeom prst="bentConnector4">
            <a:avLst>
              <a:gd name="adj1" fmla="val -50000"/>
              <a:gd name="adj2" fmla="val 134483"/>
            </a:avLst>
          </a:prstGeom>
          <a:ln>
            <a:tailEnd type="triangle"/>
          </a:ln>
        </p:spPr>
        <p:style>
          <a:lnRef idx="3">
            <a:schemeClr val="dk1"/>
          </a:lnRef>
          <a:fillRef idx="0">
            <a:schemeClr val="dk1"/>
          </a:fillRef>
          <a:effectRef idx="2">
            <a:schemeClr val="dk1"/>
          </a:effectRef>
          <a:fontRef idx="minor">
            <a:schemeClr val="tx1"/>
          </a:fontRef>
        </p:style>
      </p:cxnSp>
      <p:sp>
        <p:nvSpPr>
          <p:cNvPr id="19" name="TextBox 18">
            <a:extLst>
              <a:ext uri="{FF2B5EF4-FFF2-40B4-BE49-F238E27FC236}">
                <a16:creationId xmlns:a16="http://schemas.microsoft.com/office/drawing/2014/main" id="{783BA1EA-9A3D-3CB2-AF09-49BB85DC8F5B}"/>
              </a:ext>
            </a:extLst>
          </p:cNvPr>
          <p:cNvSpPr txBox="1"/>
          <p:nvPr/>
        </p:nvSpPr>
        <p:spPr>
          <a:xfrm>
            <a:off x="5119195" y="2906413"/>
            <a:ext cx="684803" cy="369332"/>
          </a:xfrm>
          <a:prstGeom prst="rect">
            <a:avLst/>
          </a:prstGeom>
          <a:noFill/>
        </p:spPr>
        <p:txBody>
          <a:bodyPr wrap="none" rtlCol="0">
            <a:spAutoFit/>
          </a:bodyPr>
          <a:lstStyle/>
          <a:p>
            <a:r>
              <a:rPr lang="en-US" dirty="0"/>
              <a:t>main</a:t>
            </a:r>
          </a:p>
        </p:txBody>
      </p:sp>
      <p:sp>
        <p:nvSpPr>
          <p:cNvPr id="20" name="TextBox 19">
            <a:extLst>
              <a:ext uri="{FF2B5EF4-FFF2-40B4-BE49-F238E27FC236}">
                <a16:creationId xmlns:a16="http://schemas.microsoft.com/office/drawing/2014/main" id="{09A83A92-7EF4-74C0-2CF6-D9C83A70C3A7}"/>
              </a:ext>
            </a:extLst>
          </p:cNvPr>
          <p:cNvSpPr txBox="1"/>
          <p:nvPr/>
        </p:nvSpPr>
        <p:spPr>
          <a:xfrm>
            <a:off x="6070034" y="2900874"/>
            <a:ext cx="726481" cy="369332"/>
          </a:xfrm>
          <a:prstGeom prst="rect">
            <a:avLst/>
          </a:prstGeom>
          <a:noFill/>
        </p:spPr>
        <p:txBody>
          <a:bodyPr wrap="none" rtlCol="0">
            <a:spAutoFit/>
          </a:bodyPr>
          <a:lstStyle/>
          <a:p>
            <a:r>
              <a:rPr lang="en-US" dirty="0"/>
              <a:t>{ g2 }</a:t>
            </a:r>
          </a:p>
        </p:txBody>
      </p:sp>
      <p:sp>
        <p:nvSpPr>
          <p:cNvPr id="21" name="TextBox 20">
            <a:extLst>
              <a:ext uri="{FF2B5EF4-FFF2-40B4-BE49-F238E27FC236}">
                <a16:creationId xmlns:a16="http://schemas.microsoft.com/office/drawing/2014/main" id="{567BDBF3-1321-8FE0-DA52-70AE1D939593}"/>
              </a:ext>
            </a:extLst>
          </p:cNvPr>
          <p:cNvSpPr txBox="1"/>
          <p:nvPr/>
        </p:nvSpPr>
        <p:spPr>
          <a:xfrm>
            <a:off x="5271595" y="4113488"/>
            <a:ext cx="314510" cy="369332"/>
          </a:xfrm>
          <a:prstGeom prst="rect">
            <a:avLst/>
          </a:prstGeom>
          <a:noFill/>
        </p:spPr>
        <p:txBody>
          <a:bodyPr wrap="none" rtlCol="0">
            <a:spAutoFit/>
          </a:bodyPr>
          <a:lstStyle/>
          <a:p>
            <a:r>
              <a:rPr lang="en-US" dirty="0"/>
              <a:t>a</a:t>
            </a:r>
          </a:p>
        </p:txBody>
      </p:sp>
      <p:sp>
        <p:nvSpPr>
          <p:cNvPr id="22" name="TextBox 21">
            <a:extLst>
              <a:ext uri="{FF2B5EF4-FFF2-40B4-BE49-F238E27FC236}">
                <a16:creationId xmlns:a16="http://schemas.microsoft.com/office/drawing/2014/main" id="{0F628646-38DA-89D5-2A9D-87F279931112}"/>
              </a:ext>
            </a:extLst>
          </p:cNvPr>
          <p:cNvSpPr txBox="1"/>
          <p:nvPr/>
        </p:nvSpPr>
        <p:spPr>
          <a:xfrm>
            <a:off x="5949782" y="5505183"/>
            <a:ext cx="1043876" cy="369332"/>
          </a:xfrm>
          <a:prstGeom prst="rect">
            <a:avLst/>
          </a:prstGeom>
          <a:noFill/>
        </p:spPr>
        <p:txBody>
          <a:bodyPr wrap="none" rtlCol="0">
            <a:spAutoFit/>
          </a:bodyPr>
          <a:lstStyle/>
          <a:p>
            <a:r>
              <a:rPr lang="en-US" dirty="0"/>
              <a:t>{ f3, g2 }</a:t>
            </a:r>
          </a:p>
        </p:txBody>
      </p:sp>
      <p:sp>
        <p:nvSpPr>
          <p:cNvPr id="23" name="TextBox 22">
            <a:extLst>
              <a:ext uri="{FF2B5EF4-FFF2-40B4-BE49-F238E27FC236}">
                <a16:creationId xmlns:a16="http://schemas.microsoft.com/office/drawing/2014/main" id="{9A3ABE6A-342F-447D-7B77-E0B251B31C62}"/>
              </a:ext>
            </a:extLst>
          </p:cNvPr>
          <p:cNvSpPr txBox="1"/>
          <p:nvPr/>
        </p:nvSpPr>
        <p:spPr>
          <a:xfrm>
            <a:off x="5278525" y="5507611"/>
            <a:ext cx="314510" cy="369332"/>
          </a:xfrm>
          <a:prstGeom prst="rect">
            <a:avLst/>
          </a:prstGeom>
          <a:noFill/>
        </p:spPr>
        <p:txBody>
          <a:bodyPr wrap="none" rtlCol="0">
            <a:spAutoFit/>
          </a:bodyPr>
          <a:lstStyle/>
          <a:p>
            <a:r>
              <a:rPr lang="en-US" dirty="0"/>
              <a:t>b</a:t>
            </a:r>
          </a:p>
        </p:txBody>
      </p:sp>
      <p:sp>
        <p:nvSpPr>
          <p:cNvPr id="24" name="TextBox 23">
            <a:extLst>
              <a:ext uri="{FF2B5EF4-FFF2-40B4-BE49-F238E27FC236}">
                <a16:creationId xmlns:a16="http://schemas.microsoft.com/office/drawing/2014/main" id="{670FADE5-8406-2361-0EAA-BDA17754DB04}"/>
              </a:ext>
            </a:extLst>
          </p:cNvPr>
          <p:cNvSpPr txBox="1"/>
          <p:nvPr/>
        </p:nvSpPr>
        <p:spPr>
          <a:xfrm>
            <a:off x="6068308" y="3397889"/>
            <a:ext cx="726481" cy="369332"/>
          </a:xfrm>
          <a:prstGeom prst="rect">
            <a:avLst/>
          </a:prstGeom>
          <a:noFill/>
        </p:spPr>
        <p:txBody>
          <a:bodyPr wrap="none" rtlCol="0">
            <a:spAutoFit/>
          </a:bodyPr>
          <a:lstStyle/>
          <a:p>
            <a:r>
              <a:rPr lang="en-US" dirty="0"/>
              <a:t>{ g2 }</a:t>
            </a:r>
          </a:p>
        </p:txBody>
      </p:sp>
      <p:sp>
        <p:nvSpPr>
          <p:cNvPr id="25" name="TextBox 24">
            <a:extLst>
              <a:ext uri="{FF2B5EF4-FFF2-40B4-BE49-F238E27FC236}">
                <a16:creationId xmlns:a16="http://schemas.microsoft.com/office/drawing/2014/main" id="{6F8E26F3-5582-5838-82AE-978F0B49E5E5}"/>
              </a:ext>
            </a:extLst>
          </p:cNvPr>
          <p:cNvSpPr txBox="1"/>
          <p:nvPr/>
        </p:nvSpPr>
        <p:spPr>
          <a:xfrm>
            <a:off x="5238698" y="3368791"/>
            <a:ext cx="425116" cy="369332"/>
          </a:xfrm>
          <a:prstGeom prst="rect">
            <a:avLst/>
          </a:prstGeom>
          <a:noFill/>
        </p:spPr>
        <p:txBody>
          <a:bodyPr wrap="none" rtlCol="0">
            <a:spAutoFit/>
          </a:bodyPr>
          <a:lstStyle/>
          <a:p>
            <a:r>
              <a:rPr lang="en-US" dirty="0"/>
              <a:t>S1</a:t>
            </a:r>
          </a:p>
        </p:txBody>
      </p:sp>
      <p:sp>
        <p:nvSpPr>
          <p:cNvPr id="26" name="TextBox 25">
            <a:extLst>
              <a:ext uri="{FF2B5EF4-FFF2-40B4-BE49-F238E27FC236}">
                <a16:creationId xmlns:a16="http://schemas.microsoft.com/office/drawing/2014/main" id="{57C41ABC-C96E-F53A-7033-B6C7F1CAA36A}"/>
              </a:ext>
            </a:extLst>
          </p:cNvPr>
          <p:cNvSpPr txBox="1"/>
          <p:nvPr/>
        </p:nvSpPr>
        <p:spPr>
          <a:xfrm>
            <a:off x="5994520" y="4412382"/>
            <a:ext cx="1082348" cy="369332"/>
          </a:xfrm>
          <a:prstGeom prst="rect">
            <a:avLst/>
          </a:prstGeom>
          <a:noFill/>
        </p:spPr>
        <p:txBody>
          <a:bodyPr wrap="none" rtlCol="0">
            <a:spAutoFit/>
          </a:bodyPr>
          <a:lstStyle/>
          <a:p>
            <a:r>
              <a:rPr lang="en-US"/>
              <a:t>{ v3, g2 </a:t>
            </a:r>
            <a:r>
              <a:rPr lang="en-US" dirty="0"/>
              <a:t>}</a:t>
            </a:r>
          </a:p>
        </p:txBody>
      </p:sp>
      <p:sp>
        <p:nvSpPr>
          <p:cNvPr id="27" name="TextBox 26">
            <a:extLst>
              <a:ext uri="{FF2B5EF4-FFF2-40B4-BE49-F238E27FC236}">
                <a16:creationId xmlns:a16="http://schemas.microsoft.com/office/drawing/2014/main" id="{C4E94F16-990B-06F9-7A53-576C471EEB2E}"/>
              </a:ext>
            </a:extLst>
          </p:cNvPr>
          <p:cNvSpPr txBox="1"/>
          <p:nvPr/>
        </p:nvSpPr>
        <p:spPr>
          <a:xfrm>
            <a:off x="5279208" y="4461218"/>
            <a:ext cx="425116" cy="369332"/>
          </a:xfrm>
          <a:prstGeom prst="rect">
            <a:avLst/>
          </a:prstGeom>
          <a:noFill/>
        </p:spPr>
        <p:txBody>
          <a:bodyPr wrap="none" rtlCol="0">
            <a:spAutoFit/>
          </a:bodyPr>
          <a:lstStyle/>
          <a:p>
            <a:r>
              <a:rPr lang="en-US" dirty="0"/>
              <a:t>S2</a:t>
            </a:r>
          </a:p>
        </p:txBody>
      </p:sp>
      <p:sp>
        <p:nvSpPr>
          <p:cNvPr id="28" name="TextBox 27">
            <a:extLst>
              <a:ext uri="{FF2B5EF4-FFF2-40B4-BE49-F238E27FC236}">
                <a16:creationId xmlns:a16="http://schemas.microsoft.com/office/drawing/2014/main" id="{06989CBB-3BE7-16F8-EAA3-614C2C638285}"/>
              </a:ext>
            </a:extLst>
          </p:cNvPr>
          <p:cNvSpPr txBox="1"/>
          <p:nvPr/>
        </p:nvSpPr>
        <p:spPr>
          <a:xfrm>
            <a:off x="5986361" y="4735171"/>
            <a:ext cx="1082348" cy="369332"/>
          </a:xfrm>
          <a:prstGeom prst="rect">
            <a:avLst/>
          </a:prstGeom>
          <a:noFill/>
        </p:spPr>
        <p:txBody>
          <a:bodyPr wrap="none" rtlCol="0">
            <a:spAutoFit/>
          </a:bodyPr>
          <a:lstStyle/>
          <a:p>
            <a:r>
              <a:rPr lang="en-US" dirty="0"/>
              <a:t>{ v5, g2 }</a:t>
            </a:r>
          </a:p>
        </p:txBody>
      </p:sp>
      <p:sp>
        <p:nvSpPr>
          <p:cNvPr id="29" name="TextBox 28">
            <a:extLst>
              <a:ext uri="{FF2B5EF4-FFF2-40B4-BE49-F238E27FC236}">
                <a16:creationId xmlns:a16="http://schemas.microsoft.com/office/drawing/2014/main" id="{5C90F4CE-BBA7-6E02-A76D-EA297FE2748D}"/>
              </a:ext>
            </a:extLst>
          </p:cNvPr>
          <p:cNvSpPr txBox="1"/>
          <p:nvPr/>
        </p:nvSpPr>
        <p:spPr>
          <a:xfrm>
            <a:off x="5271049" y="4784007"/>
            <a:ext cx="425116" cy="369332"/>
          </a:xfrm>
          <a:prstGeom prst="rect">
            <a:avLst/>
          </a:prstGeom>
          <a:noFill/>
        </p:spPr>
        <p:txBody>
          <a:bodyPr wrap="none" rtlCol="0">
            <a:spAutoFit/>
          </a:bodyPr>
          <a:lstStyle/>
          <a:p>
            <a:r>
              <a:rPr lang="en-US" dirty="0"/>
              <a:t>S3</a:t>
            </a:r>
          </a:p>
        </p:txBody>
      </p:sp>
      <p:sp>
        <p:nvSpPr>
          <p:cNvPr id="30" name="TextBox 29">
            <a:extLst>
              <a:ext uri="{FF2B5EF4-FFF2-40B4-BE49-F238E27FC236}">
                <a16:creationId xmlns:a16="http://schemas.microsoft.com/office/drawing/2014/main" id="{17CCB826-12B0-3E18-E3C8-5C4AF221CE7A}"/>
              </a:ext>
            </a:extLst>
          </p:cNvPr>
          <p:cNvSpPr txBox="1"/>
          <p:nvPr/>
        </p:nvSpPr>
        <p:spPr>
          <a:xfrm>
            <a:off x="5986361" y="5985752"/>
            <a:ext cx="726481" cy="369332"/>
          </a:xfrm>
          <a:prstGeom prst="rect">
            <a:avLst/>
          </a:prstGeom>
          <a:noFill/>
        </p:spPr>
        <p:txBody>
          <a:bodyPr wrap="none" rtlCol="0">
            <a:spAutoFit/>
          </a:bodyPr>
          <a:lstStyle/>
          <a:p>
            <a:r>
              <a:rPr lang="en-US" dirty="0"/>
              <a:t>{ g2 }</a:t>
            </a:r>
          </a:p>
        </p:txBody>
      </p:sp>
      <p:sp>
        <p:nvSpPr>
          <p:cNvPr id="31" name="TextBox 30">
            <a:extLst>
              <a:ext uri="{FF2B5EF4-FFF2-40B4-BE49-F238E27FC236}">
                <a16:creationId xmlns:a16="http://schemas.microsoft.com/office/drawing/2014/main" id="{19083604-F524-F605-E72B-3486DF63EC38}"/>
              </a:ext>
            </a:extLst>
          </p:cNvPr>
          <p:cNvSpPr txBox="1"/>
          <p:nvPr/>
        </p:nvSpPr>
        <p:spPr>
          <a:xfrm>
            <a:off x="5271049" y="6034588"/>
            <a:ext cx="425116" cy="369332"/>
          </a:xfrm>
          <a:prstGeom prst="rect">
            <a:avLst/>
          </a:prstGeom>
          <a:noFill/>
        </p:spPr>
        <p:txBody>
          <a:bodyPr wrap="none" rtlCol="0">
            <a:spAutoFit/>
          </a:bodyPr>
          <a:lstStyle/>
          <a:p>
            <a:r>
              <a:rPr lang="en-US" dirty="0"/>
              <a:t>S4</a:t>
            </a:r>
          </a:p>
        </p:txBody>
      </p:sp>
      <p:sp>
        <p:nvSpPr>
          <p:cNvPr id="32" name="TextBox 31">
            <a:extLst>
              <a:ext uri="{FF2B5EF4-FFF2-40B4-BE49-F238E27FC236}">
                <a16:creationId xmlns:a16="http://schemas.microsoft.com/office/drawing/2014/main" id="{DBFFDAF2-6439-C8C4-BD7E-6AA207005B36}"/>
              </a:ext>
            </a:extLst>
          </p:cNvPr>
          <p:cNvSpPr txBox="1"/>
          <p:nvPr/>
        </p:nvSpPr>
        <p:spPr>
          <a:xfrm>
            <a:off x="5995568" y="4088900"/>
            <a:ext cx="1438214" cy="369332"/>
          </a:xfrm>
          <a:prstGeom prst="rect">
            <a:avLst/>
          </a:prstGeom>
          <a:noFill/>
        </p:spPr>
        <p:txBody>
          <a:bodyPr wrap="none" rtlCol="0">
            <a:spAutoFit/>
          </a:bodyPr>
          <a:lstStyle/>
          <a:p>
            <a:r>
              <a:rPr lang="en-US" dirty="0"/>
              <a:t>{ g2, v3, v5 }</a:t>
            </a:r>
          </a:p>
        </p:txBody>
      </p:sp>
      <p:sp>
        <p:nvSpPr>
          <p:cNvPr id="3" name="TextBox 2">
            <a:extLst>
              <a:ext uri="{FF2B5EF4-FFF2-40B4-BE49-F238E27FC236}">
                <a16:creationId xmlns:a16="http://schemas.microsoft.com/office/drawing/2014/main" id="{42DB3236-BB65-C29B-1A68-96E57546814E}"/>
              </a:ext>
            </a:extLst>
          </p:cNvPr>
          <p:cNvSpPr txBox="1"/>
          <p:nvPr/>
        </p:nvSpPr>
        <p:spPr>
          <a:xfrm>
            <a:off x="311701" y="1045795"/>
            <a:ext cx="6096866" cy="1754326"/>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bmk="">
                <a:ln>
                  <a:noFill/>
                </a:ln>
                <a:solidFill>
                  <a:srgbClr val="000000"/>
                </a:solidFill>
                <a:effectLst/>
                <a:cs typeface="Times New Roman" panose="02020603050405020304" pitchFamily="18" charset="0"/>
              </a:rPr>
              <a:t>Function Node n:</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bmk="">
                <a:solidFill>
                  <a:srgbClr val="000000"/>
                </a:solidFill>
                <a:cs typeface="Times New Roman" panose="02020603050405020304" pitchFamily="18" charset="0"/>
              </a:rPr>
              <a:t>    Recompute GREF = U GREF(s) =&gt; s in n U IREF(n)</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bmk="">
                <a:solidFill>
                  <a:srgbClr val="000000"/>
                </a:solidFill>
                <a:cs typeface="Times New Roman" panose="02020603050405020304" pitchFamily="18" charset="0"/>
              </a:rPr>
              <a:t>    </a:t>
            </a:r>
            <a:r>
              <a:rPr kumimoji="0" lang="en-US" altLang="en-US" b="0" i="0" u="none" strike="noStrike" cap="none" normalizeH="0" baseline="0" dirty="0" bmk="">
                <a:ln>
                  <a:noFill/>
                </a:ln>
                <a:solidFill>
                  <a:srgbClr val="000000"/>
                </a:solidFill>
                <a:effectLst/>
                <a:cs typeface="Times New Roman" panose="02020603050405020304" pitchFamily="18" charset="0"/>
              </a:rPr>
              <a:t>If updated, put all calls sites TO n on worklist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bmk="">
                <a:ln>
                  <a:noFill/>
                </a:ln>
                <a:solidFill>
                  <a:srgbClr val="000000"/>
                </a:solidFill>
                <a:effectLst/>
                <a:cs typeface="Times New Roman" panose="02020603050405020304" pitchFamily="18" charset="0"/>
              </a:rPr>
              <a:t>Call Site s:</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bmk="">
                <a:solidFill>
                  <a:srgbClr val="000000"/>
                </a:solidFill>
                <a:cs typeface="Times New Roman" panose="02020603050405020304" pitchFamily="18" charset="0"/>
              </a:rPr>
              <a:t>    GREF = GREF(callee m), formals mapped to actuals</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bmk="">
                <a:solidFill>
                  <a:srgbClr val="000000"/>
                </a:solidFill>
                <a:cs typeface="Times New Roman" panose="02020603050405020304" pitchFamily="18" charset="0"/>
              </a:rPr>
              <a:t>    </a:t>
            </a:r>
            <a:r>
              <a:rPr kumimoji="0" lang="en-US" altLang="en-US" b="0" i="0" u="none" strike="noStrike" cap="none" normalizeH="0" baseline="0" dirty="0" bmk="">
                <a:ln>
                  <a:noFill/>
                </a:ln>
                <a:solidFill>
                  <a:srgbClr val="000000"/>
                </a:solidFill>
                <a:effectLst/>
                <a:cs typeface="Times New Roman" panose="02020603050405020304" pitchFamily="18" charset="0"/>
              </a:rPr>
              <a:t>If updated, add function CONTAINING s to worklist</a:t>
            </a:r>
            <a:endParaRPr kumimoji="0" lang="en-US" altLang="en-US" b="0" i="0" u="none" strike="noStrike" cap="none" normalizeH="0" baseline="0" dirty="0">
              <a:ln>
                <a:noFill/>
              </a:ln>
              <a:solidFill>
                <a:schemeClr val="tx1"/>
              </a:solidFill>
              <a:effectLst/>
            </a:endParaRPr>
          </a:p>
        </p:txBody>
      </p:sp>
      <mc:AlternateContent xmlns:mc="http://schemas.openxmlformats.org/markup-compatibility/2006">
        <mc:Choice xmlns:p14="http://schemas.microsoft.com/office/powerpoint/2010/main" Requires="p14">
          <p:contentPart p14:bwMode="auto" r:id="rId2">
            <p14:nvContentPartPr>
              <p14:cNvPr id="6" name="Ink 5">
                <a:extLst>
                  <a:ext uri="{FF2B5EF4-FFF2-40B4-BE49-F238E27FC236}">
                    <a16:creationId xmlns:a16="http://schemas.microsoft.com/office/drawing/2014/main" id="{95DF66A2-EB9A-5930-27EE-7F43E3C1FDB6}"/>
                  </a:ext>
                </a:extLst>
              </p14:cNvPr>
              <p14:cNvContentPartPr/>
              <p14:nvPr/>
            </p14:nvContentPartPr>
            <p14:xfrm>
              <a:off x="423720" y="3177000"/>
              <a:ext cx="2955960" cy="1081440"/>
            </p14:xfrm>
          </p:contentPart>
        </mc:Choice>
        <mc:Fallback>
          <p:pic>
            <p:nvPicPr>
              <p:cNvPr id="6" name="Ink 5">
                <a:extLst>
                  <a:ext uri="{FF2B5EF4-FFF2-40B4-BE49-F238E27FC236}">
                    <a16:creationId xmlns:a16="http://schemas.microsoft.com/office/drawing/2014/main" id="{95DF66A2-EB9A-5930-27EE-7F43E3C1FDB6}"/>
                  </a:ext>
                </a:extLst>
              </p:cNvPr>
              <p:cNvPicPr/>
              <p:nvPr/>
            </p:nvPicPr>
            <p:blipFill>
              <a:blip r:embed="rId3"/>
              <a:stretch>
                <a:fillRect/>
              </a:stretch>
            </p:blipFill>
            <p:spPr>
              <a:xfrm>
                <a:off x="414360" y="3167640"/>
                <a:ext cx="2974680" cy="1100160"/>
              </a:xfrm>
              <a:prstGeom prst="rect">
                <a:avLst/>
              </a:prstGeom>
            </p:spPr>
          </p:pic>
        </mc:Fallback>
      </mc:AlternateContent>
    </p:spTree>
    <p:extLst>
      <p:ext uri="{BB962C8B-B14F-4D97-AF65-F5344CB8AC3E}">
        <p14:creationId xmlns:p14="http://schemas.microsoft.com/office/powerpoint/2010/main" val="126344209"/>
      </p:ext>
    </p:extLst>
  </p:cSld>
  <p:clrMapOvr>
    <a:masterClrMapping/>
  </p:clrMapOvr>
</p:sld>
</file>

<file path=ppt/slides/slide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077BF9-10C1-A754-EE6E-770EC5981703}"/>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8E642AC-52D1-4783-815E-FF372FEBCF04}"/>
              </a:ext>
            </a:extLst>
          </p:cNvPr>
          <p:cNvSpPr>
            <a:spLocks noGrp="1"/>
          </p:cNvSpPr>
          <p:nvPr>
            <p:ph type="sldNum" sz="quarter" idx="12"/>
          </p:nvPr>
        </p:nvSpPr>
        <p:spPr>
          <a:xfrm>
            <a:off x="9436608" y="0"/>
            <a:ext cx="2743200" cy="365125"/>
          </a:xfrm>
        </p:spPr>
        <p:txBody>
          <a:bodyPr/>
          <a:lstStyle/>
          <a:p>
            <a:fld id="{B5CEABB6-07DC-46E8-9B57-56EC44A396E5}" type="slidenum">
              <a:rPr lang="en-US" smtClean="0"/>
              <a:t>9</a:t>
            </a:fld>
            <a:endParaRPr lang="en-US" dirty="0"/>
          </a:p>
        </p:txBody>
      </p:sp>
      <p:sp>
        <p:nvSpPr>
          <p:cNvPr id="7" name="Title 1">
            <a:extLst>
              <a:ext uri="{FF2B5EF4-FFF2-40B4-BE49-F238E27FC236}">
                <a16:creationId xmlns:a16="http://schemas.microsoft.com/office/drawing/2014/main" id="{2B46A7C1-BC3F-0F48-C1D6-D2BCE52E9198}"/>
              </a:ext>
            </a:extLst>
          </p:cNvPr>
          <p:cNvSpPr>
            <a:spLocks noGrp="1"/>
          </p:cNvSpPr>
          <p:nvPr>
            <p:ph type="title"/>
          </p:nvPr>
        </p:nvSpPr>
        <p:spPr>
          <a:xfrm>
            <a:off x="11071" y="-95375"/>
            <a:ext cx="12172220" cy="1325563"/>
          </a:xfrm>
        </p:spPr>
        <p:txBody>
          <a:bodyPr>
            <a:normAutofit/>
          </a:bodyPr>
          <a:lstStyle/>
          <a:p>
            <a:r>
              <a:rPr lang="en-US" sz="3400" b="1" dirty="0"/>
              <a:t>More </a:t>
            </a:r>
            <a:r>
              <a:rPr lang="en-US" sz="3400" b="1" dirty="0" err="1"/>
              <a:t>CompleX</a:t>
            </a:r>
            <a:r>
              <a:rPr lang="en-US" sz="3400" b="1" dirty="0"/>
              <a:t> </a:t>
            </a:r>
            <a:r>
              <a:rPr lang="en-US" sz="3400" b="1" dirty="0" err="1"/>
              <a:t>GmOD</a:t>
            </a:r>
            <a:r>
              <a:rPr lang="en-US" sz="3400" b="1" dirty="0"/>
              <a:t>/GREF</a:t>
            </a:r>
          </a:p>
        </p:txBody>
      </p:sp>
      <p:sp>
        <p:nvSpPr>
          <p:cNvPr id="8" name="Title 1">
            <a:extLst>
              <a:ext uri="{FF2B5EF4-FFF2-40B4-BE49-F238E27FC236}">
                <a16:creationId xmlns:a16="http://schemas.microsoft.com/office/drawing/2014/main" id="{17C7B0AB-0CF6-A5DB-23BE-033AA063DDD0}"/>
              </a:ext>
            </a:extLst>
          </p:cNvPr>
          <p:cNvSpPr txBox="1">
            <a:spLocks/>
          </p:cNvSpPr>
          <p:nvPr/>
        </p:nvSpPr>
        <p:spPr>
          <a:xfrm>
            <a:off x="7588" y="212473"/>
            <a:ext cx="1217222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sz="1600" b="1" dirty="0"/>
              <a:t>Review: Last Lecture</a:t>
            </a:r>
          </a:p>
        </p:txBody>
      </p:sp>
      <p:sp>
        <p:nvSpPr>
          <p:cNvPr id="4" name="TextBox 3">
            <a:extLst>
              <a:ext uri="{FF2B5EF4-FFF2-40B4-BE49-F238E27FC236}">
                <a16:creationId xmlns:a16="http://schemas.microsoft.com/office/drawing/2014/main" id="{B3B8F209-5E84-E880-47F7-63BE56BFFA41}"/>
              </a:ext>
            </a:extLst>
          </p:cNvPr>
          <p:cNvSpPr txBox="1"/>
          <p:nvPr/>
        </p:nvSpPr>
        <p:spPr>
          <a:xfrm>
            <a:off x="637322" y="2915827"/>
            <a:ext cx="1870173" cy="73866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v</a:t>
            </a:r>
            <a:r>
              <a:rPr kumimoji="0" lang="en-US" altLang="en-US" sz="1400" b="0" i="0" u="none" strike="noStrike" cap="none" normalizeH="0" baseline="0" dirty="0" bmk="">
                <a:ln>
                  <a:noFill/>
                </a:ln>
                <a:solidFill>
                  <a:srgbClr val="000000"/>
                </a:solidFill>
                <a:effectLst/>
                <a:latin typeface="Courier New" panose="02070309020205020404" pitchFamily="49" charset="0"/>
                <a:cs typeface="Courier New" panose="02070309020205020404" pitchFamily="49" charset="0"/>
              </a:rPr>
              <a:t>oid main() {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bmk="">
                <a:solidFill>
                  <a:srgbClr val="000000"/>
                </a:solidFill>
                <a:latin typeface="Courier New" panose="02070309020205020404" pitchFamily="49" charset="0"/>
                <a:cs typeface="Courier New" panose="02070309020205020404" pitchFamily="49" charset="0"/>
              </a:rPr>
              <a:t>S1: call  a(v1)</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bmk="">
                <a:solidFill>
                  <a:srgbClr val="000000"/>
                </a:solidFill>
                <a:latin typeface="Courier New" panose="02070309020205020404" pitchFamily="49" charset="0"/>
                <a:cs typeface="Courier New" panose="02070309020205020404" pitchFamily="49" charset="0"/>
              </a:rPr>
              <a:t>} </a:t>
            </a:r>
          </a:p>
        </p:txBody>
      </p:sp>
      <p:sp>
        <p:nvSpPr>
          <p:cNvPr id="9" name="TextBox 8">
            <a:extLst>
              <a:ext uri="{FF2B5EF4-FFF2-40B4-BE49-F238E27FC236}">
                <a16:creationId xmlns:a16="http://schemas.microsoft.com/office/drawing/2014/main" id="{A9BC6F2D-EA79-474F-27F4-9B045B70138B}"/>
              </a:ext>
            </a:extLst>
          </p:cNvPr>
          <p:cNvSpPr txBox="1"/>
          <p:nvPr/>
        </p:nvSpPr>
        <p:spPr>
          <a:xfrm>
            <a:off x="637323" y="3827083"/>
            <a:ext cx="2250893" cy="95410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v</a:t>
            </a:r>
            <a:r>
              <a:rPr kumimoji="0" lang="en-US" altLang="en-US" sz="1400" b="0" i="0" u="none" strike="noStrike" cap="none" normalizeH="0" baseline="0" dirty="0" bmk="">
                <a:ln>
                  <a:noFill/>
                </a:ln>
                <a:solidFill>
                  <a:srgbClr val="000000"/>
                </a:solidFill>
                <a:effectLst/>
                <a:latin typeface="Courier New" panose="02070309020205020404" pitchFamily="49" charset="0"/>
                <a:cs typeface="Courier New" panose="02070309020205020404" pitchFamily="49" charset="0"/>
              </a:rPr>
              <a:t>oid a( f1 ) {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bmk="">
                <a:solidFill>
                  <a:srgbClr val="000000"/>
                </a:solidFill>
                <a:latin typeface="Courier New" panose="02070309020205020404" pitchFamily="49" charset="0"/>
                <a:cs typeface="Courier New" panose="02070309020205020404" pitchFamily="49" charset="0"/>
              </a:rPr>
              <a:t>S2: call b(v2, v3)</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bmk="">
                <a:solidFill>
                  <a:srgbClr val="000000"/>
                </a:solidFill>
                <a:latin typeface="Courier New" panose="02070309020205020404" pitchFamily="49" charset="0"/>
                <a:cs typeface="Courier New" panose="02070309020205020404" pitchFamily="49" charset="0"/>
              </a:rPr>
              <a:t>S3: call b(v4, v5)</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bmk="">
                <a:solidFill>
                  <a:srgbClr val="000000"/>
                </a:solidFill>
                <a:latin typeface="Courier New" panose="02070309020205020404" pitchFamily="49" charset="0"/>
                <a:cs typeface="Courier New" panose="02070309020205020404" pitchFamily="49" charset="0"/>
              </a:rPr>
              <a:t>} </a:t>
            </a:r>
          </a:p>
        </p:txBody>
      </p:sp>
      <p:sp>
        <p:nvSpPr>
          <p:cNvPr id="10" name="TextBox 9">
            <a:extLst>
              <a:ext uri="{FF2B5EF4-FFF2-40B4-BE49-F238E27FC236}">
                <a16:creationId xmlns:a16="http://schemas.microsoft.com/office/drawing/2014/main" id="{A41B92B0-9145-8C42-4CD5-A47C53BB066E}"/>
              </a:ext>
            </a:extLst>
          </p:cNvPr>
          <p:cNvSpPr txBox="1"/>
          <p:nvPr/>
        </p:nvSpPr>
        <p:spPr>
          <a:xfrm>
            <a:off x="597037" y="5027412"/>
            <a:ext cx="2250893" cy="95410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Courier New" panose="02070309020205020404" pitchFamily="49" charset="0"/>
                <a:cs typeface="Courier New" panose="02070309020205020404" pitchFamily="49" charset="0"/>
              </a:rPr>
              <a:t>v</a:t>
            </a:r>
            <a:r>
              <a:rPr kumimoji="0" lang="en-US" altLang="en-US" sz="1400" b="0" i="0" u="none" strike="noStrike" cap="none" normalizeH="0" baseline="0" dirty="0" bmk="">
                <a:ln>
                  <a:noFill/>
                </a:ln>
                <a:solidFill>
                  <a:srgbClr val="000000"/>
                </a:solidFill>
                <a:effectLst/>
                <a:latin typeface="Courier New" panose="02070309020205020404" pitchFamily="49" charset="0"/>
                <a:cs typeface="Courier New" panose="02070309020205020404" pitchFamily="49" charset="0"/>
              </a:rPr>
              <a:t>oid </a:t>
            </a:r>
            <a:r>
              <a:rPr lang="en-US" altLang="en-US" sz="1400" dirty="0" bmk="">
                <a:solidFill>
                  <a:srgbClr val="000000"/>
                </a:solidFill>
                <a:latin typeface="Courier New" panose="02070309020205020404" pitchFamily="49" charset="0"/>
                <a:cs typeface="Courier New" panose="02070309020205020404" pitchFamily="49" charset="0"/>
              </a:rPr>
              <a:t>b</a:t>
            </a:r>
            <a:r>
              <a:rPr kumimoji="0" lang="en-US" altLang="en-US" sz="1400" b="0" i="0" u="none" strike="noStrike" cap="none" normalizeH="0" baseline="0" dirty="0" bmk="">
                <a:ln>
                  <a:noFill/>
                </a:ln>
                <a:solidFill>
                  <a:srgbClr val="000000"/>
                </a:solidFill>
                <a:effectLst/>
                <a:latin typeface="Courier New" panose="02070309020205020404" pitchFamily="49" charset="0"/>
                <a:cs typeface="Courier New" panose="02070309020205020404" pitchFamily="49" charset="0"/>
              </a:rPr>
              <a:t>( f2, f3 ) {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bmk="">
                <a:solidFill>
                  <a:srgbClr val="000000"/>
                </a:solidFill>
                <a:latin typeface="Courier New" panose="02070309020205020404" pitchFamily="49" charset="0"/>
                <a:cs typeface="Courier New" panose="02070309020205020404" pitchFamily="49" charset="0"/>
              </a:rPr>
              <a:t>      print f3;</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bmk="">
                <a:solidFill>
                  <a:srgbClr val="000000"/>
                </a:solidFill>
                <a:latin typeface="Courier New" panose="02070309020205020404" pitchFamily="49" charset="0"/>
                <a:cs typeface="Courier New" panose="02070309020205020404" pitchFamily="49" charset="0"/>
              </a:rPr>
              <a:t>S4: call b(g1, g2)</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bmk="">
                <a:solidFill>
                  <a:srgbClr val="000000"/>
                </a:solidFill>
                <a:latin typeface="Courier New" panose="02070309020205020404" pitchFamily="49" charset="0"/>
                <a:cs typeface="Courier New" panose="02070309020205020404" pitchFamily="49" charset="0"/>
              </a:rPr>
              <a:t>} </a:t>
            </a:r>
          </a:p>
        </p:txBody>
      </p:sp>
      <p:sp>
        <p:nvSpPr>
          <p:cNvPr id="11" name="Rectangle 10">
            <a:extLst>
              <a:ext uri="{FF2B5EF4-FFF2-40B4-BE49-F238E27FC236}">
                <a16:creationId xmlns:a16="http://schemas.microsoft.com/office/drawing/2014/main" id="{49B04DD5-0A65-87AB-8B4C-06816366E152}"/>
              </a:ext>
            </a:extLst>
          </p:cNvPr>
          <p:cNvSpPr/>
          <p:nvPr/>
        </p:nvSpPr>
        <p:spPr>
          <a:xfrm>
            <a:off x="4495740" y="2931038"/>
            <a:ext cx="1325880" cy="9144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main</a:t>
            </a:r>
          </a:p>
          <a:p>
            <a:pPr algn="ctr"/>
            <a:r>
              <a:rPr lang="en-US" dirty="0">
                <a:solidFill>
                  <a:schemeClr val="tx1"/>
                </a:solidFill>
              </a:rPr>
              <a:t>IREF = { }</a:t>
            </a:r>
          </a:p>
          <a:p>
            <a:pPr algn="ctr"/>
            <a:r>
              <a:rPr lang="en-US" dirty="0">
                <a:solidFill>
                  <a:schemeClr val="tx1"/>
                </a:solidFill>
              </a:rPr>
              <a:t>S1</a:t>
            </a:r>
          </a:p>
        </p:txBody>
      </p:sp>
      <p:sp>
        <p:nvSpPr>
          <p:cNvPr id="12" name="Rectangle 11">
            <a:extLst>
              <a:ext uri="{FF2B5EF4-FFF2-40B4-BE49-F238E27FC236}">
                <a16:creationId xmlns:a16="http://schemas.microsoft.com/office/drawing/2014/main" id="{0DDBD5DA-79B4-256F-D35A-B9326E3B3508}"/>
              </a:ext>
            </a:extLst>
          </p:cNvPr>
          <p:cNvSpPr/>
          <p:nvPr/>
        </p:nvSpPr>
        <p:spPr>
          <a:xfrm>
            <a:off x="4495740" y="4197642"/>
            <a:ext cx="1325880" cy="9144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a</a:t>
            </a:r>
          </a:p>
          <a:p>
            <a:pPr algn="ctr"/>
            <a:r>
              <a:rPr lang="en-US" dirty="0">
                <a:solidFill>
                  <a:schemeClr val="tx1"/>
                </a:solidFill>
              </a:rPr>
              <a:t>IREF = { }</a:t>
            </a:r>
          </a:p>
          <a:p>
            <a:pPr algn="ctr"/>
            <a:r>
              <a:rPr lang="en-US" dirty="0">
                <a:solidFill>
                  <a:schemeClr val="tx1"/>
                </a:solidFill>
              </a:rPr>
              <a:t>S2   S3</a:t>
            </a:r>
          </a:p>
        </p:txBody>
      </p:sp>
      <p:sp>
        <p:nvSpPr>
          <p:cNvPr id="13" name="Rectangle 12">
            <a:extLst>
              <a:ext uri="{FF2B5EF4-FFF2-40B4-BE49-F238E27FC236}">
                <a16:creationId xmlns:a16="http://schemas.microsoft.com/office/drawing/2014/main" id="{F07A1E5E-567E-5DD2-7EC1-C9DC704F916B}"/>
              </a:ext>
            </a:extLst>
          </p:cNvPr>
          <p:cNvSpPr/>
          <p:nvPr/>
        </p:nvSpPr>
        <p:spPr>
          <a:xfrm>
            <a:off x="4495740" y="5476251"/>
            <a:ext cx="1325880" cy="9144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b</a:t>
            </a:r>
          </a:p>
          <a:p>
            <a:pPr algn="ctr"/>
            <a:r>
              <a:rPr lang="en-US" dirty="0">
                <a:solidFill>
                  <a:schemeClr val="tx1"/>
                </a:solidFill>
              </a:rPr>
              <a:t>IREF = {f3}</a:t>
            </a:r>
          </a:p>
          <a:p>
            <a:pPr algn="ctr"/>
            <a:r>
              <a:rPr lang="en-US" dirty="0">
                <a:solidFill>
                  <a:schemeClr val="tx1"/>
                </a:solidFill>
              </a:rPr>
              <a:t>S4</a:t>
            </a:r>
          </a:p>
        </p:txBody>
      </p:sp>
      <p:cxnSp>
        <p:nvCxnSpPr>
          <p:cNvPr id="14" name="Straight Arrow Connector 13">
            <a:extLst>
              <a:ext uri="{FF2B5EF4-FFF2-40B4-BE49-F238E27FC236}">
                <a16:creationId xmlns:a16="http://schemas.microsoft.com/office/drawing/2014/main" id="{9F740A17-A6AB-2AEC-1A00-0A9EFD6216A2}"/>
              </a:ext>
            </a:extLst>
          </p:cNvPr>
          <p:cNvCxnSpPr>
            <a:stCxn id="11" idx="2"/>
            <a:endCxn id="12" idx="0"/>
          </p:cNvCxnSpPr>
          <p:nvPr/>
        </p:nvCxnSpPr>
        <p:spPr>
          <a:xfrm>
            <a:off x="5158680" y="3845438"/>
            <a:ext cx="0" cy="35220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a:extLst>
              <a:ext uri="{FF2B5EF4-FFF2-40B4-BE49-F238E27FC236}">
                <a16:creationId xmlns:a16="http://schemas.microsoft.com/office/drawing/2014/main" id="{CDF72798-41AA-0CDA-AC70-E2485456FB3F}"/>
              </a:ext>
            </a:extLst>
          </p:cNvPr>
          <p:cNvCxnSpPr>
            <a:cxnSpLocks/>
            <a:endCxn id="13" idx="0"/>
          </p:cNvCxnSpPr>
          <p:nvPr/>
        </p:nvCxnSpPr>
        <p:spPr>
          <a:xfrm>
            <a:off x="4937700" y="5112042"/>
            <a:ext cx="220980" cy="36420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a:extLst>
              <a:ext uri="{FF2B5EF4-FFF2-40B4-BE49-F238E27FC236}">
                <a16:creationId xmlns:a16="http://schemas.microsoft.com/office/drawing/2014/main" id="{BB255599-2AB7-4EED-04D0-EA6726677426}"/>
              </a:ext>
            </a:extLst>
          </p:cNvPr>
          <p:cNvCxnSpPr>
            <a:cxnSpLocks/>
            <a:endCxn id="13" idx="0"/>
          </p:cNvCxnSpPr>
          <p:nvPr/>
        </p:nvCxnSpPr>
        <p:spPr>
          <a:xfrm flipH="1">
            <a:off x="5158680" y="5112042"/>
            <a:ext cx="183984" cy="36420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 name="Connector: Elbow 16">
            <a:extLst>
              <a:ext uri="{FF2B5EF4-FFF2-40B4-BE49-F238E27FC236}">
                <a16:creationId xmlns:a16="http://schemas.microsoft.com/office/drawing/2014/main" id="{C2509948-3A25-EC26-34C2-04CF00457D7E}"/>
              </a:ext>
            </a:extLst>
          </p:cNvPr>
          <p:cNvCxnSpPr>
            <a:cxnSpLocks/>
            <a:stCxn id="13" idx="2"/>
            <a:endCxn id="13" idx="3"/>
          </p:cNvCxnSpPr>
          <p:nvPr/>
        </p:nvCxnSpPr>
        <p:spPr>
          <a:xfrm rot="5400000" flipH="1" flipV="1">
            <a:off x="5261550" y="5830581"/>
            <a:ext cx="457200" cy="662940"/>
          </a:xfrm>
          <a:prstGeom prst="bentConnector4">
            <a:avLst>
              <a:gd name="adj1" fmla="val -50000"/>
              <a:gd name="adj2" fmla="val 134483"/>
            </a:avLst>
          </a:prstGeom>
          <a:ln>
            <a:tailEnd type="triangle"/>
          </a:ln>
        </p:spPr>
        <p:style>
          <a:lnRef idx="3">
            <a:schemeClr val="dk1"/>
          </a:lnRef>
          <a:fillRef idx="0">
            <a:schemeClr val="dk1"/>
          </a:fillRef>
          <a:effectRef idx="2">
            <a:schemeClr val="dk1"/>
          </a:effectRef>
          <a:fontRef idx="minor">
            <a:schemeClr val="tx1"/>
          </a:fontRef>
        </p:style>
      </p:cxnSp>
      <p:sp>
        <p:nvSpPr>
          <p:cNvPr id="19" name="TextBox 18">
            <a:extLst>
              <a:ext uri="{FF2B5EF4-FFF2-40B4-BE49-F238E27FC236}">
                <a16:creationId xmlns:a16="http://schemas.microsoft.com/office/drawing/2014/main" id="{027807FC-102C-2C81-6AEB-838132E917BA}"/>
              </a:ext>
            </a:extLst>
          </p:cNvPr>
          <p:cNvSpPr txBox="1"/>
          <p:nvPr/>
        </p:nvSpPr>
        <p:spPr>
          <a:xfrm>
            <a:off x="5964589" y="2758905"/>
            <a:ext cx="684803" cy="369332"/>
          </a:xfrm>
          <a:prstGeom prst="rect">
            <a:avLst/>
          </a:prstGeom>
          <a:noFill/>
        </p:spPr>
        <p:txBody>
          <a:bodyPr wrap="none" rtlCol="0">
            <a:spAutoFit/>
          </a:bodyPr>
          <a:lstStyle/>
          <a:p>
            <a:r>
              <a:rPr lang="en-US" dirty="0"/>
              <a:t>main</a:t>
            </a:r>
          </a:p>
        </p:txBody>
      </p:sp>
      <p:sp>
        <p:nvSpPr>
          <p:cNvPr id="20" name="TextBox 19">
            <a:extLst>
              <a:ext uri="{FF2B5EF4-FFF2-40B4-BE49-F238E27FC236}">
                <a16:creationId xmlns:a16="http://schemas.microsoft.com/office/drawing/2014/main" id="{2601D063-1915-D0C8-3749-137C9CD81528}"/>
              </a:ext>
            </a:extLst>
          </p:cNvPr>
          <p:cNvSpPr txBox="1"/>
          <p:nvPr/>
        </p:nvSpPr>
        <p:spPr>
          <a:xfrm>
            <a:off x="6915428" y="2753366"/>
            <a:ext cx="479618" cy="369332"/>
          </a:xfrm>
          <a:prstGeom prst="rect">
            <a:avLst/>
          </a:prstGeom>
          <a:noFill/>
        </p:spPr>
        <p:txBody>
          <a:bodyPr wrap="none" rtlCol="0">
            <a:spAutoFit/>
          </a:bodyPr>
          <a:lstStyle/>
          <a:p>
            <a:r>
              <a:rPr lang="en-US" dirty="0"/>
              <a:t>{  }</a:t>
            </a:r>
          </a:p>
        </p:txBody>
      </p:sp>
      <p:sp>
        <p:nvSpPr>
          <p:cNvPr id="21" name="TextBox 20">
            <a:extLst>
              <a:ext uri="{FF2B5EF4-FFF2-40B4-BE49-F238E27FC236}">
                <a16:creationId xmlns:a16="http://schemas.microsoft.com/office/drawing/2014/main" id="{349CCB5D-AA15-8C71-4719-2ED332D6E442}"/>
              </a:ext>
            </a:extLst>
          </p:cNvPr>
          <p:cNvSpPr txBox="1"/>
          <p:nvPr/>
        </p:nvSpPr>
        <p:spPr>
          <a:xfrm>
            <a:off x="6116989" y="4173801"/>
            <a:ext cx="314510" cy="369332"/>
          </a:xfrm>
          <a:prstGeom prst="rect">
            <a:avLst/>
          </a:prstGeom>
          <a:noFill/>
        </p:spPr>
        <p:txBody>
          <a:bodyPr wrap="none" rtlCol="0">
            <a:spAutoFit/>
          </a:bodyPr>
          <a:lstStyle/>
          <a:p>
            <a:r>
              <a:rPr lang="en-US" dirty="0"/>
              <a:t>a</a:t>
            </a:r>
          </a:p>
        </p:txBody>
      </p:sp>
      <p:sp>
        <p:nvSpPr>
          <p:cNvPr id="22" name="TextBox 21">
            <a:extLst>
              <a:ext uri="{FF2B5EF4-FFF2-40B4-BE49-F238E27FC236}">
                <a16:creationId xmlns:a16="http://schemas.microsoft.com/office/drawing/2014/main" id="{D2BBC6F6-EB4B-CF40-D445-2CDC43E9D662}"/>
              </a:ext>
            </a:extLst>
          </p:cNvPr>
          <p:cNvSpPr txBox="1"/>
          <p:nvPr/>
        </p:nvSpPr>
        <p:spPr>
          <a:xfrm>
            <a:off x="6795176" y="5357675"/>
            <a:ext cx="1043876" cy="369332"/>
          </a:xfrm>
          <a:prstGeom prst="rect">
            <a:avLst/>
          </a:prstGeom>
          <a:noFill/>
        </p:spPr>
        <p:txBody>
          <a:bodyPr wrap="none" rtlCol="0">
            <a:spAutoFit/>
          </a:bodyPr>
          <a:lstStyle/>
          <a:p>
            <a:r>
              <a:rPr lang="en-US" dirty="0"/>
              <a:t>{ f3, g2 }</a:t>
            </a:r>
          </a:p>
        </p:txBody>
      </p:sp>
      <p:sp>
        <p:nvSpPr>
          <p:cNvPr id="23" name="TextBox 22">
            <a:extLst>
              <a:ext uri="{FF2B5EF4-FFF2-40B4-BE49-F238E27FC236}">
                <a16:creationId xmlns:a16="http://schemas.microsoft.com/office/drawing/2014/main" id="{5ADF68DF-920C-05B9-4846-C49B3FA855E9}"/>
              </a:ext>
            </a:extLst>
          </p:cNvPr>
          <p:cNvSpPr txBox="1"/>
          <p:nvPr/>
        </p:nvSpPr>
        <p:spPr>
          <a:xfrm>
            <a:off x="6123919" y="5360103"/>
            <a:ext cx="314510" cy="369332"/>
          </a:xfrm>
          <a:prstGeom prst="rect">
            <a:avLst/>
          </a:prstGeom>
          <a:noFill/>
        </p:spPr>
        <p:txBody>
          <a:bodyPr wrap="none" rtlCol="0">
            <a:spAutoFit/>
          </a:bodyPr>
          <a:lstStyle/>
          <a:p>
            <a:r>
              <a:rPr lang="en-US" dirty="0"/>
              <a:t>b</a:t>
            </a:r>
          </a:p>
        </p:txBody>
      </p:sp>
      <p:sp>
        <p:nvSpPr>
          <p:cNvPr id="24" name="TextBox 23">
            <a:extLst>
              <a:ext uri="{FF2B5EF4-FFF2-40B4-BE49-F238E27FC236}">
                <a16:creationId xmlns:a16="http://schemas.microsoft.com/office/drawing/2014/main" id="{1C898F93-99B5-BF5A-1E2A-09C4D0096E7E}"/>
              </a:ext>
            </a:extLst>
          </p:cNvPr>
          <p:cNvSpPr txBox="1"/>
          <p:nvPr/>
        </p:nvSpPr>
        <p:spPr>
          <a:xfrm>
            <a:off x="6913702" y="3250381"/>
            <a:ext cx="479618" cy="369332"/>
          </a:xfrm>
          <a:prstGeom prst="rect">
            <a:avLst/>
          </a:prstGeom>
          <a:noFill/>
        </p:spPr>
        <p:txBody>
          <a:bodyPr wrap="none" rtlCol="0">
            <a:spAutoFit/>
          </a:bodyPr>
          <a:lstStyle/>
          <a:p>
            <a:r>
              <a:rPr lang="en-US" dirty="0"/>
              <a:t>{  }</a:t>
            </a:r>
          </a:p>
        </p:txBody>
      </p:sp>
      <p:sp>
        <p:nvSpPr>
          <p:cNvPr id="25" name="TextBox 24">
            <a:extLst>
              <a:ext uri="{FF2B5EF4-FFF2-40B4-BE49-F238E27FC236}">
                <a16:creationId xmlns:a16="http://schemas.microsoft.com/office/drawing/2014/main" id="{CEE43C8D-D868-F24E-299A-CC5B42B56FE1}"/>
              </a:ext>
            </a:extLst>
          </p:cNvPr>
          <p:cNvSpPr txBox="1"/>
          <p:nvPr/>
        </p:nvSpPr>
        <p:spPr>
          <a:xfrm>
            <a:off x="6084092" y="3221283"/>
            <a:ext cx="425116" cy="369332"/>
          </a:xfrm>
          <a:prstGeom prst="rect">
            <a:avLst/>
          </a:prstGeom>
          <a:noFill/>
        </p:spPr>
        <p:txBody>
          <a:bodyPr wrap="none" rtlCol="0">
            <a:spAutoFit/>
          </a:bodyPr>
          <a:lstStyle/>
          <a:p>
            <a:r>
              <a:rPr lang="en-US" dirty="0"/>
              <a:t>S1</a:t>
            </a:r>
          </a:p>
        </p:txBody>
      </p:sp>
      <p:sp>
        <p:nvSpPr>
          <p:cNvPr id="26" name="TextBox 25">
            <a:extLst>
              <a:ext uri="{FF2B5EF4-FFF2-40B4-BE49-F238E27FC236}">
                <a16:creationId xmlns:a16="http://schemas.microsoft.com/office/drawing/2014/main" id="{E29EB82C-E0FD-A48E-DC6F-A6B8BB8288F7}"/>
              </a:ext>
            </a:extLst>
          </p:cNvPr>
          <p:cNvSpPr txBox="1"/>
          <p:nvPr/>
        </p:nvSpPr>
        <p:spPr>
          <a:xfrm>
            <a:off x="6839914" y="4472695"/>
            <a:ext cx="1082348" cy="369332"/>
          </a:xfrm>
          <a:prstGeom prst="rect">
            <a:avLst/>
          </a:prstGeom>
          <a:noFill/>
        </p:spPr>
        <p:txBody>
          <a:bodyPr wrap="none" rtlCol="0">
            <a:spAutoFit/>
          </a:bodyPr>
          <a:lstStyle/>
          <a:p>
            <a:r>
              <a:rPr lang="en-US"/>
              <a:t>{ v3, g2 </a:t>
            </a:r>
            <a:r>
              <a:rPr lang="en-US" dirty="0"/>
              <a:t>}</a:t>
            </a:r>
          </a:p>
        </p:txBody>
      </p:sp>
      <p:sp>
        <p:nvSpPr>
          <p:cNvPr id="27" name="TextBox 26">
            <a:extLst>
              <a:ext uri="{FF2B5EF4-FFF2-40B4-BE49-F238E27FC236}">
                <a16:creationId xmlns:a16="http://schemas.microsoft.com/office/drawing/2014/main" id="{DF4E104C-4A04-25EA-F162-1A5593B6DF7B}"/>
              </a:ext>
            </a:extLst>
          </p:cNvPr>
          <p:cNvSpPr txBox="1"/>
          <p:nvPr/>
        </p:nvSpPr>
        <p:spPr>
          <a:xfrm>
            <a:off x="6124602" y="4521531"/>
            <a:ext cx="425116" cy="369332"/>
          </a:xfrm>
          <a:prstGeom prst="rect">
            <a:avLst/>
          </a:prstGeom>
          <a:noFill/>
        </p:spPr>
        <p:txBody>
          <a:bodyPr wrap="none" rtlCol="0">
            <a:spAutoFit/>
          </a:bodyPr>
          <a:lstStyle/>
          <a:p>
            <a:r>
              <a:rPr lang="en-US" dirty="0"/>
              <a:t>S2</a:t>
            </a:r>
          </a:p>
        </p:txBody>
      </p:sp>
      <p:sp>
        <p:nvSpPr>
          <p:cNvPr id="28" name="TextBox 27">
            <a:extLst>
              <a:ext uri="{FF2B5EF4-FFF2-40B4-BE49-F238E27FC236}">
                <a16:creationId xmlns:a16="http://schemas.microsoft.com/office/drawing/2014/main" id="{452A8C78-BE7A-5841-DCC2-8F3D11E9B913}"/>
              </a:ext>
            </a:extLst>
          </p:cNvPr>
          <p:cNvSpPr txBox="1"/>
          <p:nvPr/>
        </p:nvSpPr>
        <p:spPr>
          <a:xfrm>
            <a:off x="6831755" y="4795484"/>
            <a:ext cx="1082348" cy="369332"/>
          </a:xfrm>
          <a:prstGeom prst="rect">
            <a:avLst/>
          </a:prstGeom>
          <a:noFill/>
        </p:spPr>
        <p:txBody>
          <a:bodyPr wrap="none" rtlCol="0">
            <a:spAutoFit/>
          </a:bodyPr>
          <a:lstStyle/>
          <a:p>
            <a:r>
              <a:rPr lang="en-US" dirty="0"/>
              <a:t>{ v5, g2 }</a:t>
            </a:r>
          </a:p>
        </p:txBody>
      </p:sp>
      <p:sp>
        <p:nvSpPr>
          <p:cNvPr id="29" name="TextBox 28">
            <a:extLst>
              <a:ext uri="{FF2B5EF4-FFF2-40B4-BE49-F238E27FC236}">
                <a16:creationId xmlns:a16="http://schemas.microsoft.com/office/drawing/2014/main" id="{23F9D96B-C57E-1444-02C2-E9062495D56D}"/>
              </a:ext>
            </a:extLst>
          </p:cNvPr>
          <p:cNvSpPr txBox="1"/>
          <p:nvPr/>
        </p:nvSpPr>
        <p:spPr>
          <a:xfrm>
            <a:off x="6116443" y="4844320"/>
            <a:ext cx="425116" cy="369332"/>
          </a:xfrm>
          <a:prstGeom prst="rect">
            <a:avLst/>
          </a:prstGeom>
          <a:noFill/>
        </p:spPr>
        <p:txBody>
          <a:bodyPr wrap="none" rtlCol="0">
            <a:spAutoFit/>
          </a:bodyPr>
          <a:lstStyle/>
          <a:p>
            <a:r>
              <a:rPr lang="en-US" dirty="0"/>
              <a:t>S3</a:t>
            </a:r>
          </a:p>
        </p:txBody>
      </p:sp>
      <p:sp>
        <p:nvSpPr>
          <p:cNvPr id="30" name="TextBox 29">
            <a:extLst>
              <a:ext uri="{FF2B5EF4-FFF2-40B4-BE49-F238E27FC236}">
                <a16:creationId xmlns:a16="http://schemas.microsoft.com/office/drawing/2014/main" id="{27D4EEB9-569F-F3F6-66A6-4875833A530C}"/>
              </a:ext>
            </a:extLst>
          </p:cNvPr>
          <p:cNvSpPr txBox="1"/>
          <p:nvPr/>
        </p:nvSpPr>
        <p:spPr>
          <a:xfrm>
            <a:off x="6831755" y="5838244"/>
            <a:ext cx="1082348" cy="369332"/>
          </a:xfrm>
          <a:prstGeom prst="rect">
            <a:avLst/>
          </a:prstGeom>
          <a:noFill/>
        </p:spPr>
        <p:txBody>
          <a:bodyPr wrap="none" rtlCol="0">
            <a:spAutoFit/>
          </a:bodyPr>
          <a:lstStyle/>
          <a:p>
            <a:r>
              <a:rPr lang="en-US" dirty="0"/>
              <a:t>{ v5, g2 }</a:t>
            </a:r>
          </a:p>
        </p:txBody>
      </p:sp>
      <p:sp>
        <p:nvSpPr>
          <p:cNvPr id="31" name="TextBox 30">
            <a:extLst>
              <a:ext uri="{FF2B5EF4-FFF2-40B4-BE49-F238E27FC236}">
                <a16:creationId xmlns:a16="http://schemas.microsoft.com/office/drawing/2014/main" id="{78E97A3E-B2E2-EC51-6E7D-C00427BCDDE3}"/>
              </a:ext>
            </a:extLst>
          </p:cNvPr>
          <p:cNvSpPr txBox="1"/>
          <p:nvPr/>
        </p:nvSpPr>
        <p:spPr>
          <a:xfrm>
            <a:off x="6116443" y="5887080"/>
            <a:ext cx="425116" cy="369332"/>
          </a:xfrm>
          <a:prstGeom prst="rect">
            <a:avLst/>
          </a:prstGeom>
          <a:noFill/>
        </p:spPr>
        <p:txBody>
          <a:bodyPr wrap="none" rtlCol="0">
            <a:spAutoFit/>
          </a:bodyPr>
          <a:lstStyle/>
          <a:p>
            <a:r>
              <a:rPr lang="en-US" dirty="0"/>
              <a:t>S4</a:t>
            </a:r>
          </a:p>
        </p:txBody>
      </p:sp>
      <p:sp>
        <p:nvSpPr>
          <p:cNvPr id="32" name="TextBox 31">
            <a:extLst>
              <a:ext uri="{FF2B5EF4-FFF2-40B4-BE49-F238E27FC236}">
                <a16:creationId xmlns:a16="http://schemas.microsoft.com/office/drawing/2014/main" id="{2B52A3C2-CE2F-E7FC-F6CF-91BBAA3031A7}"/>
              </a:ext>
            </a:extLst>
          </p:cNvPr>
          <p:cNvSpPr txBox="1"/>
          <p:nvPr/>
        </p:nvSpPr>
        <p:spPr>
          <a:xfrm>
            <a:off x="6840962" y="4149213"/>
            <a:ext cx="1438214" cy="369332"/>
          </a:xfrm>
          <a:prstGeom prst="rect">
            <a:avLst/>
          </a:prstGeom>
          <a:noFill/>
        </p:spPr>
        <p:txBody>
          <a:bodyPr wrap="none" rtlCol="0">
            <a:spAutoFit/>
          </a:bodyPr>
          <a:lstStyle/>
          <a:p>
            <a:r>
              <a:rPr lang="en-US" dirty="0"/>
              <a:t>{ g2, v3, v5 }</a:t>
            </a:r>
          </a:p>
        </p:txBody>
      </p:sp>
      <p:sp>
        <p:nvSpPr>
          <p:cNvPr id="2" name="TextBox 1">
            <a:extLst>
              <a:ext uri="{FF2B5EF4-FFF2-40B4-BE49-F238E27FC236}">
                <a16:creationId xmlns:a16="http://schemas.microsoft.com/office/drawing/2014/main" id="{9B8DA92C-58BB-FA37-8E1C-1D06A231BE23}"/>
              </a:ext>
            </a:extLst>
          </p:cNvPr>
          <p:cNvSpPr txBox="1"/>
          <p:nvPr/>
        </p:nvSpPr>
        <p:spPr>
          <a:xfrm>
            <a:off x="311701" y="1045795"/>
            <a:ext cx="6096866" cy="1754326"/>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bmk="">
                <a:ln>
                  <a:noFill/>
                </a:ln>
                <a:solidFill>
                  <a:srgbClr val="000000"/>
                </a:solidFill>
                <a:effectLst/>
                <a:cs typeface="Times New Roman" panose="02020603050405020304" pitchFamily="18" charset="0"/>
              </a:rPr>
              <a:t>Function Node n:</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bmk="">
                <a:solidFill>
                  <a:srgbClr val="000000"/>
                </a:solidFill>
                <a:cs typeface="Times New Roman" panose="02020603050405020304" pitchFamily="18" charset="0"/>
              </a:rPr>
              <a:t>    Recompute GREF = U GREF(s) =&gt; s in n U IREF(n)</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bmk="">
                <a:solidFill>
                  <a:srgbClr val="000000"/>
                </a:solidFill>
                <a:cs typeface="Times New Roman" panose="02020603050405020304" pitchFamily="18" charset="0"/>
              </a:rPr>
              <a:t>    </a:t>
            </a:r>
            <a:r>
              <a:rPr kumimoji="0" lang="en-US" altLang="en-US" b="0" i="0" u="none" strike="noStrike" cap="none" normalizeH="0" baseline="0" dirty="0" bmk="">
                <a:ln>
                  <a:noFill/>
                </a:ln>
                <a:solidFill>
                  <a:srgbClr val="000000"/>
                </a:solidFill>
                <a:effectLst/>
                <a:cs typeface="Times New Roman" panose="02020603050405020304" pitchFamily="18" charset="0"/>
              </a:rPr>
              <a:t>If updated, put all calls sites TO n on worklist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bmk="">
                <a:ln>
                  <a:noFill/>
                </a:ln>
                <a:solidFill>
                  <a:srgbClr val="000000"/>
                </a:solidFill>
                <a:effectLst/>
                <a:cs typeface="Times New Roman" panose="02020603050405020304" pitchFamily="18" charset="0"/>
              </a:rPr>
              <a:t>Call Site s:</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bmk="">
                <a:solidFill>
                  <a:srgbClr val="000000"/>
                </a:solidFill>
                <a:cs typeface="Times New Roman" panose="02020603050405020304" pitchFamily="18" charset="0"/>
              </a:rPr>
              <a:t>    GREF = GREF(callee m), formals mapped to actuals</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bmk="">
                <a:solidFill>
                  <a:srgbClr val="000000"/>
                </a:solidFill>
                <a:cs typeface="Times New Roman" panose="02020603050405020304" pitchFamily="18" charset="0"/>
              </a:rPr>
              <a:t>    </a:t>
            </a:r>
            <a:r>
              <a:rPr kumimoji="0" lang="en-US" altLang="en-US" b="0" i="0" u="none" strike="noStrike" cap="none" normalizeH="0" baseline="0" dirty="0" bmk="">
                <a:ln>
                  <a:noFill/>
                </a:ln>
                <a:solidFill>
                  <a:srgbClr val="000000"/>
                </a:solidFill>
                <a:effectLst/>
                <a:cs typeface="Times New Roman" panose="02020603050405020304" pitchFamily="18" charset="0"/>
              </a:rPr>
              <a:t>If updated, add function CONTAINING s to worklist</a:t>
            </a:r>
            <a:endParaRPr kumimoji="0" lang="en-US" altLang="en-US"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481107176"/>
      </p:ext>
    </p:extLst>
  </p:cSld>
  <p:clrMapOvr>
    <a:masterClrMapping/>
  </p:clrMapOvr>
</p:sld>
</file>

<file path=ppt/theme/theme1.xml><?xml version="1.0" encoding="utf-8"?>
<a:theme xmlns:a="http://schemas.openxmlformats.org/drawingml/2006/main" name="Monoline">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22318419 Minimalist sales pitch_Win32_v3" id="{94A97C69-66A9-4087-9F82-0ACADC7B1165}" vid="{910C8C3F-0EFE-4D8C-9BA0-48E193664E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2C1F447F-FAA8-4106-988B-648F3C8EDB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9BF405E-7930-4D5C-ABB3-493E9D6D6CEA}">
  <ds:schemaRefs>
    <ds:schemaRef ds:uri="http://schemas.microsoft.com/sharepoint/v3/contenttype/forms"/>
  </ds:schemaRefs>
</ds:datastoreItem>
</file>

<file path=customXml/itemProps3.xml><?xml version="1.0" encoding="utf-8"?>
<ds:datastoreItem xmlns:ds="http://schemas.openxmlformats.org/officeDocument/2006/customXml" ds:itemID="{6EA97235-BEC4-4F82-87A8-2F5DAD53B5F9}">
  <ds:schemaRefs>
    <ds:schemaRef ds:uri="http://purl.org/dc/elements/1.1/"/>
    <ds:schemaRef ds:uri="http://schemas.microsoft.com/office/2006/documentManagement/types"/>
    <ds:schemaRef ds:uri="230e9df3-be65-4c73-a93b-d1236ebd677e"/>
    <ds:schemaRef ds:uri="http://purl.org/dc/dcmitype/"/>
    <ds:schemaRef ds:uri="http://schemas.microsoft.com/sharepoint/v3"/>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16c05727-aa75-4e4a-9b5f-8a80a1165891"/>
    <ds:schemaRef ds:uri="71af3243-3dd4-4a8d-8c0d-dd76da1f02a5"/>
    <ds:schemaRef ds:uri="http://purl.org/dc/te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Minimalist sales pitch</Template>
  <TotalTime>13860</TotalTime>
  <Words>2685</Words>
  <Application>Microsoft Office PowerPoint</Application>
  <PresentationFormat>Widescreen</PresentationFormat>
  <Paragraphs>513</Paragraphs>
  <Slides>26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Courier New</vt:lpstr>
      <vt:lpstr>Tenorite</vt:lpstr>
      <vt:lpstr>Times New Roman</vt:lpstr>
      <vt:lpstr>Monoline</vt:lpstr>
      <vt:lpstr>Exercise 19</vt:lpstr>
      <vt:lpstr>Exercise 19 Solution</vt:lpstr>
      <vt:lpstr>Administrivia and  Announcements</vt:lpstr>
      <vt:lpstr>Call Targets</vt:lpstr>
      <vt:lpstr>Last Time: Summary Functions</vt:lpstr>
      <vt:lpstr>More CompleX GmOD/GREF</vt:lpstr>
      <vt:lpstr>More CompleX GmOD/GREF</vt:lpstr>
      <vt:lpstr>More CompleX GmOD/GREF</vt:lpstr>
      <vt:lpstr>More CompleX GmOD/GREF</vt:lpstr>
      <vt:lpstr>Abstract Transfer Functions</vt:lpstr>
      <vt:lpstr>Overview</vt:lpstr>
      <vt:lpstr>Lecture Outline</vt:lpstr>
      <vt:lpstr>Dynamic Dispatch</vt:lpstr>
      <vt:lpstr>Dynamic Dispatch: Gets Complicated!</vt:lpstr>
      <vt:lpstr>Dynamic Dispatch: Gets Complicated!</vt:lpstr>
      <vt:lpstr>Dynamic Dispatch: Gets Complicated!</vt:lpstr>
      <vt:lpstr>Lecture Outline</vt:lpstr>
      <vt:lpstr>Class Hierarchy Analysis (CHA)</vt:lpstr>
      <vt:lpstr>Rapid Type Analysis (RTA)</vt:lpstr>
      <vt:lpstr>CHA</vt:lpstr>
      <vt:lpstr>Rapid Type Analysis (RTA)</vt:lpstr>
      <vt:lpstr>Rapid Type Analysis (RTA)</vt:lpstr>
      <vt:lpstr>Rapid Type Analysis (RTA)</vt:lpstr>
      <vt:lpstr>Beyond RTA</vt:lpstr>
      <vt:lpstr>Comparing Call Graph Analyses</vt:lpstr>
      <vt:lpstr>Wrap-up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Drew's Cool 677 Slides</dc:title>
  <dc:creator>Davidson, Drew</dc:creator>
  <cp:lastModifiedBy>Davidson, Drew</cp:lastModifiedBy>
  <cp:revision>83</cp:revision>
  <dcterms:created xsi:type="dcterms:W3CDTF">2023-08-21T14:00:41Z</dcterms:created>
  <dcterms:modified xsi:type="dcterms:W3CDTF">2025-10-06T19:52:50Z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